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2592-BD51-4F80-8F79-093D707B4B9C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0322-9C30-474A-ABDC-227F7D078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98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2592-BD51-4F80-8F79-093D707B4B9C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0322-9C30-474A-ABDC-227F7D078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93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2592-BD51-4F80-8F79-093D707B4B9C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0322-9C30-474A-ABDC-227F7D078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71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2592-BD51-4F80-8F79-093D707B4B9C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0322-9C30-474A-ABDC-227F7D078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03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2592-BD51-4F80-8F79-093D707B4B9C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0322-9C30-474A-ABDC-227F7D078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69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2592-BD51-4F80-8F79-093D707B4B9C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0322-9C30-474A-ABDC-227F7D078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4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2592-BD51-4F80-8F79-093D707B4B9C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0322-9C30-474A-ABDC-227F7D078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67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2592-BD51-4F80-8F79-093D707B4B9C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0322-9C30-474A-ABDC-227F7D078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85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2592-BD51-4F80-8F79-093D707B4B9C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0322-9C30-474A-ABDC-227F7D078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12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2592-BD51-4F80-8F79-093D707B4B9C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0322-9C30-474A-ABDC-227F7D078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34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2592-BD51-4F80-8F79-093D707B4B9C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0322-9C30-474A-ABDC-227F7D078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23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E2592-BD51-4F80-8F79-093D707B4B9C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60322-9C30-474A-ABDC-227F7D078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21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1951312-11A2-328D-930B-BA726C0BD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3751"/>
              </p:ext>
            </p:extLst>
          </p:nvPr>
        </p:nvGraphicFramePr>
        <p:xfrm>
          <a:off x="0" y="1"/>
          <a:ext cx="9144000" cy="6246771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8087472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403040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948326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643974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3078340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50992070"/>
                    </a:ext>
                  </a:extLst>
                </a:gridCol>
              </a:tblGrid>
              <a:tr h="8201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Voluntário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Ângulo Real Sorteado (°)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Ângulo</a:t>
                      </a:r>
                      <a:br>
                        <a:rPr lang="pt-BR" sz="1500" b="1" u="none" strike="noStrike" dirty="0">
                          <a:effectLst/>
                        </a:rPr>
                      </a:br>
                      <a:r>
                        <a:rPr lang="pt-BR" sz="1500" b="1" u="none" strike="noStrike" dirty="0">
                          <a:effectLst/>
                        </a:rPr>
                        <a:t>Indicado (°)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500" b="1" u="none" strike="noStrike" dirty="0">
                          <a:effectLst/>
                        </a:rPr>
                        <a:t>|Δθ|</a:t>
                      </a:r>
                      <a:endParaRPr lang="el-G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Incerteza (°)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Erro médio (°)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82658"/>
                  </a:ext>
                </a:extLst>
              </a:tr>
              <a:tr h="19440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João Pedro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301" marR="122301" marT="61150" marB="6115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344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330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±10</a:t>
                      </a: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59,375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301" marR="122301" marT="61150" marB="6115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1295268"/>
                  </a:ext>
                </a:extLst>
              </a:tr>
              <a:tr h="1944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257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258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±10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694971"/>
                  </a:ext>
                </a:extLst>
              </a:tr>
              <a:tr h="1944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232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255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23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±10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854795"/>
                  </a:ext>
                </a:extLst>
              </a:tr>
              <a:tr h="1944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209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240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31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±10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249498"/>
                  </a:ext>
                </a:extLst>
              </a:tr>
              <a:tr h="1944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115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±10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574722"/>
                  </a:ext>
                </a:extLst>
              </a:tr>
              <a:tr h="1944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295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167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±10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419753"/>
                  </a:ext>
                </a:extLst>
              </a:tr>
              <a:tr h="1944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160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147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±10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64286"/>
                  </a:ext>
                </a:extLst>
              </a:tr>
              <a:tr h="1944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153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±10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72404"/>
                  </a:ext>
                </a:extLst>
              </a:tr>
              <a:tr h="19440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Walter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301" marR="122301" marT="61150" marB="6115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233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180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53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±10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33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301" marR="122301" marT="61150" marB="6115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874057"/>
                  </a:ext>
                </a:extLst>
              </a:tr>
              <a:tr h="1944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97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348218"/>
                  </a:ext>
                </a:extLst>
              </a:tr>
              <a:tr h="1944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176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160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356266"/>
                  </a:ext>
                </a:extLst>
              </a:tr>
              <a:tr h="1944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56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40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314918"/>
                  </a:ext>
                </a:extLst>
              </a:tr>
              <a:tr h="1944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101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82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791725"/>
                  </a:ext>
                </a:extLst>
              </a:tr>
              <a:tr h="1944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53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505121"/>
                  </a:ext>
                </a:extLst>
              </a:tr>
              <a:tr h="1944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183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184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629973"/>
                  </a:ext>
                </a:extLst>
              </a:tr>
              <a:tr h="1944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275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92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8582"/>
                  </a:ext>
                </a:extLst>
              </a:tr>
              <a:tr h="19440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Marcelo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301" marR="122301" marT="61150" marB="6115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247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237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±10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8,75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301" marR="122301" marT="61150" marB="6115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857388"/>
                  </a:ext>
                </a:extLst>
              </a:tr>
              <a:tr h="1944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168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164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89062"/>
                  </a:ext>
                </a:extLst>
              </a:tr>
              <a:tr h="1944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307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312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10610"/>
                  </a:ext>
                </a:extLst>
              </a:tr>
              <a:tr h="1944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69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47844"/>
                  </a:ext>
                </a:extLst>
              </a:tr>
              <a:tr h="1944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96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90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49537"/>
                  </a:ext>
                </a:extLst>
              </a:tr>
              <a:tr h="1944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155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611159"/>
                  </a:ext>
                </a:extLst>
              </a:tr>
              <a:tr h="1944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317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846647"/>
                  </a:ext>
                </a:extLst>
              </a:tr>
              <a:tr h="1944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171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>
                      <a:noFill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169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50" marR="12750" marT="12750" marB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5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422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102</Words>
  <Application>Microsoft Office PowerPoint</Application>
  <PresentationFormat>Apresentação na tela (4:3)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Adinan Alves de Brito Filho</dc:creator>
  <cp:lastModifiedBy>Adinan Alves de Brito Filho</cp:lastModifiedBy>
  <cp:revision>1</cp:revision>
  <dcterms:created xsi:type="dcterms:W3CDTF">2022-11-03T02:49:58Z</dcterms:created>
  <dcterms:modified xsi:type="dcterms:W3CDTF">2022-11-03T02:58:33Z</dcterms:modified>
</cp:coreProperties>
</file>