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13A"/>
    <a:srgbClr val="7ABD43"/>
    <a:srgbClr val="6FB74A"/>
    <a:srgbClr val="49A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884" y="-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9FB2-E934-45F3-8965-D99931DB6D5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03A8-FC82-4102-9620-6E54DBAD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9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9FB2-E934-45F3-8965-D99931DB6D5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03A8-FC82-4102-9620-6E54DBAD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3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9FB2-E934-45F3-8965-D99931DB6D5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03A8-FC82-4102-9620-6E54DBAD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9FB2-E934-45F3-8965-D99931DB6D5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03A8-FC82-4102-9620-6E54DBAD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9FB2-E934-45F3-8965-D99931DB6D5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03A8-FC82-4102-9620-6E54DBAD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0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9FB2-E934-45F3-8965-D99931DB6D5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03A8-FC82-4102-9620-6E54DBAD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9FB2-E934-45F3-8965-D99931DB6D5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03A8-FC82-4102-9620-6E54DBAD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6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9FB2-E934-45F3-8965-D99931DB6D5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03A8-FC82-4102-9620-6E54DBAD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3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9FB2-E934-45F3-8965-D99931DB6D5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03A8-FC82-4102-9620-6E54DBAD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0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9FB2-E934-45F3-8965-D99931DB6D5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03A8-FC82-4102-9620-6E54DBAD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1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9FB2-E934-45F3-8965-D99931DB6D5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03A8-FC82-4102-9620-6E54DBAD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4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C9FB2-E934-45F3-8965-D99931DB6D5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03A8-FC82-4102-9620-6E54DBADB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0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1F08434-C10F-4EBA-BDEA-5581D9B0C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088" y="249222"/>
            <a:ext cx="5465009" cy="5312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7D1A76-02E9-43BF-B0AE-35E4D6A449A9}"/>
              </a:ext>
            </a:extLst>
          </p:cNvPr>
          <p:cNvSpPr/>
          <p:nvPr/>
        </p:nvSpPr>
        <p:spPr>
          <a:xfrm>
            <a:off x="-470517" y="5561406"/>
            <a:ext cx="99518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n w="12700" cmpd="sng">
                  <a:noFill/>
                  <a:prstDash val="solid"/>
                </a:ln>
                <a:solidFill>
                  <a:srgbClr val="8DC54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AG</a:t>
            </a:r>
            <a:r>
              <a:rPr lang="en-US" sz="6000" b="1" dirty="0">
                <a:ln w="12700" cmpd="sng">
                  <a:noFill/>
                  <a:prstDash val="solid"/>
                </a:ln>
                <a:solidFill>
                  <a:srgbClr val="87C34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</a:t>
            </a:r>
            <a:r>
              <a:rPr lang="en-US" sz="6000" b="1" dirty="0">
                <a:ln w="12700" cmpd="sng">
                  <a:noFill/>
                  <a:prstDash val="solid"/>
                </a:ln>
                <a:gradFill flip="none" rotWithShape="1">
                  <a:gsLst>
                    <a:gs pos="0">
                      <a:schemeClr val="accent6">
                        <a:shade val="30000"/>
                        <a:satMod val="115000"/>
                      </a:schemeClr>
                    </a:gs>
                    <a:gs pos="50000">
                      <a:schemeClr val="accent6">
                        <a:shade val="67500"/>
                        <a:satMod val="115000"/>
                      </a:schemeClr>
                    </a:gs>
                    <a:gs pos="100000">
                      <a:schemeClr val="accent6"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6000" b="1" dirty="0">
                <a:ln w="12700" cmpd="sng">
                  <a:noFill/>
                  <a:prstDash val="solid"/>
                </a:ln>
                <a:solidFill>
                  <a:srgbClr val="63B96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</a:t>
            </a:r>
            <a:r>
              <a:rPr lang="en-US" sz="6000" b="1" dirty="0">
                <a:ln w="12700" cmpd="sng">
                  <a:noFill/>
                  <a:prstDash val="solid"/>
                </a:ln>
                <a:solidFill>
                  <a:srgbClr val="53B46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NATION</a:t>
            </a:r>
            <a:r>
              <a:rPr lang="en-US" sz="6000" b="1" dirty="0">
                <a:ln w="12700" cmpd="sng">
                  <a:noFill/>
                  <a:prstDash val="solid"/>
                </a:ln>
                <a:solidFill>
                  <a:srgbClr val="46B07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</a:t>
            </a:r>
          </a:p>
        </p:txBody>
      </p:sp>
    </p:spTree>
    <p:extLst>
      <p:ext uri="{BB962C8B-B14F-4D97-AF65-F5344CB8AC3E}">
        <p14:creationId xmlns:p14="http://schemas.microsoft.com/office/powerpoint/2010/main" val="238846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C27C5A75-924F-43D1-89ED-454B2247B7EE}"/>
              </a:ext>
            </a:extLst>
          </p:cNvPr>
          <p:cNvGrpSpPr/>
          <p:nvPr/>
        </p:nvGrpSpPr>
        <p:grpSpPr>
          <a:xfrm>
            <a:off x="595365" y="3412629"/>
            <a:ext cx="2223018" cy="542479"/>
            <a:chOff x="595365" y="3412629"/>
            <a:chExt cx="2223018" cy="542479"/>
          </a:xfrm>
          <a:solidFill>
            <a:srgbClr val="49A969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F8E1E16-A09E-47AF-9D4D-4C7D80ACB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014" y="3412629"/>
              <a:ext cx="532061" cy="539874"/>
            </a:xfrm>
            <a:custGeom>
              <a:avLst/>
              <a:gdLst/>
              <a:ahLst/>
              <a:cxnLst/>
              <a:rect l="l" t="t" r="r" b="b"/>
              <a:pathLst>
                <a:path w="532061" h="539874">
                  <a:moveTo>
                    <a:pt x="276076" y="0"/>
                  </a:moveTo>
                  <a:cubicBezTo>
                    <a:pt x="336104" y="0"/>
                    <a:pt x="386953" y="15379"/>
                    <a:pt x="428625" y="46137"/>
                  </a:cubicBezTo>
                  <a:cubicBezTo>
                    <a:pt x="458391" y="67965"/>
                    <a:pt x="483816" y="100211"/>
                    <a:pt x="504900" y="142875"/>
                  </a:cubicBezTo>
                  <a:lnTo>
                    <a:pt x="379884" y="194593"/>
                  </a:lnTo>
                  <a:cubicBezTo>
                    <a:pt x="369187" y="170893"/>
                    <a:pt x="356746" y="153117"/>
                    <a:pt x="342561" y="141265"/>
                  </a:cubicBezTo>
                  <a:cubicBezTo>
                    <a:pt x="322159" y="124479"/>
                    <a:pt x="297901" y="116086"/>
                    <a:pt x="269786" y="116086"/>
                  </a:cubicBezTo>
                  <a:cubicBezTo>
                    <a:pt x="212313" y="116086"/>
                    <a:pt x="172255" y="145658"/>
                    <a:pt x="149613" y="204802"/>
                  </a:cubicBezTo>
                  <a:cubicBezTo>
                    <a:pt x="141152" y="226575"/>
                    <a:pt x="136922" y="249093"/>
                    <a:pt x="136922" y="272356"/>
                  </a:cubicBezTo>
                  <a:cubicBezTo>
                    <a:pt x="136922" y="320608"/>
                    <a:pt x="152223" y="360821"/>
                    <a:pt x="182826" y="392994"/>
                  </a:cubicBezTo>
                  <a:cubicBezTo>
                    <a:pt x="205468" y="416996"/>
                    <a:pt x="235699" y="428997"/>
                    <a:pt x="273518" y="428997"/>
                  </a:cubicBezTo>
                  <a:cubicBezTo>
                    <a:pt x="307109" y="428997"/>
                    <a:pt x="333734" y="419242"/>
                    <a:pt x="353391" y="399732"/>
                  </a:cubicBezTo>
                  <a:cubicBezTo>
                    <a:pt x="366329" y="386887"/>
                    <a:pt x="374787" y="367869"/>
                    <a:pt x="378768" y="342677"/>
                  </a:cubicBezTo>
                  <a:lnTo>
                    <a:pt x="270123" y="342677"/>
                  </a:lnTo>
                  <a:lnTo>
                    <a:pt x="270123" y="242218"/>
                  </a:lnTo>
                  <a:lnTo>
                    <a:pt x="532061" y="242218"/>
                  </a:lnTo>
                  <a:cubicBezTo>
                    <a:pt x="532061" y="297284"/>
                    <a:pt x="525860" y="342181"/>
                    <a:pt x="513457" y="376907"/>
                  </a:cubicBezTo>
                  <a:cubicBezTo>
                    <a:pt x="494606" y="429741"/>
                    <a:pt x="463476" y="470421"/>
                    <a:pt x="420067" y="498946"/>
                  </a:cubicBezTo>
                  <a:cubicBezTo>
                    <a:pt x="378148" y="526232"/>
                    <a:pt x="328538" y="539874"/>
                    <a:pt x="271239" y="539874"/>
                  </a:cubicBezTo>
                  <a:cubicBezTo>
                    <a:pt x="177974" y="539874"/>
                    <a:pt x="106412" y="508124"/>
                    <a:pt x="56555" y="444624"/>
                  </a:cubicBezTo>
                  <a:cubicBezTo>
                    <a:pt x="18852" y="396503"/>
                    <a:pt x="0" y="339080"/>
                    <a:pt x="0" y="272356"/>
                  </a:cubicBezTo>
                  <a:cubicBezTo>
                    <a:pt x="0" y="198438"/>
                    <a:pt x="22076" y="136302"/>
                    <a:pt x="66229" y="85948"/>
                  </a:cubicBezTo>
                  <a:cubicBezTo>
                    <a:pt x="116334" y="28649"/>
                    <a:pt x="186283" y="0"/>
                    <a:pt x="27607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83C13A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6F2479A-8F7E-4CD5-9786-E05B64D1F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185" y="3413745"/>
              <a:ext cx="562198" cy="541363"/>
            </a:xfrm>
            <a:custGeom>
              <a:avLst/>
              <a:gdLst/>
              <a:ahLst/>
              <a:cxnLst/>
              <a:rect l="l" t="t" r="r" b="b"/>
              <a:pathLst>
                <a:path w="562198" h="541363">
                  <a:moveTo>
                    <a:pt x="280913" y="0"/>
                  </a:moveTo>
                  <a:cubicBezTo>
                    <a:pt x="370210" y="0"/>
                    <a:pt x="441027" y="29642"/>
                    <a:pt x="493365" y="88925"/>
                  </a:cubicBezTo>
                  <a:cubicBezTo>
                    <a:pt x="539254" y="141015"/>
                    <a:pt x="562198" y="201662"/>
                    <a:pt x="562198" y="270867"/>
                  </a:cubicBezTo>
                  <a:cubicBezTo>
                    <a:pt x="562198" y="339825"/>
                    <a:pt x="539254" y="400348"/>
                    <a:pt x="493365" y="452438"/>
                  </a:cubicBezTo>
                  <a:cubicBezTo>
                    <a:pt x="441027" y="511721"/>
                    <a:pt x="370210" y="541363"/>
                    <a:pt x="280913" y="541363"/>
                  </a:cubicBezTo>
                  <a:cubicBezTo>
                    <a:pt x="191864" y="541363"/>
                    <a:pt x="121171" y="511721"/>
                    <a:pt x="68833" y="452438"/>
                  </a:cubicBezTo>
                  <a:cubicBezTo>
                    <a:pt x="22945" y="400348"/>
                    <a:pt x="0" y="339825"/>
                    <a:pt x="0" y="270867"/>
                  </a:cubicBezTo>
                  <a:cubicBezTo>
                    <a:pt x="0" y="239365"/>
                    <a:pt x="6201" y="207057"/>
                    <a:pt x="18604" y="173943"/>
                  </a:cubicBezTo>
                  <a:cubicBezTo>
                    <a:pt x="31006" y="140829"/>
                    <a:pt x="47625" y="112490"/>
                    <a:pt x="68461" y="88925"/>
                  </a:cubicBezTo>
                  <a:cubicBezTo>
                    <a:pt x="120799" y="29642"/>
                    <a:pt x="191616" y="0"/>
                    <a:pt x="280913" y="0"/>
                  </a:cubicBezTo>
                  <a:close/>
                  <a:moveTo>
                    <a:pt x="280913" y="127992"/>
                  </a:moveTo>
                  <a:cubicBezTo>
                    <a:pt x="250574" y="127992"/>
                    <a:pt x="223094" y="136510"/>
                    <a:pt x="198473" y="153546"/>
                  </a:cubicBezTo>
                  <a:cubicBezTo>
                    <a:pt x="173853" y="170582"/>
                    <a:pt x="156320" y="193275"/>
                    <a:pt x="145875" y="221626"/>
                  </a:cubicBezTo>
                  <a:cubicBezTo>
                    <a:pt x="139906" y="237792"/>
                    <a:pt x="136922" y="254206"/>
                    <a:pt x="136922" y="270867"/>
                  </a:cubicBezTo>
                  <a:cubicBezTo>
                    <a:pt x="136922" y="305187"/>
                    <a:pt x="148362" y="335900"/>
                    <a:pt x="171240" y="363007"/>
                  </a:cubicBezTo>
                  <a:cubicBezTo>
                    <a:pt x="199591" y="396583"/>
                    <a:pt x="236149" y="413370"/>
                    <a:pt x="280913" y="413370"/>
                  </a:cubicBezTo>
                  <a:cubicBezTo>
                    <a:pt x="325678" y="413370"/>
                    <a:pt x="362360" y="396709"/>
                    <a:pt x="390959" y="363385"/>
                  </a:cubicBezTo>
                  <a:cubicBezTo>
                    <a:pt x="413838" y="336774"/>
                    <a:pt x="425276" y="305935"/>
                    <a:pt x="425276" y="270867"/>
                  </a:cubicBezTo>
                  <a:cubicBezTo>
                    <a:pt x="425276" y="235056"/>
                    <a:pt x="413838" y="204092"/>
                    <a:pt x="390959" y="177978"/>
                  </a:cubicBezTo>
                  <a:cubicBezTo>
                    <a:pt x="361612" y="144654"/>
                    <a:pt x="324930" y="127992"/>
                    <a:pt x="280913" y="1279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83C13A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E12999A-11A6-4D48-A712-89DEED400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5" y="3429000"/>
              <a:ext cx="530573" cy="507876"/>
            </a:xfrm>
            <a:custGeom>
              <a:avLst/>
              <a:gdLst/>
              <a:ahLst/>
              <a:cxnLst/>
              <a:rect l="l" t="t" r="r" b="b"/>
              <a:pathLst>
                <a:path w="530573" h="507876">
                  <a:moveTo>
                    <a:pt x="195337" y="0"/>
                  </a:moveTo>
                  <a:lnTo>
                    <a:pt x="339328" y="0"/>
                  </a:lnTo>
                  <a:lnTo>
                    <a:pt x="530573" y="507876"/>
                  </a:lnTo>
                  <a:lnTo>
                    <a:pt x="389558" y="507876"/>
                  </a:lnTo>
                  <a:lnTo>
                    <a:pt x="356816" y="419323"/>
                  </a:lnTo>
                  <a:lnTo>
                    <a:pt x="174501" y="419323"/>
                  </a:lnTo>
                  <a:lnTo>
                    <a:pt x="139527" y="507876"/>
                  </a:lnTo>
                  <a:lnTo>
                    <a:pt x="0" y="507876"/>
                  </a:lnTo>
                  <a:lnTo>
                    <a:pt x="195337" y="0"/>
                  </a:lnTo>
                  <a:close/>
                  <a:moveTo>
                    <a:pt x="266403" y="157014"/>
                  </a:moveTo>
                  <a:lnTo>
                    <a:pt x="210964" y="318864"/>
                  </a:lnTo>
                  <a:lnTo>
                    <a:pt x="321097" y="318864"/>
                  </a:lnTo>
                  <a:lnTo>
                    <a:pt x="266403" y="15701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83C13A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EEE8251-B693-42D7-B772-4CF47819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633" y="3429000"/>
              <a:ext cx="422299" cy="507876"/>
            </a:xfrm>
            <a:custGeom>
              <a:avLst/>
              <a:gdLst/>
              <a:ahLst/>
              <a:cxnLst/>
              <a:rect l="l" t="t" r="r" b="b"/>
              <a:pathLst>
                <a:path w="422299" h="507876">
                  <a:moveTo>
                    <a:pt x="0" y="0"/>
                  </a:moveTo>
                  <a:lnTo>
                    <a:pt x="205382" y="0"/>
                  </a:lnTo>
                  <a:cubicBezTo>
                    <a:pt x="265410" y="0"/>
                    <a:pt x="309810" y="17984"/>
                    <a:pt x="338583" y="53950"/>
                  </a:cubicBezTo>
                  <a:cubicBezTo>
                    <a:pt x="361900" y="82972"/>
                    <a:pt x="373558" y="117078"/>
                    <a:pt x="373558" y="156270"/>
                  </a:cubicBezTo>
                  <a:cubicBezTo>
                    <a:pt x="373558" y="201166"/>
                    <a:pt x="360164" y="237009"/>
                    <a:pt x="333374" y="263798"/>
                  </a:cubicBezTo>
                  <a:cubicBezTo>
                    <a:pt x="316259" y="280913"/>
                    <a:pt x="292695" y="292820"/>
                    <a:pt x="262681" y="299517"/>
                  </a:cubicBezTo>
                  <a:lnTo>
                    <a:pt x="422299" y="507876"/>
                  </a:lnTo>
                  <a:lnTo>
                    <a:pt x="258216" y="507876"/>
                  </a:lnTo>
                  <a:lnTo>
                    <a:pt x="132084" y="312911"/>
                  </a:lnTo>
                  <a:lnTo>
                    <a:pt x="132084" y="507876"/>
                  </a:lnTo>
                  <a:lnTo>
                    <a:pt x="0" y="507876"/>
                  </a:lnTo>
                  <a:lnTo>
                    <a:pt x="0" y="0"/>
                  </a:lnTo>
                  <a:close/>
                  <a:moveTo>
                    <a:pt x="132084" y="100459"/>
                  </a:moveTo>
                  <a:lnTo>
                    <a:pt x="132084" y="226963"/>
                  </a:lnTo>
                  <a:lnTo>
                    <a:pt x="156728" y="226963"/>
                  </a:lnTo>
                  <a:cubicBezTo>
                    <a:pt x="184610" y="226963"/>
                    <a:pt x="204650" y="221151"/>
                    <a:pt x="216847" y="209528"/>
                  </a:cubicBezTo>
                  <a:cubicBezTo>
                    <a:pt x="230040" y="196913"/>
                    <a:pt x="236636" y="181578"/>
                    <a:pt x="236636" y="163525"/>
                  </a:cubicBezTo>
                  <a:cubicBezTo>
                    <a:pt x="236636" y="145472"/>
                    <a:pt x="230040" y="130262"/>
                    <a:pt x="216847" y="117894"/>
                  </a:cubicBezTo>
                  <a:cubicBezTo>
                    <a:pt x="204398" y="106271"/>
                    <a:pt x="184358" y="100459"/>
                    <a:pt x="156728" y="100459"/>
                  </a:cubicBezTo>
                  <a:lnTo>
                    <a:pt x="132084" y="10045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83C13A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E0D116D-AB51-4C55-A4F9-35632DA0C670}"/>
              </a:ext>
            </a:extLst>
          </p:cNvPr>
          <p:cNvGrpSpPr/>
          <p:nvPr/>
        </p:nvGrpSpPr>
        <p:grpSpPr>
          <a:xfrm>
            <a:off x="3117081" y="3413745"/>
            <a:ext cx="5872238" cy="541363"/>
            <a:chOff x="3117081" y="3413745"/>
            <a:chExt cx="5872238" cy="541363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939F307-114E-4AE0-B870-54ED6EF3A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7081" y="3429000"/>
              <a:ext cx="132086" cy="507876"/>
            </a:xfrm>
            <a:custGeom>
              <a:avLst/>
              <a:gdLst/>
              <a:ahLst/>
              <a:cxnLst/>
              <a:rect l="l" t="t" r="r" b="b"/>
              <a:pathLst>
                <a:path w="132086" h="507876">
                  <a:moveTo>
                    <a:pt x="0" y="0"/>
                  </a:moveTo>
                  <a:lnTo>
                    <a:pt x="132086" y="0"/>
                  </a:lnTo>
                  <a:lnTo>
                    <a:pt x="132086" y="507876"/>
                  </a:lnTo>
                  <a:lnTo>
                    <a:pt x="0" y="5078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B74A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83C13A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D29C747-204A-42B6-8C06-2C53B55215F1}"/>
                </a:ext>
              </a:extLst>
            </p:cNvPr>
            <p:cNvGrpSpPr/>
            <p:nvPr/>
          </p:nvGrpSpPr>
          <p:grpSpPr>
            <a:xfrm>
              <a:off x="3355206" y="3413745"/>
              <a:ext cx="5634113" cy="541363"/>
              <a:chOff x="3355206" y="3413745"/>
              <a:chExt cx="5634113" cy="541363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4B83183-B40B-4BBD-A85F-62F06C509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4385" y="3413745"/>
                <a:ext cx="562198" cy="541363"/>
              </a:xfrm>
              <a:custGeom>
                <a:avLst/>
                <a:gdLst/>
                <a:ahLst/>
                <a:cxnLst/>
                <a:rect l="l" t="t" r="r" b="b"/>
                <a:pathLst>
                  <a:path w="562198" h="541363">
                    <a:moveTo>
                      <a:pt x="280913" y="0"/>
                    </a:moveTo>
                    <a:cubicBezTo>
                      <a:pt x="370210" y="0"/>
                      <a:pt x="441027" y="29642"/>
                      <a:pt x="493365" y="88925"/>
                    </a:cubicBezTo>
                    <a:cubicBezTo>
                      <a:pt x="539254" y="141015"/>
                      <a:pt x="562198" y="201662"/>
                      <a:pt x="562198" y="270867"/>
                    </a:cubicBezTo>
                    <a:cubicBezTo>
                      <a:pt x="562198" y="339825"/>
                      <a:pt x="539254" y="400348"/>
                      <a:pt x="493365" y="452438"/>
                    </a:cubicBezTo>
                    <a:cubicBezTo>
                      <a:pt x="441027" y="511721"/>
                      <a:pt x="370210" y="541363"/>
                      <a:pt x="280913" y="541363"/>
                    </a:cubicBezTo>
                    <a:cubicBezTo>
                      <a:pt x="191864" y="541363"/>
                      <a:pt x="121171" y="511721"/>
                      <a:pt x="68833" y="452438"/>
                    </a:cubicBezTo>
                    <a:cubicBezTo>
                      <a:pt x="22944" y="400348"/>
                      <a:pt x="0" y="339825"/>
                      <a:pt x="0" y="270867"/>
                    </a:cubicBezTo>
                    <a:cubicBezTo>
                      <a:pt x="0" y="239366"/>
                      <a:pt x="6201" y="207057"/>
                      <a:pt x="18604" y="173943"/>
                    </a:cubicBezTo>
                    <a:cubicBezTo>
                      <a:pt x="31006" y="140829"/>
                      <a:pt x="47625" y="112490"/>
                      <a:pt x="68461" y="88925"/>
                    </a:cubicBezTo>
                    <a:cubicBezTo>
                      <a:pt x="120799" y="29642"/>
                      <a:pt x="191616" y="0"/>
                      <a:pt x="280913" y="0"/>
                    </a:cubicBezTo>
                    <a:close/>
                    <a:moveTo>
                      <a:pt x="280913" y="127992"/>
                    </a:moveTo>
                    <a:cubicBezTo>
                      <a:pt x="250574" y="127992"/>
                      <a:pt x="223094" y="136510"/>
                      <a:pt x="198474" y="153546"/>
                    </a:cubicBezTo>
                    <a:cubicBezTo>
                      <a:pt x="173853" y="170582"/>
                      <a:pt x="156320" y="193275"/>
                      <a:pt x="145875" y="221626"/>
                    </a:cubicBezTo>
                    <a:cubicBezTo>
                      <a:pt x="139906" y="237792"/>
                      <a:pt x="136922" y="254206"/>
                      <a:pt x="136922" y="270867"/>
                    </a:cubicBezTo>
                    <a:cubicBezTo>
                      <a:pt x="136922" y="305187"/>
                      <a:pt x="148361" y="335900"/>
                      <a:pt x="171240" y="363007"/>
                    </a:cubicBezTo>
                    <a:cubicBezTo>
                      <a:pt x="199590" y="396583"/>
                      <a:pt x="236149" y="413370"/>
                      <a:pt x="280913" y="413370"/>
                    </a:cubicBezTo>
                    <a:cubicBezTo>
                      <a:pt x="325678" y="413370"/>
                      <a:pt x="362359" y="396709"/>
                      <a:pt x="390959" y="363385"/>
                    </a:cubicBezTo>
                    <a:cubicBezTo>
                      <a:pt x="413837" y="336774"/>
                      <a:pt x="425277" y="305935"/>
                      <a:pt x="425277" y="270867"/>
                    </a:cubicBezTo>
                    <a:cubicBezTo>
                      <a:pt x="425277" y="235056"/>
                      <a:pt x="413837" y="204092"/>
                      <a:pt x="390959" y="177978"/>
                    </a:cubicBezTo>
                    <a:cubicBezTo>
                      <a:pt x="361612" y="144654"/>
                      <a:pt x="324930" y="127992"/>
                      <a:pt x="280913" y="127992"/>
                    </a:cubicBezTo>
                    <a:close/>
                  </a:path>
                </a:pathLst>
              </a:custGeom>
              <a:solidFill>
                <a:srgbClr val="7ABD4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6000" b="0" i="0" u="none" strike="noStrike" cap="none" normalizeH="0" baseline="0" dirty="0">
                  <a:ln>
                    <a:noFill/>
                  </a:ln>
                  <a:solidFill>
                    <a:srgbClr val="83C13A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0A4D32E4-FE2B-433A-A9F4-7ECD44D80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206" y="3429000"/>
                <a:ext cx="507132" cy="507876"/>
              </a:xfrm>
              <a:custGeom>
                <a:avLst/>
                <a:gdLst/>
                <a:ahLst/>
                <a:cxnLst/>
                <a:rect l="l" t="t" r="r" b="b"/>
                <a:pathLst>
                  <a:path w="507132" h="507876">
                    <a:moveTo>
                      <a:pt x="0" y="0"/>
                    </a:moveTo>
                    <a:lnTo>
                      <a:pt x="132086" y="0"/>
                    </a:lnTo>
                    <a:lnTo>
                      <a:pt x="375047" y="310679"/>
                    </a:lnTo>
                    <a:lnTo>
                      <a:pt x="375047" y="0"/>
                    </a:lnTo>
                    <a:lnTo>
                      <a:pt x="507132" y="0"/>
                    </a:lnTo>
                    <a:lnTo>
                      <a:pt x="507132" y="507876"/>
                    </a:lnTo>
                    <a:lnTo>
                      <a:pt x="375047" y="507876"/>
                    </a:lnTo>
                    <a:lnTo>
                      <a:pt x="132086" y="196825"/>
                    </a:lnTo>
                    <a:lnTo>
                      <a:pt x="132086" y="507876"/>
                    </a:lnTo>
                    <a:lnTo>
                      <a:pt x="0" y="507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FB74A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6000" b="0" i="0" u="none" strike="noStrike" cap="none" normalizeH="0" baseline="0" dirty="0">
                  <a:ln>
                    <a:noFill/>
                  </a:ln>
                  <a:solidFill>
                    <a:srgbClr val="83C13A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48D4821-5996-4F1F-9616-1C2064EE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811" y="3429000"/>
                <a:ext cx="349001" cy="507876"/>
              </a:xfrm>
              <a:custGeom>
                <a:avLst/>
                <a:gdLst/>
                <a:ahLst/>
                <a:cxnLst/>
                <a:rect l="l" t="t" r="r" b="b"/>
                <a:pathLst>
                  <a:path w="349001" h="507876">
                    <a:moveTo>
                      <a:pt x="0" y="0"/>
                    </a:moveTo>
                    <a:lnTo>
                      <a:pt x="349001" y="0"/>
                    </a:lnTo>
                    <a:lnTo>
                      <a:pt x="349001" y="110133"/>
                    </a:lnTo>
                    <a:lnTo>
                      <a:pt x="239613" y="110133"/>
                    </a:lnTo>
                    <a:lnTo>
                      <a:pt x="239613" y="507876"/>
                    </a:lnTo>
                    <a:lnTo>
                      <a:pt x="107528" y="507876"/>
                    </a:lnTo>
                    <a:lnTo>
                      <a:pt x="107528" y="110133"/>
                    </a:lnTo>
                    <a:lnTo>
                      <a:pt x="0" y="110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FB74A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6000" b="0" i="0" u="none" strike="noStrike" cap="none" normalizeH="0" baseline="0" dirty="0">
                  <a:ln>
                    <a:noFill/>
                  </a:ln>
                  <a:solidFill>
                    <a:srgbClr val="83C13A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610A4684-9862-4A34-9A92-B52DD1A71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6757" y="3429000"/>
                <a:ext cx="289099" cy="507876"/>
              </a:xfrm>
              <a:custGeom>
                <a:avLst/>
                <a:gdLst/>
                <a:ahLst/>
                <a:cxnLst/>
                <a:rect l="l" t="t" r="r" b="b"/>
                <a:pathLst>
                  <a:path w="289099" h="507876">
                    <a:moveTo>
                      <a:pt x="0" y="0"/>
                    </a:moveTo>
                    <a:lnTo>
                      <a:pt x="289099" y="0"/>
                    </a:lnTo>
                    <a:lnTo>
                      <a:pt x="289099" y="110133"/>
                    </a:lnTo>
                    <a:lnTo>
                      <a:pt x="132085" y="110133"/>
                    </a:lnTo>
                    <a:lnTo>
                      <a:pt x="132085" y="196825"/>
                    </a:lnTo>
                    <a:lnTo>
                      <a:pt x="280541" y="196825"/>
                    </a:lnTo>
                    <a:lnTo>
                      <a:pt x="280541" y="306958"/>
                    </a:lnTo>
                    <a:lnTo>
                      <a:pt x="132085" y="306958"/>
                    </a:lnTo>
                    <a:lnTo>
                      <a:pt x="132085" y="397743"/>
                    </a:lnTo>
                    <a:lnTo>
                      <a:pt x="289099" y="397743"/>
                    </a:lnTo>
                    <a:lnTo>
                      <a:pt x="289099" y="507876"/>
                    </a:lnTo>
                    <a:lnTo>
                      <a:pt x="0" y="507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FB74A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6000" b="0" i="0" u="none" strike="noStrike" cap="none" normalizeH="0" baseline="0" dirty="0">
                  <a:ln>
                    <a:noFill/>
                  </a:ln>
                  <a:solidFill>
                    <a:srgbClr val="83C13A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2D29E22-4059-4873-825B-F47C1CDA0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231" y="3429000"/>
                <a:ext cx="422300" cy="507876"/>
              </a:xfrm>
              <a:custGeom>
                <a:avLst/>
                <a:gdLst/>
                <a:ahLst/>
                <a:cxnLst/>
                <a:rect l="l" t="t" r="r" b="b"/>
                <a:pathLst>
                  <a:path w="422300" h="507876">
                    <a:moveTo>
                      <a:pt x="0" y="0"/>
                    </a:moveTo>
                    <a:lnTo>
                      <a:pt x="205383" y="0"/>
                    </a:lnTo>
                    <a:cubicBezTo>
                      <a:pt x="265410" y="0"/>
                      <a:pt x="309811" y="17984"/>
                      <a:pt x="338584" y="53950"/>
                    </a:cubicBezTo>
                    <a:cubicBezTo>
                      <a:pt x="361901" y="82972"/>
                      <a:pt x="373559" y="117078"/>
                      <a:pt x="373559" y="156270"/>
                    </a:cubicBezTo>
                    <a:cubicBezTo>
                      <a:pt x="373559" y="201166"/>
                      <a:pt x="360164" y="237009"/>
                      <a:pt x="333375" y="263798"/>
                    </a:cubicBezTo>
                    <a:cubicBezTo>
                      <a:pt x="316260" y="280913"/>
                      <a:pt x="292695" y="292820"/>
                      <a:pt x="262682" y="299517"/>
                    </a:cubicBezTo>
                    <a:lnTo>
                      <a:pt x="422300" y="507876"/>
                    </a:lnTo>
                    <a:lnTo>
                      <a:pt x="258217" y="507876"/>
                    </a:lnTo>
                    <a:lnTo>
                      <a:pt x="132085" y="312911"/>
                    </a:lnTo>
                    <a:lnTo>
                      <a:pt x="132085" y="507876"/>
                    </a:lnTo>
                    <a:lnTo>
                      <a:pt x="0" y="507876"/>
                    </a:lnTo>
                    <a:lnTo>
                      <a:pt x="0" y="0"/>
                    </a:lnTo>
                    <a:close/>
                    <a:moveTo>
                      <a:pt x="132085" y="100459"/>
                    </a:moveTo>
                    <a:lnTo>
                      <a:pt x="132085" y="226963"/>
                    </a:lnTo>
                    <a:lnTo>
                      <a:pt x="156729" y="226963"/>
                    </a:lnTo>
                    <a:cubicBezTo>
                      <a:pt x="184611" y="226963"/>
                      <a:pt x="204651" y="221151"/>
                      <a:pt x="216847" y="209528"/>
                    </a:cubicBezTo>
                    <a:cubicBezTo>
                      <a:pt x="230041" y="196913"/>
                      <a:pt x="236637" y="181578"/>
                      <a:pt x="236637" y="163525"/>
                    </a:cubicBezTo>
                    <a:cubicBezTo>
                      <a:pt x="236637" y="145472"/>
                      <a:pt x="230041" y="130262"/>
                      <a:pt x="216847" y="117894"/>
                    </a:cubicBezTo>
                    <a:cubicBezTo>
                      <a:pt x="204398" y="106271"/>
                      <a:pt x="184359" y="100459"/>
                      <a:pt x="156729" y="100459"/>
                    </a:cubicBezTo>
                    <a:lnTo>
                      <a:pt x="132085" y="100459"/>
                    </a:lnTo>
                    <a:close/>
                  </a:path>
                </a:pathLst>
              </a:custGeom>
              <a:solidFill>
                <a:srgbClr val="6FB74A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6000" b="0" i="0" u="none" strike="noStrike" cap="none" normalizeH="0" baseline="0" dirty="0">
                  <a:ln>
                    <a:noFill/>
                  </a:ln>
                  <a:solidFill>
                    <a:srgbClr val="83C13A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82009B6-CA6D-48D7-8F5F-41325F61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4481" y="3429000"/>
                <a:ext cx="507132" cy="507876"/>
              </a:xfrm>
              <a:custGeom>
                <a:avLst/>
                <a:gdLst/>
                <a:ahLst/>
                <a:cxnLst/>
                <a:rect l="l" t="t" r="r" b="b"/>
                <a:pathLst>
                  <a:path w="507132" h="507876">
                    <a:moveTo>
                      <a:pt x="0" y="0"/>
                    </a:moveTo>
                    <a:lnTo>
                      <a:pt x="132085" y="0"/>
                    </a:lnTo>
                    <a:lnTo>
                      <a:pt x="375047" y="310679"/>
                    </a:lnTo>
                    <a:lnTo>
                      <a:pt x="375047" y="0"/>
                    </a:lnTo>
                    <a:lnTo>
                      <a:pt x="507132" y="0"/>
                    </a:lnTo>
                    <a:lnTo>
                      <a:pt x="507132" y="507876"/>
                    </a:lnTo>
                    <a:lnTo>
                      <a:pt x="375047" y="507876"/>
                    </a:lnTo>
                    <a:lnTo>
                      <a:pt x="132085" y="196825"/>
                    </a:lnTo>
                    <a:lnTo>
                      <a:pt x="132085" y="507876"/>
                    </a:lnTo>
                    <a:lnTo>
                      <a:pt x="0" y="507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BD4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6000" b="0" i="0" u="none" strike="noStrike" cap="none" normalizeH="0" baseline="0" dirty="0">
                  <a:ln>
                    <a:noFill/>
                  </a:ln>
                  <a:solidFill>
                    <a:srgbClr val="83C13A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146C030-F62D-4A2A-97E2-B881D5955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6085" y="3429000"/>
                <a:ext cx="530573" cy="507876"/>
              </a:xfrm>
              <a:custGeom>
                <a:avLst/>
                <a:gdLst/>
                <a:ahLst/>
                <a:cxnLst/>
                <a:rect l="l" t="t" r="r" b="b"/>
                <a:pathLst>
                  <a:path w="530573" h="507876">
                    <a:moveTo>
                      <a:pt x="195337" y="0"/>
                    </a:moveTo>
                    <a:lnTo>
                      <a:pt x="339329" y="0"/>
                    </a:lnTo>
                    <a:lnTo>
                      <a:pt x="530573" y="507876"/>
                    </a:lnTo>
                    <a:lnTo>
                      <a:pt x="389558" y="507876"/>
                    </a:lnTo>
                    <a:lnTo>
                      <a:pt x="356816" y="419323"/>
                    </a:lnTo>
                    <a:lnTo>
                      <a:pt x="174501" y="419323"/>
                    </a:lnTo>
                    <a:lnTo>
                      <a:pt x="139527" y="507876"/>
                    </a:lnTo>
                    <a:lnTo>
                      <a:pt x="0" y="507876"/>
                    </a:lnTo>
                    <a:lnTo>
                      <a:pt x="195337" y="0"/>
                    </a:lnTo>
                    <a:close/>
                    <a:moveTo>
                      <a:pt x="266403" y="157014"/>
                    </a:moveTo>
                    <a:lnTo>
                      <a:pt x="210964" y="318864"/>
                    </a:lnTo>
                    <a:lnTo>
                      <a:pt x="321097" y="318864"/>
                    </a:lnTo>
                    <a:lnTo>
                      <a:pt x="266403" y="157014"/>
                    </a:lnTo>
                    <a:close/>
                  </a:path>
                </a:pathLst>
              </a:custGeom>
              <a:solidFill>
                <a:srgbClr val="7ABD4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6000" b="0" i="0" u="none" strike="noStrike" cap="none" normalizeH="0" baseline="0" dirty="0">
                  <a:ln>
                    <a:noFill/>
                  </a:ln>
                  <a:solidFill>
                    <a:srgbClr val="83C13A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08F76AD-2983-408A-8469-0EB0C1828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9009" y="3429000"/>
                <a:ext cx="349002" cy="507876"/>
              </a:xfrm>
              <a:custGeom>
                <a:avLst/>
                <a:gdLst/>
                <a:ahLst/>
                <a:cxnLst/>
                <a:rect l="l" t="t" r="r" b="b"/>
                <a:pathLst>
                  <a:path w="349002" h="507876">
                    <a:moveTo>
                      <a:pt x="0" y="0"/>
                    </a:moveTo>
                    <a:lnTo>
                      <a:pt x="349002" y="0"/>
                    </a:lnTo>
                    <a:lnTo>
                      <a:pt x="349002" y="110133"/>
                    </a:lnTo>
                    <a:lnTo>
                      <a:pt x="239614" y="110133"/>
                    </a:lnTo>
                    <a:lnTo>
                      <a:pt x="239614" y="507876"/>
                    </a:lnTo>
                    <a:lnTo>
                      <a:pt x="107529" y="507876"/>
                    </a:lnTo>
                    <a:lnTo>
                      <a:pt x="107529" y="110133"/>
                    </a:lnTo>
                    <a:lnTo>
                      <a:pt x="0" y="1101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BD4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6000" b="0" i="0" u="none" strike="noStrike" cap="none" normalizeH="0" baseline="0" dirty="0">
                  <a:ln>
                    <a:noFill/>
                  </a:ln>
                  <a:solidFill>
                    <a:srgbClr val="83C13A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BD81362-2933-4971-BB0D-895BA7256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8957" y="3429000"/>
                <a:ext cx="132085" cy="507876"/>
              </a:xfrm>
              <a:custGeom>
                <a:avLst/>
                <a:gdLst/>
                <a:ahLst/>
                <a:cxnLst/>
                <a:rect l="l" t="t" r="r" b="b"/>
                <a:pathLst>
                  <a:path w="132085" h="507876">
                    <a:moveTo>
                      <a:pt x="0" y="0"/>
                    </a:moveTo>
                    <a:lnTo>
                      <a:pt x="132085" y="0"/>
                    </a:lnTo>
                    <a:lnTo>
                      <a:pt x="132085" y="507876"/>
                    </a:lnTo>
                    <a:lnTo>
                      <a:pt x="0" y="507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BD4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6000" b="0" i="0" u="none" strike="noStrike" cap="none" normalizeH="0" baseline="0" dirty="0">
                  <a:ln>
                    <a:noFill/>
                  </a:ln>
                  <a:solidFill>
                    <a:srgbClr val="83C13A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B7BFEC9-1B4E-4327-A438-6F671307C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6206" y="3429000"/>
                <a:ext cx="507132" cy="507876"/>
              </a:xfrm>
              <a:custGeom>
                <a:avLst/>
                <a:gdLst/>
                <a:ahLst/>
                <a:cxnLst/>
                <a:rect l="l" t="t" r="r" b="b"/>
                <a:pathLst>
                  <a:path w="507132" h="507876">
                    <a:moveTo>
                      <a:pt x="0" y="0"/>
                    </a:moveTo>
                    <a:lnTo>
                      <a:pt x="132085" y="0"/>
                    </a:lnTo>
                    <a:lnTo>
                      <a:pt x="375047" y="310679"/>
                    </a:lnTo>
                    <a:lnTo>
                      <a:pt x="375047" y="0"/>
                    </a:lnTo>
                    <a:lnTo>
                      <a:pt x="507132" y="0"/>
                    </a:lnTo>
                    <a:lnTo>
                      <a:pt x="507132" y="507876"/>
                    </a:lnTo>
                    <a:lnTo>
                      <a:pt x="375047" y="507876"/>
                    </a:lnTo>
                    <a:lnTo>
                      <a:pt x="132085" y="196825"/>
                    </a:lnTo>
                    <a:lnTo>
                      <a:pt x="132085" y="507876"/>
                    </a:lnTo>
                    <a:lnTo>
                      <a:pt x="0" y="507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BD4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6000" b="0" i="0" u="none" strike="noStrike" cap="none" normalizeH="0" baseline="0" dirty="0">
                  <a:ln>
                    <a:noFill/>
                  </a:ln>
                  <a:solidFill>
                    <a:srgbClr val="83C13A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E2D3323-A3CD-4900-B5C6-EDEA3D331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7809" y="3429000"/>
                <a:ext cx="530572" cy="507876"/>
              </a:xfrm>
              <a:custGeom>
                <a:avLst/>
                <a:gdLst/>
                <a:ahLst/>
                <a:cxnLst/>
                <a:rect l="l" t="t" r="r" b="b"/>
                <a:pathLst>
                  <a:path w="530572" h="507876">
                    <a:moveTo>
                      <a:pt x="195337" y="0"/>
                    </a:moveTo>
                    <a:lnTo>
                      <a:pt x="339329" y="0"/>
                    </a:lnTo>
                    <a:lnTo>
                      <a:pt x="530572" y="507876"/>
                    </a:lnTo>
                    <a:lnTo>
                      <a:pt x="389558" y="507876"/>
                    </a:lnTo>
                    <a:lnTo>
                      <a:pt x="356816" y="419323"/>
                    </a:lnTo>
                    <a:lnTo>
                      <a:pt x="174501" y="419323"/>
                    </a:lnTo>
                    <a:lnTo>
                      <a:pt x="139527" y="507876"/>
                    </a:lnTo>
                    <a:lnTo>
                      <a:pt x="0" y="507876"/>
                    </a:lnTo>
                    <a:lnTo>
                      <a:pt x="195337" y="0"/>
                    </a:lnTo>
                    <a:close/>
                    <a:moveTo>
                      <a:pt x="266403" y="157014"/>
                    </a:moveTo>
                    <a:lnTo>
                      <a:pt x="210964" y="318864"/>
                    </a:lnTo>
                    <a:lnTo>
                      <a:pt x="321097" y="318864"/>
                    </a:lnTo>
                    <a:lnTo>
                      <a:pt x="266403" y="157014"/>
                    </a:lnTo>
                    <a:close/>
                  </a:path>
                </a:pathLst>
              </a:custGeom>
              <a:solidFill>
                <a:srgbClr val="83C13A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6000" b="0" i="0" u="none" strike="noStrike" cap="none" normalizeH="0" baseline="0" dirty="0">
                  <a:ln>
                    <a:noFill/>
                  </a:ln>
                  <a:solidFill>
                    <a:srgbClr val="83C13A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8657438-D586-4A81-9717-35DC03528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8732" y="3429000"/>
                <a:ext cx="290587" cy="507876"/>
              </a:xfrm>
              <a:custGeom>
                <a:avLst/>
                <a:gdLst/>
                <a:ahLst/>
                <a:cxnLst/>
                <a:rect l="l" t="t" r="r" b="b"/>
                <a:pathLst>
                  <a:path w="290587" h="507876">
                    <a:moveTo>
                      <a:pt x="0" y="0"/>
                    </a:moveTo>
                    <a:lnTo>
                      <a:pt x="132085" y="0"/>
                    </a:lnTo>
                    <a:lnTo>
                      <a:pt x="132085" y="397743"/>
                    </a:lnTo>
                    <a:lnTo>
                      <a:pt x="290587" y="397743"/>
                    </a:lnTo>
                    <a:lnTo>
                      <a:pt x="290587" y="507876"/>
                    </a:lnTo>
                    <a:lnTo>
                      <a:pt x="0" y="507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3C13A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6000" b="0" i="0" u="none" strike="noStrike" cap="none" normalizeH="0" baseline="0" dirty="0">
                  <a:ln>
                    <a:noFill/>
                  </a:ln>
                  <a:solidFill>
                    <a:srgbClr val="83C13A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63B5D10-096E-4DDF-A67F-CB429C9D5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290" y="307032"/>
            <a:ext cx="9144000" cy="1419225"/>
          </a:xfrm>
          <a:custGeom>
            <a:avLst/>
            <a:gdLst/>
            <a:ahLst/>
            <a:cxnLst/>
            <a:rect l="l" t="t" r="r" b="b"/>
            <a:pathLst>
              <a:path w="9144000" h="1419225">
                <a:moveTo>
                  <a:pt x="0" y="0"/>
                </a:moveTo>
                <a:lnTo>
                  <a:pt x="9144000" y="0"/>
                </a:lnTo>
                <a:lnTo>
                  <a:pt x="9144000" y="1419225"/>
                </a:lnTo>
                <a:lnTo>
                  <a:pt x="0" y="1419225"/>
                </a:lnTo>
                <a:lnTo>
                  <a:pt x="0" y="0"/>
                </a:lnTo>
                <a:close/>
                <a:moveTo>
                  <a:pt x="1226964" y="397772"/>
                </a:moveTo>
                <a:cubicBezTo>
                  <a:pt x="1137171" y="397772"/>
                  <a:pt x="1067222" y="426421"/>
                  <a:pt x="1017117" y="483720"/>
                </a:cubicBezTo>
                <a:cubicBezTo>
                  <a:pt x="972964" y="534074"/>
                  <a:pt x="950888" y="596210"/>
                  <a:pt x="950888" y="670128"/>
                </a:cubicBezTo>
                <a:cubicBezTo>
                  <a:pt x="950888" y="736852"/>
                  <a:pt x="969740" y="794275"/>
                  <a:pt x="1007443" y="842396"/>
                </a:cubicBezTo>
                <a:cubicBezTo>
                  <a:pt x="1057300" y="905896"/>
                  <a:pt x="1128862" y="937646"/>
                  <a:pt x="1222127" y="937646"/>
                </a:cubicBezTo>
                <a:cubicBezTo>
                  <a:pt x="1279426" y="937646"/>
                  <a:pt x="1329036" y="924004"/>
                  <a:pt x="1370955" y="896718"/>
                </a:cubicBezTo>
                <a:cubicBezTo>
                  <a:pt x="1414364" y="868193"/>
                  <a:pt x="1445494" y="827513"/>
                  <a:pt x="1464345" y="774679"/>
                </a:cubicBezTo>
                <a:cubicBezTo>
                  <a:pt x="1476748" y="739953"/>
                  <a:pt x="1482949" y="695056"/>
                  <a:pt x="1482949" y="639990"/>
                </a:cubicBezTo>
                <a:lnTo>
                  <a:pt x="1221011" y="639990"/>
                </a:lnTo>
                <a:lnTo>
                  <a:pt x="1221011" y="740449"/>
                </a:lnTo>
                <a:lnTo>
                  <a:pt x="1329656" y="740449"/>
                </a:lnTo>
                <a:cubicBezTo>
                  <a:pt x="1325675" y="765641"/>
                  <a:pt x="1317217" y="784659"/>
                  <a:pt x="1304279" y="797504"/>
                </a:cubicBezTo>
                <a:cubicBezTo>
                  <a:pt x="1284622" y="817014"/>
                  <a:pt x="1257997" y="826769"/>
                  <a:pt x="1224406" y="826769"/>
                </a:cubicBezTo>
                <a:cubicBezTo>
                  <a:pt x="1186587" y="826769"/>
                  <a:pt x="1156356" y="814768"/>
                  <a:pt x="1133714" y="790766"/>
                </a:cubicBezTo>
                <a:cubicBezTo>
                  <a:pt x="1103111" y="758593"/>
                  <a:pt x="1087810" y="718380"/>
                  <a:pt x="1087810" y="670128"/>
                </a:cubicBezTo>
                <a:cubicBezTo>
                  <a:pt x="1087810" y="646865"/>
                  <a:pt x="1092040" y="624347"/>
                  <a:pt x="1100501" y="602574"/>
                </a:cubicBezTo>
                <a:cubicBezTo>
                  <a:pt x="1123143" y="543430"/>
                  <a:pt x="1163201" y="513858"/>
                  <a:pt x="1220674" y="513858"/>
                </a:cubicBezTo>
                <a:cubicBezTo>
                  <a:pt x="1248789" y="513858"/>
                  <a:pt x="1273047" y="522251"/>
                  <a:pt x="1293449" y="539037"/>
                </a:cubicBezTo>
                <a:cubicBezTo>
                  <a:pt x="1307634" y="550889"/>
                  <a:pt x="1320075" y="568665"/>
                  <a:pt x="1330772" y="592365"/>
                </a:cubicBezTo>
                <a:lnTo>
                  <a:pt x="1455788" y="540647"/>
                </a:lnTo>
                <a:cubicBezTo>
                  <a:pt x="1434704" y="497983"/>
                  <a:pt x="1409279" y="465737"/>
                  <a:pt x="1379513" y="443909"/>
                </a:cubicBezTo>
                <a:cubicBezTo>
                  <a:pt x="1337841" y="413151"/>
                  <a:pt x="1286992" y="397772"/>
                  <a:pt x="1226964" y="397772"/>
                </a:cubicBezTo>
                <a:close/>
                <a:moveTo>
                  <a:pt x="2298973" y="398888"/>
                </a:moveTo>
                <a:cubicBezTo>
                  <a:pt x="2209676" y="398888"/>
                  <a:pt x="2138859" y="428530"/>
                  <a:pt x="2086521" y="487813"/>
                </a:cubicBezTo>
                <a:cubicBezTo>
                  <a:pt x="2065685" y="511378"/>
                  <a:pt x="2049066" y="539717"/>
                  <a:pt x="2036664" y="572831"/>
                </a:cubicBezTo>
                <a:cubicBezTo>
                  <a:pt x="2024261" y="605945"/>
                  <a:pt x="2018060" y="638253"/>
                  <a:pt x="2018060" y="669755"/>
                </a:cubicBezTo>
                <a:cubicBezTo>
                  <a:pt x="2018060" y="738713"/>
                  <a:pt x="2041005" y="799236"/>
                  <a:pt x="2086893" y="851326"/>
                </a:cubicBezTo>
                <a:cubicBezTo>
                  <a:pt x="2139231" y="910609"/>
                  <a:pt x="2209924" y="940251"/>
                  <a:pt x="2298973" y="940251"/>
                </a:cubicBezTo>
                <a:cubicBezTo>
                  <a:pt x="2388270" y="940251"/>
                  <a:pt x="2459087" y="910609"/>
                  <a:pt x="2511425" y="851326"/>
                </a:cubicBezTo>
                <a:cubicBezTo>
                  <a:pt x="2557314" y="799236"/>
                  <a:pt x="2580258" y="738713"/>
                  <a:pt x="2580258" y="669755"/>
                </a:cubicBezTo>
                <a:cubicBezTo>
                  <a:pt x="2580258" y="600550"/>
                  <a:pt x="2557314" y="539903"/>
                  <a:pt x="2511425" y="487813"/>
                </a:cubicBezTo>
                <a:cubicBezTo>
                  <a:pt x="2459087" y="428530"/>
                  <a:pt x="2388270" y="398888"/>
                  <a:pt x="2298973" y="398888"/>
                </a:cubicBezTo>
                <a:close/>
                <a:moveTo>
                  <a:pt x="6947173" y="398888"/>
                </a:moveTo>
                <a:cubicBezTo>
                  <a:pt x="6857876" y="398888"/>
                  <a:pt x="6787059" y="428530"/>
                  <a:pt x="6734721" y="487813"/>
                </a:cubicBezTo>
                <a:cubicBezTo>
                  <a:pt x="6713885" y="511378"/>
                  <a:pt x="6697266" y="539717"/>
                  <a:pt x="6684864" y="572831"/>
                </a:cubicBezTo>
                <a:cubicBezTo>
                  <a:pt x="6672461" y="605945"/>
                  <a:pt x="6666260" y="638254"/>
                  <a:pt x="6666260" y="669755"/>
                </a:cubicBezTo>
                <a:cubicBezTo>
                  <a:pt x="6666260" y="738713"/>
                  <a:pt x="6689204" y="799236"/>
                  <a:pt x="6735093" y="851326"/>
                </a:cubicBezTo>
                <a:cubicBezTo>
                  <a:pt x="6787431" y="910609"/>
                  <a:pt x="6858124" y="940251"/>
                  <a:pt x="6947173" y="940251"/>
                </a:cubicBezTo>
                <a:cubicBezTo>
                  <a:pt x="7036470" y="940251"/>
                  <a:pt x="7107287" y="910609"/>
                  <a:pt x="7159625" y="851326"/>
                </a:cubicBezTo>
                <a:cubicBezTo>
                  <a:pt x="7205514" y="799236"/>
                  <a:pt x="7228458" y="738713"/>
                  <a:pt x="7228458" y="669755"/>
                </a:cubicBezTo>
                <a:cubicBezTo>
                  <a:pt x="7228458" y="600550"/>
                  <a:pt x="7205514" y="539903"/>
                  <a:pt x="7159625" y="487813"/>
                </a:cubicBezTo>
                <a:cubicBezTo>
                  <a:pt x="7107287" y="428530"/>
                  <a:pt x="7036470" y="398888"/>
                  <a:pt x="6947173" y="398888"/>
                </a:cubicBezTo>
                <a:close/>
                <a:moveTo>
                  <a:pt x="7308081" y="414143"/>
                </a:moveTo>
                <a:lnTo>
                  <a:pt x="7308081" y="922019"/>
                </a:lnTo>
                <a:lnTo>
                  <a:pt x="7440166" y="922019"/>
                </a:lnTo>
                <a:lnTo>
                  <a:pt x="7440166" y="610968"/>
                </a:lnTo>
                <a:lnTo>
                  <a:pt x="7683128" y="922019"/>
                </a:lnTo>
                <a:lnTo>
                  <a:pt x="7815213" y="922019"/>
                </a:lnTo>
                <a:lnTo>
                  <a:pt x="7815213" y="414143"/>
                </a:lnTo>
                <a:lnTo>
                  <a:pt x="7683128" y="414143"/>
                </a:lnTo>
                <a:lnTo>
                  <a:pt x="7683128" y="724822"/>
                </a:lnTo>
                <a:lnTo>
                  <a:pt x="7440166" y="414143"/>
                </a:lnTo>
                <a:lnTo>
                  <a:pt x="7308081" y="414143"/>
                </a:lnTo>
                <a:close/>
                <a:moveTo>
                  <a:pt x="8065021" y="414143"/>
                </a:moveTo>
                <a:lnTo>
                  <a:pt x="7869684" y="922019"/>
                </a:lnTo>
                <a:lnTo>
                  <a:pt x="8009211" y="922019"/>
                </a:lnTo>
                <a:lnTo>
                  <a:pt x="8044185" y="833466"/>
                </a:lnTo>
                <a:lnTo>
                  <a:pt x="8226500" y="833466"/>
                </a:lnTo>
                <a:lnTo>
                  <a:pt x="8259242" y="922019"/>
                </a:lnTo>
                <a:lnTo>
                  <a:pt x="8400256" y="922019"/>
                </a:lnTo>
                <a:lnTo>
                  <a:pt x="8209013" y="414143"/>
                </a:lnTo>
                <a:lnTo>
                  <a:pt x="8065021" y="414143"/>
                </a:lnTo>
                <a:close/>
                <a:moveTo>
                  <a:pt x="8460606" y="414143"/>
                </a:moveTo>
                <a:lnTo>
                  <a:pt x="8460606" y="922019"/>
                </a:lnTo>
                <a:lnTo>
                  <a:pt x="8751193" y="922019"/>
                </a:lnTo>
                <a:lnTo>
                  <a:pt x="8751193" y="811886"/>
                </a:lnTo>
                <a:lnTo>
                  <a:pt x="8592691" y="811886"/>
                </a:lnTo>
                <a:lnTo>
                  <a:pt x="8592691" y="414143"/>
                </a:lnTo>
                <a:lnTo>
                  <a:pt x="8460606" y="414143"/>
                </a:lnTo>
                <a:close/>
                <a:moveTo>
                  <a:pt x="2878956" y="414143"/>
                </a:moveTo>
                <a:lnTo>
                  <a:pt x="2878956" y="922019"/>
                </a:lnTo>
                <a:lnTo>
                  <a:pt x="3011042" y="922019"/>
                </a:lnTo>
                <a:lnTo>
                  <a:pt x="3011042" y="414143"/>
                </a:lnTo>
                <a:lnTo>
                  <a:pt x="2878956" y="414143"/>
                </a:lnTo>
                <a:close/>
                <a:moveTo>
                  <a:pt x="3117081" y="414143"/>
                </a:moveTo>
                <a:lnTo>
                  <a:pt x="3117081" y="922019"/>
                </a:lnTo>
                <a:lnTo>
                  <a:pt x="3249167" y="922019"/>
                </a:lnTo>
                <a:lnTo>
                  <a:pt x="3249167" y="610968"/>
                </a:lnTo>
                <a:lnTo>
                  <a:pt x="3492128" y="922019"/>
                </a:lnTo>
                <a:lnTo>
                  <a:pt x="3624213" y="922019"/>
                </a:lnTo>
                <a:lnTo>
                  <a:pt x="3624213" y="414143"/>
                </a:lnTo>
                <a:lnTo>
                  <a:pt x="3492128" y="414143"/>
                </a:lnTo>
                <a:lnTo>
                  <a:pt x="3492128" y="724822"/>
                </a:lnTo>
                <a:lnTo>
                  <a:pt x="3249167" y="414143"/>
                </a:lnTo>
                <a:lnTo>
                  <a:pt x="3117081" y="414143"/>
                </a:lnTo>
                <a:close/>
                <a:moveTo>
                  <a:pt x="3678685" y="414143"/>
                </a:moveTo>
                <a:lnTo>
                  <a:pt x="3678685" y="524276"/>
                </a:lnTo>
                <a:lnTo>
                  <a:pt x="3786213" y="524276"/>
                </a:lnTo>
                <a:lnTo>
                  <a:pt x="3786213" y="922019"/>
                </a:lnTo>
                <a:lnTo>
                  <a:pt x="3918298" y="922019"/>
                </a:lnTo>
                <a:lnTo>
                  <a:pt x="3918298" y="524276"/>
                </a:lnTo>
                <a:lnTo>
                  <a:pt x="4027686" y="524276"/>
                </a:lnTo>
                <a:lnTo>
                  <a:pt x="4027686" y="414143"/>
                </a:lnTo>
                <a:lnTo>
                  <a:pt x="3678685" y="414143"/>
                </a:lnTo>
                <a:close/>
                <a:moveTo>
                  <a:pt x="4088631" y="414143"/>
                </a:moveTo>
                <a:lnTo>
                  <a:pt x="4088631" y="922019"/>
                </a:lnTo>
                <a:lnTo>
                  <a:pt x="4377730" y="922019"/>
                </a:lnTo>
                <a:lnTo>
                  <a:pt x="4377730" y="811886"/>
                </a:lnTo>
                <a:lnTo>
                  <a:pt x="4220716" y="811886"/>
                </a:lnTo>
                <a:lnTo>
                  <a:pt x="4220716" y="721101"/>
                </a:lnTo>
                <a:lnTo>
                  <a:pt x="4369172" y="721101"/>
                </a:lnTo>
                <a:lnTo>
                  <a:pt x="4369172" y="610968"/>
                </a:lnTo>
                <a:lnTo>
                  <a:pt x="4220716" y="610968"/>
                </a:lnTo>
                <a:lnTo>
                  <a:pt x="4220716" y="524276"/>
                </a:lnTo>
                <a:lnTo>
                  <a:pt x="4377730" y="524276"/>
                </a:lnTo>
                <a:lnTo>
                  <a:pt x="4377730" y="414143"/>
                </a:lnTo>
                <a:lnTo>
                  <a:pt x="4088631" y="414143"/>
                </a:lnTo>
                <a:close/>
                <a:moveTo>
                  <a:pt x="4460106" y="414143"/>
                </a:moveTo>
                <a:lnTo>
                  <a:pt x="4460106" y="922019"/>
                </a:lnTo>
                <a:lnTo>
                  <a:pt x="4592191" y="922019"/>
                </a:lnTo>
                <a:lnTo>
                  <a:pt x="4592191" y="727054"/>
                </a:lnTo>
                <a:lnTo>
                  <a:pt x="4718323" y="922019"/>
                </a:lnTo>
                <a:lnTo>
                  <a:pt x="4882406" y="922019"/>
                </a:lnTo>
                <a:lnTo>
                  <a:pt x="4722788" y="713660"/>
                </a:lnTo>
                <a:cubicBezTo>
                  <a:pt x="4752801" y="706963"/>
                  <a:pt x="4776366" y="695056"/>
                  <a:pt x="4793481" y="677941"/>
                </a:cubicBezTo>
                <a:cubicBezTo>
                  <a:pt x="4820270" y="651152"/>
                  <a:pt x="4833665" y="615309"/>
                  <a:pt x="4833665" y="570413"/>
                </a:cubicBezTo>
                <a:cubicBezTo>
                  <a:pt x="4833665" y="531221"/>
                  <a:pt x="4822007" y="497115"/>
                  <a:pt x="4798690" y="468093"/>
                </a:cubicBezTo>
                <a:cubicBezTo>
                  <a:pt x="4769917" y="432127"/>
                  <a:pt x="4725516" y="414143"/>
                  <a:pt x="4665489" y="414143"/>
                </a:cubicBezTo>
                <a:lnTo>
                  <a:pt x="4460106" y="414143"/>
                </a:lnTo>
                <a:close/>
                <a:moveTo>
                  <a:pt x="4936356" y="414143"/>
                </a:moveTo>
                <a:lnTo>
                  <a:pt x="4936356" y="922019"/>
                </a:lnTo>
                <a:lnTo>
                  <a:pt x="5068441" y="922019"/>
                </a:lnTo>
                <a:lnTo>
                  <a:pt x="5068441" y="610968"/>
                </a:lnTo>
                <a:lnTo>
                  <a:pt x="5311403" y="922019"/>
                </a:lnTo>
                <a:lnTo>
                  <a:pt x="5443488" y="922019"/>
                </a:lnTo>
                <a:lnTo>
                  <a:pt x="5443488" y="414143"/>
                </a:lnTo>
                <a:lnTo>
                  <a:pt x="5311403" y="414143"/>
                </a:lnTo>
                <a:lnTo>
                  <a:pt x="5311403" y="724822"/>
                </a:lnTo>
                <a:lnTo>
                  <a:pt x="5068441" y="414143"/>
                </a:lnTo>
                <a:lnTo>
                  <a:pt x="4936356" y="414143"/>
                </a:lnTo>
                <a:close/>
                <a:moveTo>
                  <a:pt x="5693296" y="414143"/>
                </a:moveTo>
                <a:lnTo>
                  <a:pt x="5497959" y="922019"/>
                </a:lnTo>
                <a:lnTo>
                  <a:pt x="5637486" y="922019"/>
                </a:lnTo>
                <a:lnTo>
                  <a:pt x="5672460" y="833466"/>
                </a:lnTo>
                <a:lnTo>
                  <a:pt x="5854775" y="833466"/>
                </a:lnTo>
                <a:lnTo>
                  <a:pt x="5887517" y="922019"/>
                </a:lnTo>
                <a:lnTo>
                  <a:pt x="6028532" y="922019"/>
                </a:lnTo>
                <a:lnTo>
                  <a:pt x="5837288" y="414143"/>
                </a:lnTo>
                <a:lnTo>
                  <a:pt x="5693296" y="414143"/>
                </a:lnTo>
                <a:close/>
                <a:moveTo>
                  <a:pt x="6040884" y="414143"/>
                </a:moveTo>
                <a:lnTo>
                  <a:pt x="6040884" y="524276"/>
                </a:lnTo>
                <a:lnTo>
                  <a:pt x="6148413" y="524276"/>
                </a:lnTo>
                <a:lnTo>
                  <a:pt x="6148413" y="922019"/>
                </a:lnTo>
                <a:lnTo>
                  <a:pt x="6280498" y="922019"/>
                </a:lnTo>
                <a:lnTo>
                  <a:pt x="6280498" y="524276"/>
                </a:lnTo>
                <a:lnTo>
                  <a:pt x="6389886" y="524276"/>
                </a:lnTo>
                <a:lnTo>
                  <a:pt x="6389886" y="414143"/>
                </a:lnTo>
                <a:lnTo>
                  <a:pt x="6040884" y="414143"/>
                </a:lnTo>
                <a:close/>
                <a:moveTo>
                  <a:pt x="6450831" y="414143"/>
                </a:moveTo>
                <a:lnTo>
                  <a:pt x="6450831" y="922019"/>
                </a:lnTo>
                <a:lnTo>
                  <a:pt x="6582916" y="922019"/>
                </a:lnTo>
                <a:lnTo>
                  <a:pt x="6582916" y="414143"/>
                </a:lnTo>
                <a:lnTo>
                  <a:pt x="6450831" y="414143"/>
                </a:lnTo>
                <a:close/>
                <a:moveTo>
                  <a:pt x="1564507" y="414143"/>
                </a:moveTo>
                <a:lnTo>
                  <a:pt x="1564507" y="922019"/>
                </a:lnTo>
                <a:lnTo>
                  <a:pt x="1696591" y="922019"/>
                </a:lnTo>
                <a:lnTo>
                  <a:pt x="1696591" y="727054"/>
                </a:lnTo>
                <a:lnTo>
                  <a:pt x="1822723" y="922019"/>
                </a:lnTo>
                <a:lnTo>
                  <a:pt x="1986806" y="922019"/>
                </a:lnTo>
                <a:lnTo>
                  <a:pt x="1827188" y="713660"/>
                </a:lnTo>
                <a:cubicBezTo>
                  <a:pt x="1857202" y="706963"/>
                  <a:pt x="1880766" y="695056"/>
                  <a:pt x="1897881" y="677941"/>
                </a:cubicBezTo>
                <a:cubicBezTo>
                  <a:pt x="1924671" y="651152"/>
                  <a:pt x="1938065" y="615309"/>
                  <a:pt x="1938065" y="570413"/>
                </a:cubicBezTo>
                <a:cubicBezTo>
                  <a:pt x="1938065" y="531221"/>
                  <a:pt x="1926407" y="497115"/>
                  <a:pt x="1903090" y="468093"/>
                </a:cubicBezTo>
                <a:cubicBezTo>
                  <a:pt x="1874317" y="432127"/>
                  <a:pt x="1829917" y="414143"/>
                  <a:pt x="1769889" y="414143"/>
                </a:cubicBezTo>
                <a:lnTo>
                  <a:pt x="1564507" y="414143"/>
                </a:lnTo>
                <a:close/>
                <a:moveTo>
                  <a:pt x="578371" y="414143"/>
                </a:moveTo>
                <a:lnTo>
                  <a:pt x="383034" y="922019"/>
                </a:lnTo>
                <a:lnTo>
                  <a:pt x="522561" y="922019"/>
                </a:lnTo>
                <a:lnTo>
                  <a:pt x="557535" y="833466"/>
                </a:lnTo>
                <a:lnTo>
                  <a:pt x="739850" y="833466"/>
                </a:lnTo>
                <a:lnTo>
                  <a:pt x="772592" y="922019"/>
                </a:lnTo>
                <a:lnTo>
                  <a:pt x="913607" y="922019"/>
                </a:lnTo>
                <a:lnTo>
                  <a:pt x="722362" y="414143"/>
                </a:lnTo>
                <a:lnTo>
                  <a:pt x="578371" y="414143"/>
                </a:lnTo>
                <a:close/>
              </a:path>
            </a:pathLst>
          </a:custGeom>
          <a:solidFill>
            <a:srgbClr val="49A969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rgbClr val="83C13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50240BF-CAC4-4DA1-A03D-719FF4D2B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99" y="810100"/>
            <a:ext cx="104552" cy="126504"/>
          </a:xfrm>
          <a:custGeom>
            <a:avLst/>
            <a:gdLst/>
            <a:ahLst/>
            <a:cxnLst/>
            <a:rect l="l" t="t" r="r" b="b"/>
            <a:pathLst>
              <a:path w="104552" h="126504">
                <a:moveTo>
                  <a:pt x="0" y="0"/>
                </a:moveTo>
                <a:lnTo>
                  <a:pt x="24644" y="0"/>
                </a:lnTo>
                <a:cubicBezTo>
                  <a:pt x="52274" y="0"/>
                  <a:pt x="72314" y="5812"/>
                  <a:pt x="84763" y="17435"/>
                </a:cubicBezTo>
                <a:cubicBezTo>
                  <a:pt x="97956" y="29803"/>
                  <a:pt x="104552" y="45013"/>
                  <a:pt x="104552" y="63066"/>
                </a:cubicBezTo>
                <a:cubicBezTo>
                  <a:pt x="104552" y="81119"/>
                  <a:pt x="97956" y="96454"/>
                  <a:pt x="84763" y="109069"/>
                </a:cubicBezTo>
                <a:cubicBezTo>
                  <a:pt x="72566" y="120692"/>
                  <a:pt x="52526" y="126504"/>
                  <a:pt x="24644" y="126504"/>
                </a:cubicBezTo>
                <a:lnTo>
                  <a:pt x="0" y="126504"/>
                </a:lnTo>
                <a:lnTo>
                  <a:pt x="0" y="0"/>
                </a:lnTo>
                <a:close/>
              </a:path>
            </a:pathLst>
          </a:custGeom>
          <a:solidFill>
            <a:srgbClr val="49A969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rgbClr val="83C13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BA7C75F-00EA-488B-8CB4-BE6525597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3580" y="808303"/>
            <a:ext cx="104552" cy="126504"/>
          </a:xfrm>
          <a:custGeom>
            <a:avLst/>
            <a:gdLst/>
            <a:ahLst/>
            <a:cxnLst/>
            <a:rect l="l" t="t" r="r" b="b"/>
            <a:pathLst>
              <a:path w="104552" h="126504">
                <a:moveTo>
                  <a:pt x="0" y="0"/>
                </a:moveTo>
                <a:lnTo>
                  <a:pt x="24644" y="0"/>
                </a:lnTo>
                <a:cubicBezTo>
                  <a:pt x="52274" y="0"/>
                  <a:pt x="72313" y="5812"/>
                  <a:pt x="84762" y="17435"/>
                </a:cubicBezTo>
                <a:cubicBezTo>
                  <a:pt x="97956" y="29803"/>
                  <a:pt x="104552" y="45013"/>
                  <a:pt x="104552" y="63066"/>
                </a:cubicBezTo>
                <a:cubicBezTo>
                  <a:pt x="104552" y="81119"/>
                  <a:pt x="97956" y="96454"/>
                  <a:pt x="84762" y="109069"/>
                </a:cubicBezTo>
                <a:cubicBezTo>
                  <a:pt x="72566" y="120692"/>
                  <a:pt x="52526" y="126504"/>
                  <a:pt x="24644" y="126504"/>
                </a:cubicBezTo>
                <a:lnTo>
                  <a:pt x="0" y="126504"/>
                </a:lnTo>
                <a:lnTo>
                  <a:pt x="0" y="0"/>
                </a:lnTo>
                <a:close/>
              </a:path>
            </a:pathLst>
          </a:custGeom>
          <a:solidFill>
            <a:srgbClr val="49A969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rgbClr val="83C13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EA933BD-5F8F-48E1-ACF9-00559F773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468" y="884123"/>
            <a:ext cx="288354" cy="285378"/>
          </a:xfrm>
          <a:custGeom>
            <a:avLst/>
            <a:gdLst/>
            <a:ahLst/>
            <a:cxnLst/>
            <a:rect l="l" t="t" r="r" b="b"/>
            <a:pathLst>
              <a:path w="288354" h="285378">
                <a:moveTo>
                  <a:pt x="143991" y="0"/>
                </a:moveTo>
                <a:cubicBezTo>
                  <a:pt x="188008" y="0"/>
                  <a:pt x="224690" y="16662"/>
                  <a:pt x="254037" y="49986"/>
                </a:cubicBezTo>
                <a:cubicBezTo>
                  <a:pt x="276916" y="76100"/>
                  <a:pt x="288354" y="107064"/>
                  <a:pt x="288354" y="142875"/>
                </a:cubicBezTo>
                <a:cubicBezTo>
                  <a:pt x="288354" y="177943"/>
                  <a:pt x="276916" y="208782"/>
                  <a:pt x="254037" y="235393"/>
                </a:cubicBezTo>
                <a:cubicBezTo>
                  <a:pt x="225438" y="268717"/>
                  <a:pt x="188756" y="285378"/>
                  <a:pt x="143991" y="285378"/>
                </a:cubicBezTo>
                <a:cubicBezTo>
                  <a:pt x="99227" y="285378"/>
                  <a:pt x="62669" y="268591"/>
                  <a:pt x="34318" y="235015"/>
                </a:cubicBezTo>
                <a:cubicBezTo>
                  <a:pt x="11440" y="207908"/>
                  <a:pt x="0" y="177195"/>
                  <a:pt x="0" y="142875"/>
                </a:cubicBezTo>
                <a:cubicBezTo>
                  <a:pt x="0" y="126214"/>
                  <a:pt x="2984" y="109800"/>
                  <a:pt x="8953" y="93634"/>
                </a:cubicBezTo>
                <a:cubicBezTo>
                  <a:pt x="19398" y="65283"/>
                  <a:pt x="36931" y="42590"/>
                  <a:pt x="61551" y="25554"/>
                </a:cubicBezTo>
                <a:cubicBezTo>
                  <a:pt x="86172" y="8518"/>
                  <a:pt x="113652" y="0"/>
                  <a:pt x="143991" y="0"/>
                </a:cubicBezTo>
                <a:close/>
              </a:path>
            </a:pathLst>
          </a:custGeom>
          <a:solidFill>
            <a:srgbClr val="49A969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rgbClr val="83C13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614962F-BC5C-4F1C-B0AC-5638D3686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207" y="826971"/>
            <a:ext cx="288355" cy="285378"/>
          </a:xfrm>
          <a:custGeom>
            <a:avLst/>
            <a:gdLst/>
            <a:ahLst/>
            <a:cxnLst/>
            <a:rect l="l" t="t" r="r" b="b"/>
            <a:pathLst>
              <a:path w="288355" h="285378">
                <a:moveTo>
                  <a:pt x="143991" y="0"/>
                </a:moveTo>
                <a:cubicBezTo>
                  <a:pt x="188008" y="0"/>
                  <a:pt x="224690" y="16662"/>
                  <a:pt x="254037" y="49986"/>
                </a:cubicBezTo>
                <a:cubicBezTo>
                  <a:pt x="276915" y="76100"/>
                  <a:pt x="288355" y="107064"/>
                  <a:pt x="288355" y="142875"/>
                </a:cubicBezTo>
                <a:cubicBezTo>
                  <a:pt x="288355" y="177943"/>
                  <a:pt x="276915" y="208782"/>
                  <a:pt x="254037" y="235393"/>
                </a:cubicBezTo>
                <a:cubicBezTo>
                  <a:pt x="225437" y="268717"/>
                  <a:pt x="188756" y="285378"/>
                  <a:pt x="143991" y="285378"/>
                </a:cubicBezTo>
                <a:cubicBezTo>
                  <a:pt x="99227" y="285378"/>
                  <a:pt x="62668" y="268591"/>
                  <a:pt x="34318" y="235015"/>
                </a:cubicBezTo>
                <a:cubicBezTo>
                  <a:pt x="11439" y="207908"/>
                  <a:pt x="0" y="177195"/>
                  <a:pt x="0" y="142875"/>
                </a:cubicBezTo>
                <a:cubicBezTo>
                  <a:pt x="0" y="126214"/>
                  <a:pt x="2984" y="109800"/>
                  <a:pt x="8953" y="93634"/>
                </a:cubicBezTo>
                <a:cubicBezTo>
                  <a:pt x="19398" y="65283"/>
                  <a:pt x="36931" y="42590"/>
                  <a:pt x="61552" y="25554"/>
                </a:cubicBezTo>
                <a:cubicBezTo>
                  <a:pt x="86172" y="8518"/>
                  <a:pt x="113652" y="0"/>
                  <a:pt x="143991" y="0"/>
                </a:cubicBezTo>
                <a:close/>
              </a:path>
            </a:pathLst>
          </a:custGeom>
          <a:solidFill>
            <a:srgbClr val="49A969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rgbClr val="83C13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C867AA7-0905-4F20-960B-6AB0B4C44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05" y="935719"/>
            <a:ext cx="110133" cy="161850"/>
          </a:xfrm>
          <a:custGeom>
            <a:avLst/>
            <a:gdLst/>
            <a:ahLst/>
            <a:cxnLst/>
            <a:rect l="l" t="t" r="r" b="b"/>
            <a:pathLst>
              <a:path w="110133" h="161850">
                <a:moveTo>
                  <a:pt x="55439" y="0"/>
                </a:moveTo>
                <a:lnTo>
                  <a:pt x="110133" y="161850"/>
                </a:lnTo>
                <a:lnTo>
                  <a:pt x="0" y="161850"/>
                </a:lnTo>
                <a:lnTo>
                  <a:pt x="55439" y="0"/>
                </a:lnTo>
                <a:close/>
              </a:path>
            </a:pathLst>
          </a:custGeom>
          <a:solidFill>
            <a:srgbClr val="49A969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rgbClr val="83C13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4D106BC-02BF-4FE4-87AE-8A752AB88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032" y="871555"/>
            <a:ext cx="110133" cy="161850"/>
          </a:xfrm>
          <a:custGeom>
            <a:avLst/>
            <a:gdLst/>
            <a:ahLst/>
            <a:cxnLst/>
            <a:rect l="l" t="t" r="r" b="b"/>
            <a:pathLst>
              <a:path w="110133" h="161850">
                <a:moveTo>
                  <a:pt x="55439" y="0"/>
                </a:moveTo>
                <a:lnTo>
                  <a:pt x="110133" y="161850"/>
                </a:lnTo>
                <a:lnTo>
                  <a:pt x="0" y="161850"/>
                </a:lnTo>
                <a:lnTo>
                  <a:pt x="55439" y="0"/>
                </a:lnTo>
                <a:close/>
              </a:path>
            </a:pathLst>
          </a:custGeom>
          <a:solidFill>
            <a:srgbClr val="49A969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rgbClr val="83C13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F90B3B5-3698-45D1-A443-ED4318151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535" y="888686"/>
            <a:ext cx="110133" cy="161850"/>
          </a:xfrm>
          <a:custGeom>
            <a:avLst/>
            <a:gdLst/>
            <a:ahLst/>
            <a:cxnLst/>
            <a:rect l="l" t="t" r="r" b="b"/>
            <a:pathLst>
              <a:path w="110133" h="161850">
                <a:moveTo>
                  <a:pt x="55439" y="0"/>
                </a:moveTo>
                <a:lnTo>
                  <a:pt x="110133" y="161850"/>
                </a:lnTo>
                <a:lnTo>
                  <a:pt x="0" y="161850"/>
                </a:lnTo>
                <a:lnTo>
                  <a:pt x="55439" y="0"/>
                </a:lnTo>
                <a:close/>
              </a:path>
            </a:pathLst>
          </a:custGeom>
          <a:solidFill>
            <a:srgbClr val="49A969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rgbClr val="83C13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8E48008-D5A3-461D-BD98-8FC03E570276}"/>
              </a:ext>
            </a:extLst>
          </p:cNvPr>
          <p:cNvSpPr/>
          <p:nvPr/>
        </p:nvSpPr>
        <p:spPr>
          <a:xfrm>
            <a:off x="138998" y="6253594"/>
            <a:ext cx="866461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Picture Format- grouped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agro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international separately</a:t>
            </a:r>
          </a:p>
        </p:txBody>
      </p:sp>
    </p:spTree>
    <p:extLst>
      <p:ext uri="{BB962C8B-B14F-4D97-AF65-F5344CB8AC3E}">
        <p14:creationId xmlns:p14="http://schemas.microsoft.com/office/powerpoint/2010/main" val="166595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9938-7964-4301-9EBF-6CEE38E2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format</a:t>
            </a:r>
            <a:endParaRPr lang="en-I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AB2FF1-55EE-4CF3-9376-65C19C528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1" y="3786356"/>
            <a:ext cx="9144000" cy="8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49A969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AGRO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3D6821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6FB74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INTER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7ABD43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NATION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83C13A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rgbClr val="83C13A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45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13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Text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tushar batheja</dc:creator>
  <cp:lastModifiedBy>Tushaar Batheja</cp:lastModifiedBy>
  <cp:revision>4</cp:revision>
  <dcterms:created xsi:type="dcterms:W3CDTF">2020-06-04T17:30:27Z</dcterms:created>
  <dcterms:modified xsi:type="dcterms:W3CDTF">2020-09-03T17:57:43Z</dcterms:modified>
</cp:coreProperties>
</file>