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148E-50DD-4F93-8C35-732580E52A58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A854-DA7F-4BC5-8D43-3402849CC0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148E-50DD-4F93-8C35-732580E52A58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A854-DA7F-4BC5-8D43-3402849CC0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148E-50DD-4F93-8C35-732580E52A58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A854-DA7F-4BC5-8D43-3402849CC0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148E-50DD-4F93-8C35-732580E52A58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A854-DA7F-4BC5-8D43-3402849CC0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148E-50DD-4F93-8C35-732580E52A58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A854-DA7F-4BC5-8D43-3402849CC0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148E-50DD-4F93-8C35-732580E52A58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A854-DA7F-4BC5-8D43-3402849CC0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148E-50DD-4F93-8C35-732580E52A58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A854-DA7F-4BC5-8D43-3402849CC0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148E-50DD-4F93-8C35-732580E52A58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A854-DA7F-4BC5-8D43-3402849CC0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148E-50DD-4F93-8C35-732580E52A58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A854-DA7F-4BC5-8D43-3402849CC0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148E-50DD-4F93-8C35-732580E52A58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A854-DA7F-4BC5-8D43-3402849CC0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148E-50DD-4F93-8C35-732580E52A58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A854-DA7F-4BC5-8D43-3402849CC0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E148E-50DD-4F93-8C35-732580E52A58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FA854-DA7F-4BC5-8D43-3402849CC02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123728" y="2132856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latin typeface="+mj-lt"/>
              </a:rPr>
              <a:t>WIREFRAMES PORTAL PHP</a:t>
            </a:r>
            <a:endParaRPr lang="pt-BR" sz="3200" b="1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195736" y="3284984"/>
            <a:ext cx="51845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latin typeface="+mj-lt"/>
              </a:rPr>
              <a:t>PADRÃO PARA PÁGINAS DE ADM E FUNCIONARIO</a:t>
            </a:r>
            <a:endParaRPr lang="pt-BR" sz="3200" b="1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836712"/>
            <a:ext cx="8496944" cy="57606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907704" y="2492896"/>
            <a:ext cx="5544616" cy="36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051720" y="3429000"/>
            <a:ext cx="5184576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051720" y="4365104"/>
            <a:ext cx="5184576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635896" y="5229200"/>
            <a:ext cx="2232248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827584" y="332656"/>
            <a:ext cx="124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LOGIN.PHP</a:t>
            </a:r>
            <a:endParaRPr lang="pt-BR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283968" y="3573016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INPUT</a:t>
            </a:r>
            <a:endParaRPr lang="pt-BR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139952" y="4509120"/>
            <a:ext cx="128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PASSWORD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211960" y="5373216"/>
            <a:ext cx="997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BUTTON</a:t>
            </a:r>
            <a:endParaRPr lang="pt-BR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836712"/>
            <a:ext cx="8496944" cy="57606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11560" y="1124744"/>
            <a:ext cx="799288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827584" y="332656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ADM.PHP</a:t>
            </a:r>
            <a:endParaRPr 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4139952" y="1268760"/>
            <a:ext cx="99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NAVBAR</a:t>
            </a:r>
            <a:endParaRPr lang="pt-BR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275856" y="3933056"/>
            <a:ext cx="22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BACKGROUND-IMAGE</a:t>
            </a:r>
            <a:endParaRPr lang="pt-BR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836712"/>
            <a:ext cx="8496944" cy="57606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11560" y="1124744"/>
            <a:ext cx="799288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827584" y="332656"/>
            <a:ext cx="180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CONTRATOS.PHP</a:t>
            </a:r>
            <a:endParaRPr 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4139952" y="1268760"/>
            <a:ext cx="99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NAVBAR</a:t>
            </a:r>
            <a:endParaRPr lang="pt-BR" b="1" dirty="0"/>
          </a:p>
        </p:txBody>
      </p:sp>
      <p:sp>
        <p:nvSpPr>
          <p:cNvPr id="7" name="Retângulo 6"/>
          <p:cNvSpPr/>
          <p:nvPr/>
        </p:nvSpPr>
        <p:spPr>
          <a:xfrm>
            <a:off x="1547664" y="2276872"/>
            <a:ext cx="6408712" cy="3744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691680" y="2564904"/>
            <a:ext cx="612068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732240" y="4437112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763688" y="3861048"/>
            <a:ext cx="475252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732240" y="5013176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732240" y="5517232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6732240" y="3861048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763688" y="4437112"/>
            <a:ext cx="475252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1763688" y="4941168"/>
            <a:ext cx="475252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1763688" y="5517232"/>
            <a:ext cx="475252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211960" y="3284984"/>
            <a:ext cx="759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TABLE</a:t>
            </a:r>
            <a:endParaRPr lang="pt-BR" b="1" dirty="0"/>
          </a:p>
        </p:txBody>
      </p:sp>
      <p:sp>
        <p:nvSpPr>
          <p:cNvPr id="22" name="Seta para a direita 21"/>
          <p:cNvSpPr/>
          <p:nvPr/>
        </p:nvSpPr>
        <p:spPr>
          <a:xfrm>
            <a:off x="0" y="3789040"/>
            <a:ext cx="16196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251520" y="3861048"/>
            <a:ext cx="91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C000"/>
                </a:solidFill>
              </a:rPr>
              <a:t>MODAL</a:t>
            </a:r>
            <a:endParaRPr lang="pt-BR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836712"/>
            <a:ext cx="8496944" cy="57606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11560" y="1124744"/>
            <a:ext cx="799288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827584" y="332656"/>
            <a:ext cx="1456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TAREFAS.PHP</a:t>
            </a:r>
            <a:endParaRPr 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4139952" y="1268760"/>
            <a:ext cx="99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NAVBAR</a:t>
            </a:r>
            <a:endParaRPr lang="pt-BR" b="1" dirty="0"/>
          </a:p>
        </p:txBody>
      </p:sp>
      <p:sp>
        <p:nvSpPr>
          <p:cNvPr id="7" name="Retângulo 6"/>
          <p:cNvSpPr/>
          <p:nvPr/>
        </p:nvSpPr>
        <p:spPr>
          <a:xfrm>
            <a:off x="1547664" y="2276872"/>
            <a:ext cx="6408712" cy="3744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691680" y="2564904"/>
            <a:ext cx="612068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732240" y="4437112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763688" y="3861048"/>
            <a:ext cx="475252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732240" y="5013176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732240" y="5517232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6732240" y="3861048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763688" y="4437112"/>
            <a:ext cx="475252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1763688" y="4941168"/>
            <a:ext cx="475252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1763688" y="5517232"/>
            <a:ext cx="475252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211960" y="3284984"/>
            <a:ext cx="759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TABLE</a:t>
            </a:r>
            <a:endParaRPr lang="pt-BR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836712"/>
            <a:ext cx="8496944" cy="57606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11560" y="1124744"/>
            <a:ext cx="799288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827584" y="332656"/>
            <a:ext cx="1516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CLIENTES.PHP</a:t>
            </a:r>
            <a:endParaRPr 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4139952" y="1268760"/>
            <a:ext cx="99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NAVBAR</a:t>
            </a:r>
            <a:endParaRPr lang="pt-BR" b="1" dirty="0"/>
          </a:p>
        </p:txBody>
      </p:sp>
      <p:sp>
        <p:nvSpPr>
          <p:cNvPr id="7" name="Retângulo 6"/>
          <p:cNvSpPr/>
          <p:nvPr/>
        </p:nvSpPr>
        <p:spPr>
          <a:xfrm>
            <a:off x="1547664" y="2276872"/>
            <a:ext cx="6408712" cy="3744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691680" y="2564904"/>
            <a:ext cx="612068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732240" y="4437112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763688" y="3861048"/>
            <a:ext cx="475252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732240" y="5013176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732240" y="5517232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6732240" y="3861048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763688" y="4437112"/>
            <a:ext cx="475252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1763688" y="4941168"/>
            <a:ext cx="475252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1763688" y="5517232"/>
            <a:ext cx="475252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211960" y="3284984"/>
            <a:ext cx="759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TABLE</a:t>
            </a:r>
            <a:endParaRPr lang="pt-BR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836712"/>
            <a:ext cx="8496944" cy="57606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11560" y="1124744"/>
            <a:ext cx="799288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827584" y="332656"/>
            <a:ext cx="154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FUNCOES.PHP</a:t>
            </a:r>
            <a:endParaRPr 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4139952" y="1268760"/>
            <a:ext cx="99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NAVBAR</a:t>
            </a:r>
            <a:endParaRPr lang="pt-BR" b="1" dirty="0"/>
          </a:p>
        </p:txBody>
      </p:sp>
      <p:sp>
        <p:nvSpPr>
          <p:cNvPr id="7" name="Retângulo 6"/>
          <p:cNvSpPr/>
          <p:nvPr/>
        </p:nvSpPr>
        <p:spPr>
          <a:xfrm>
            <a:off x="1547664" y="2276872"/>
            <a:ext cx="6408712" cy="3744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691680" y="2564904"/>
            <a:ext cx="612068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732240" y="4437112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763688" y="3861048"/>
            <a:ext cx="475252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732240" y="5013176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732240" y="5517232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6732240" y="3861048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763688" y="4437112"/>
            <a:ext cx="475252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1763688" y="4941168"/>
            <a:ext cx="475252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1763688" y="5517232"/>
            <a:ext cx="475252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211960" y="3284984"/>
            <a:ext cx="759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TABLE</a:t>
            </a:r>
            <a:endParaRPr lang="pt-BR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836712"/>
            <a:ext cx="8496944" cy="57606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827584" y="332656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MODAL PADRÃO</a:t>
            </a:r>
            <a:endParaRPr lang="pt-BR" b="1" dirty="0"/>
          </a:p>
        </p:txBody>
      </p:sp>
      <p:sp>
        <p:nvSpPr>
          <p:cNvPr id="7" name="Retângulo 6"/>
          <p:cNvSpPr/>
          <p:nvPr/>
        </p:nvSpPr>
        <p:spPr>
          <a:xfrm>
            <a:off x="1043608" y="1340768"/>
            <a:ext cx="7200800" cy="468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619672" y="1700808"/>
            <a:ext cx="612068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419872" y="5517232"/>
            <a:ext cx="122413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2195736" y="2564904"/>
            <a:ext cx="475252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2195736" y="5517232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2195736" y="3284984"/>
            <a:ext cx="475252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2195736" y="4005064"/>
            <a:ext cx="475252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2195736" y="4725144"/>
            <a:ext cx="475252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3636632" y="1700808"/>
            <a:ext cx="201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TITULO DO MODAL</a:t>
            </a:r>
            <a:endParaRPr lang="pt-BR" b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2195736" y="5517232"/>
            <a:ext cx="9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SALVAR</a:t>
            </a:r>
            <a:endParaRPr lang="pt-BR" b="1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3419872" y="55172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CANCELAR</a:t>
            </a:r>
            <a:endParaRPr lang="pt-BR" b="1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131840" y="2564904"/>
            <a:ext cx="280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INPUT COM INFORMAÇOES</a:t>
            </a:r>
            <a:endParaRPr lang="pt-BR" b="1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203848" y="3284984"/>
            <a:ext cx="280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INPUT COM INFORMAÇOES</a:t>
            </a:r>
            <a:endParaRPr lang="pt-BR" b="1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131840" y="4005064"/>
            <a:ext cx="280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INPUT COM INFORMAÇOES</a:t>
            </a:r>
            <a:endParaRPr lang="pt-BR" b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203848" y="4725144"/>
            <a:ext cx="280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INPUT COM INFORMAÇOES</a:t>
            </a:r>
            <a:endParaRPr lang="pt-BR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49</Words>
  <Application>Microsoft Office PowerPoint</Application>
  <PresentationFormat>Apresentação na tela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Gabriel Henrique</dc:creator>
  <cp:lastModifiedBy>Gabriel Henrique</cp:lastModifiedBy>
  <cp:revision>2</cp:revision>
  <dcterms:created xsi:type="dcterms:W3CDTF">2019-11-28T00:18:07Z</dcterms:created>
  <dcterms:modified xsi:type="dcterms:W3CDTF">2019-11-28T00:30:08Z</dcterms:modified>
</cp:coreProperties>
</file>