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3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25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11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2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7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77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3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3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8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3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4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1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1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98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35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FE4A00-3DCF-4804-8E66-2A51A79095F1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A56400-3F3B-4149-9EF6-B46294245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93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0E06EF3-B4DD-4074-BE23-39CF12B3C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54507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56334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tb_login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6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6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email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5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33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7DABD93-0CFE-425E-AC99-382BF67F4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92139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0138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tb_categoria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7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6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5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BC4E154-F23C-40A1-BB2C-B51BD39DE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2392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0138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tb_funcionario_servico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7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r>
                        <a:rPr lang="pt-BR" dirty="0"/>
                        <a:t> funcionário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6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r>
                        <a:rPr lang="pt-BR" dirty="0"/>
                        <a:t> serviço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3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6AA4546-07DA-4396-B678-5738159C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63507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06997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tb_pacote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0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01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descricao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5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8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8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A3C61C9-3767-4859-96FA-4D816ED26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69469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19866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tb_item_pacote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r>
                        <a:rPr lang="pt-BR" dirty="0"/>
                        <a:t> serviço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r>
                        <a:rPr lang="pt-BR" dirty="0"/>
                        <a:t> pacote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8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10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960B6501-15F3-4F7F-AC9A-8D5A9FB0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37001"/>
              </p:ext>
            </p:extLst>
          </p:nvPr>
        </p:nvGraphicFramePr>
        <p:xfrm>
          <a:off x="2032000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4712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tb_fatura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0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2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vencimento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13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5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62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E44E5C8-73D8-4B78-8806-78367C903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27169"/>
              </p:ext>
            </p:extLst>
          </p:nvPr>
        </p:nvGraphicFramePr>
        <p:xfrm>
          <a:off x="2032000" y="176022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6731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tb_agendamento_serviço</a:t>
                      </a:r>
                      <a:r>
                        <a:rPr lang="pt-BR" dirty="0"/>
                        <a:t> (avulso)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5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8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fatura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3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11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servico</a:t>
                      </a:r>
                      <a:r>
                        <a:rPr lang="pt-BR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1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88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6FBA5FD-2D51-4D42-BCAD-FF4772824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96577"/>
              </p:ext>
            </p:extLst>
          </p:nvPr>
        </p:nvGraphicFramePr>
        <p:xfrm>
          <a:off x="2032000" y="176022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6731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tb_agendamento_pacote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5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8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fatura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3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11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pacote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1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3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2789791-98E6-494B-A472-CA20C17CC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47939"/>
              </p:ext>
            </p:extLst>
          </p:nvPr>
        </p:nvGraphicFramePr>
        <p:xfrm>
          <a:off x="2032000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92809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6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4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servico</a:t>
                      </a:r>
                      <a:r>
                        <a:rPr lang="pt-BR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3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descricao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A88C01B1-26CD-42F5-A3A0-CB17382B8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96825"/>
              </p:ext>
            </p:extLst>
          </p:nvPr>
        </p:nvGraphicFramePr>
        <p:xfrm>
          <a:off x="2032000" y="176022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27710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tb_cliente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6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4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cpf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endereco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31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9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6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login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5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nivel</a:t>
                      </a:r>
                      <a:r>
                        <a:rPr lang="pt-BR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9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76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50628B0-C096-4ECE-92B5-88A7E4FA9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03660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27334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tb_contato_cliente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35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r>
                        <a:rPr lang="pt-BR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celular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2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47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CE47C88-B6EF-4602-9C5C-E8911D68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9929"/>
              </p:ext>
            </p:extLst>
          </p:nvPr>
        </p:nvGraphicFramePr>
        <p:xfrm>
          <a:off x="2032000" y="176022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27710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tb_funcionario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6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4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cpf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endereco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31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9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6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login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5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nivel</a:t>
                      </a:r>
                      <a:r>
                        <a:rPr lang="pt-BR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9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05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462A97E-9250-4E1E-A484-15257F17D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87470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27334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tb_contato_funcionario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35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r>
                        <a:rPr lang="pt-BR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celular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2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6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9668289B-D3F0-489C-AF9E-C58C8E9B7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74859"/>
              </p:ext>
            </p:extLst>
          </p:nvPr>
        </p:nvGraphicFramePr>
        <p:xfrm>
          <a:off x="2032000" y="2875280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41806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tb_nivel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4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 </a:t>
                      </a:r>
                      <a:r>
                        <a:rPr lang="pt-BR" dirty="0" err="1"/>
                        <a:t>nivel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72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91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AA1624ED-C526-4BF7-ADCC-33965AC9B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44331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2620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tb_fornecedor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0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1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descricao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4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F6CDCCA-D35A-48F9-AF57-55901AC67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35764"/>
              </p:ext>
            </p:extLst>
          </p:nvPr>
        </p:nvGraphicFramePr>
        <p:xfrm>
          <a:off x="2032000" y="268732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9549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tb_dispesa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8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7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descricao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8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Fornecedor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32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60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DB680B6-B18D-48B8-B7E0-AB0CAF5AA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43067"/>
              </p:ext>
            </p:extLst>
          </p:nvPr>
        </p:nvGraphicFramePr>
        <p:xfrm>
          <a:off x="2032000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94604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tb_servico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3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descricao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6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0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categoria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3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05060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204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</dc:creator>
  <cp:lastModifiedBy>Andre</cp:lastModifiedBy>
  <cp:revision>7</cp:revision>
  <dcterms:created xsi:type="dcterms:W3CDTF">2020-06-12T18:31:41Z</dcterms:created>
  <dcterms:modified xsi:type="dcterms:W3CDTF">2020-06-21T02:18:36Z</dcterms:modified>
</cp:coreProperties>
</file>