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59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D776-DD0C-429A-B9E2-2C55601F9866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783E1-EA9F-4E55-B9F4-E35086C50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904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D776-DD0C-429A-B9E2-2C55601F9866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783E1-EA9F-4E55-B9F4-E35086C50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515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D776-DD0C-429A-B9E2-2C55601F9866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783E1-EA9F-4E55-B9F4-E35086C50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0964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D776-DD0C-429A-B9E2-2C55601F9866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783E1-EA9F-4E55-B9F4-E35086C500F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6059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D776-DD0C-429A-B9E2-2C55601F9866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783E1-EA9F-4E55-B9F4-E35086C50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38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D776-DD0C-429A-B9E2-2C55601F9866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783E1-EA9F-4E55-B9F4-E35086C50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884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D776-DD0C-429A-B9E2-2C55601F9866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783E1-EA9F-4E55-B9F4-E35086C50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8379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D776-DD0C-429A-B9E2-2C55601F9866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783E1-EA9F-4E55-B9F4-E35086C50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675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D776-DD0C-429A-B9E2-2C55601F9866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783E1-EA9F-4E55-B9F4-E35086C50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58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D776-DD0C-429A-B9E2-2C55601F9866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783E1-EA9F-4E55-B9F4-E35086C50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94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D776-DD0C-429A-B9E2-2C55601F9866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783E1-EA9F-4E55-B9F4-E35086C50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653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D776-DD0C-429A-B9E2-2C55601F9866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783E1-EA9F-4E55-B9F4-E35086C50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86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D776-DD0C-429A-B9E2-2C55601F9866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783E1-EA9F-4E55-B9F4-E35086C50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56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D776-DD0C-429A-B9E2-2C55601F9866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783E1-EA9F-4E55-B9F4-E35086C50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173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D776-DD0C-429A-B9E2-2C55601F9866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783E1-EA9F-4E55-B9F4-E35086C50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615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D776-DD0C-429A-B9E2-2C55601F9866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783E1-EA9F-4E55-B9F4-E35086C50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55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D776-DD0C-429A-B9E2-2C55601F9866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783E1-EA9F-4E55-B9F4-E35086C50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29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793D776-DD0C-429A-B9E2-2C55601F9866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783E1-EA9F-4E55-B9F4-E35086C50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687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Object-Oriented Programming-Project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Wesley Scott and Brandon Stehling</a:t>
            </a:r>
          </a:p>
        </p:txBody>
      </p:sp>
    </p:spTree>
    <p:extLst>
      <p:ext uri="{BB962C8B-B14F-4D97-AF65-F5344CB8AC3E}">
        <p14:creationId xmlns:p14="http://schemas.microsoft.com/office/powerpoint/2010/main" val="3335242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ATM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the main frame in our program. It serves to greet the user and allows the user to sign in or create a new account</a:t>
            </a:r>
          </a:p>
          <a:p>
            <a:r>
              <a:rPr lang="en-US" dirty="0"/>
              <a:t>The instance variables 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, Username, and Password are used to create a new account</a:t>
            </a:r>
          </a:p>
          <a:p>
            <a:r>
              <a:rPr lang="en-US" dirty="0"/>
              <a:t>The code in this class stores information in a file when a new account is created, and it checks account information from a file when  a user signs in</a:t>
            </a:r>
          </a:p>
        </p:txBody>
      </p:sp>
    </p:spTree>
    <p:extLst>
      <p:ext uri="{BB962C8B-B14F-4D97-AF65-F5344CB8AC3E}">
        <p14:creationId xmlns:p14="http://schemas.microsoft.com/office/powerpoint/2010/main" val="3438854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class is the frame for a user’s personal account</a:t>
            </a:r>
          </a:p>
          <a:p>
            <a:r>
              <a:rPr lang="en-US" dirty="0"/>
              <a:t>The account window welcomes the user with a first and last name, and states the user’s current balance</a:t>
            </a:r>
          </a:p>
          <a:p>
            <a:r>
              <a:rPr lang="en-US" dirty="0"/>
              <a:t>It allows the user to complete certain tasks including:</a:t>
            </a:r>
          </a:p>
          <a:p>
            <a:pPr lvl="1"/>
            <a:r>
              <a:rPr lang="en-US" dirty="0"/>
              <a:t>Withdraw</a:t>
            </a:r>
          </a:p>
          <a:p>
            <a:pPr lvl="1"/>
            <a:r>
              <a:rPr lang="en-US" dirty="0"/>
              <a:t>Deposit</a:t>
            </a:r>
          </a:p>
          <a:p>
            <a:pPr lvl="1"/>
            <a:r>
              <a:rPr lang="en-US" dirty="0"/>
              <a:t>Change password, which will change the user’s password by asking for the old password and a new password</a:t>
            </a:r>
          </a:p>
          <a:p>
            <a:pPr lvl="1"/>
            <a:r>
              <a:rPr lang="en-US" dirty="0"/>
              <a:t>Sign out, which will take the user back to the ATM home screen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082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 a text file to store the data and information for each account</a:t>
            </a:r>
          </a:p>
          <a:p>
            <a:r>
              <a:rPr lang="en-US" dirty="0"/>
              <a:t>The data members in each account are declared as private, and we use class methods in order to access and change those data members</a:t>
            </a:r>
          </a:p>
          <a:p>
            <a:r>
              <a:rPr lang="en-US" dirty="0"/>
              <a:t>Each text file has the format: Username + “.txt”</a:t>
            </a:r>
          </a:p>
          <a:p>
            <a:pPr lvl="1"/>
            <a:r>
              <a:rPr lang="en-US" dirty="0"/>
              <a:t>Password</a:t>
            </a:r>
          </a:p>
          <a:p>
            <a:pPr lvl="1"/>
            <a:r>
              <a:rPr lang="en-US" dirty="0" err="1"/>
              <a:t>FirstName</a:t>
            </a:r>
            <a:endParaRPr lang="en-US" dirty="0"/>
          </a:p>
          <a:p>
            <a:pPr lvl="1"/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Balance</a:t>
            </a:r>
          </a:p>
          <a:p>
            <a:pPr lvl="1"/>
            <a:r>
              <a:rPr lang="en-US" dirty="0"/>
              <a:t>Username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721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Text File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392" y="1962159"/>
            <a:ext cx="6256654" cy="4006059"/>
          </a:xfrm>
        </p:spPr>
      </p:pic>
    </p:spTree>
    <p:extLst>
      <p:ext uri="{BB962C8B-B14F-4D97-AF65-F5344CB8AC3E}">
        <p14:creationId xmlns:p14="http://schemas.microsoft.com/office/powerpoint/2010/main" val="32688528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169</TotalTime>
  <Words>224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Object-Oriented Programming-Project 4</vt:lpstr>
      <vt:lpstr>ATM Class</vt:lpstr>
      <vt:lpstr>Account Class</vt:lpstr>
      <vt:lpstr>Storage of Data</vt:lpstr>
      <vt:lpstr>Example of Text 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Programming-Project 4</dc:title>
  <dc:creator>Brandon Stehling</dc:creator>
  <cp:lastModifiedBy>Wesley Scott</cp:lastModifiedBy>
  <cp:revision>6</cp:revision>
  <dcterms:created xsi:type="dcterms:W3CDTF">2017-05-09T16:29:58Z</dcterms:created>
  <dcterms:modified xsi:type="dcterms:W3CDTF">2017-05-09T19:44:24Z</dcterms:modified>
</cp:coreProperties>
</file>