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Times New Roman Bold Italics" charset="1" panose="02030802070405090303"/>
      <p:regular r:id="rId19"/>
    </p:embeddedFont>
    <p:embeddedFont>
      <p:font typeface="Times New Roman" charset="1" panose="02030502070405020303"/>
      <p:regular r:id="rId20"/>
    </p:embeddedFont>
    <p:embeddedFont>
      <p:font typeface="Times New Roman Bold" charset="1" panose="02030802070405020303"/>
      <p:regular r:id="rId21"/>
    </p:embeddedFont>
    <p:embeddedFont>
      <p:font typeface="Canva Sans Bold" charset="1" panose="020B0803030501040103"/>
      <p:regular r:id="rId22"/>
    </p:embeddedFont>
    <p:embeddedFont>
      <p:font typeface="Century Gothic Paneuropean Bold" charset="1" panose="020B0702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5749" y="6785493"/>
            <a:ext cx="8212353" cy="18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Team Members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 S.Sarikha RegNo : 2212012 3rd Year CSE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 R.Sri Gomathi RegNo : 2212013 3rd Year CSE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 S.Aruna Varshini RegNo : 2212019 3rd Year CSE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009404" y="2652447"/>
            <a:ext cx="12725043" cy="198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04"/>
              </a:lnSpc>
            </a:pPr>
            <a:r>
              <a:rPr lang="en-US" b="true" sz="5431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      NetScanner - Automated Network</a:t>
            </a:r>
          </a:p>
          <a:p>
            <a:pPr algn="just">
              <a:lnSpc>
                <a:spcPts val="7464"/>
              </a:lnSpc>
              <a:spcBef>
                <a:spcPct val="0"/>
              </a:spcBef>
            </a:pPr>
            <a:r>
              <a:rPr lang="en-US" b="true" sz="5331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Enumeration and Vulnerability Analysis Tool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92027" y="5192278"/>
            <a:ext cx="5303946" cy="103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Guide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 J.Naskath, ASSO PROF/CSE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97707" y="8896667"/>
            <a:ext cx="238125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8517" y="9280842"/>
            <a:ext cx="1390531" cy="4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1764092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18870" y="2035439"/>
            <a:ext cx="6474053" cy="6216123"/>
          </a:xfrm>
          <a:custGeom>
            <a:avLst/>
            <a:gdLst/>
            <a:ahLst/>
            <a:cxnLst/>
            <a:rect r="r" b="b" t="t" l="l"/>
            <a:pathLst>
              <a:path h="6216123" w="6474053">
                <a:moveTo>
                  <a:pt x="0" y="0"/>
                </a:moveTo>
                <a:lnTo>
                  <a:pt x="6474053" y="0"/>
                </a:lnTo>
                <a:lnTo>
                  <a:pt x="6474053" y="6216122"/>
                </a:lnTo>
                <a:lnTo>
                  <a:pt x="0" y="621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795328" y="1674462"/>
            <a:ext cx="5598501" cy="6938077"/>
          </a:xfrm>
          <a:custGeom>
            <a:avLst/>
            <a:gdLst/>
            <a:ahLst/>
            <a:cxnLst/>
            <a:rect r="r" b="b" t="t" l="l"/>
            <a:pathLst>
              <a:path h="6938077" w="5598501">
                <a:moveTo>
                  <a:pt x="0" y="0"/>
                </a:moveTo>
                <a:lnTo>
                  <a:pt x="5598502" y="0"/>
                </a:lnTo>
                <a:lnTo>
                  <a:pt x="5598502" y="6938076"/>
                </a:lnTo>
                <a:lnTo>
                  <a:pt x="0" y="6938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7181097" y="8688738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8303929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88343" y="1235973"/>
            <a:ext cx="946963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Result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50235" y="638492"/>
            <a:ext cx="946963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758019" y="8896667"/>
            <a:ext cx="31750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507" y="9280842"/>
            <a:ext cx="1390551" cy="4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02305" y="1451367"/>
            <a:ext cx="9344317" cy="115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33230" y="2983103"/>
            <a:ext cx="8609726" cy="414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1772" indent="-500886" lvl="1">
              <a:lnSpc>
                <a:spcPts val="6495"/>
              </a:lnSpc>
              <a:buAutoNum type="arabicPeriod" startAt="1"/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Need Identification</a:t>
            </a:r>
          </a:p>
          <a:p>
            <a:pPr algn="l" marL="1001772" indent="-500886" lvl="1">
              <a:lnSpc>
                <a:spcPts val="6495"/>
              </a:lnSpc>
              <a:buAutoNum type="arabicPeriod" startAt="1"/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Based Survey</a:t>
            </a:r>
          </a:p>
          <a:p>
            <a:pPr algn="l" marL="1001772" indent="-500886" lvl="1">
              <a:lnSpc>
                <a:spcPts val="6495"/>
              </a:lnSpc>
              <a:buAutoNum type="arabicPeriod" startAt="1"/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 </a:t>
            </a:r>
          </a:p>
          <a:p>
            <a:pPr algn="l" marL="1001770" indent="-500885" lvl="1">
              <a:lnSpc>
                <a:spcPts val="6495"/>
              </a:lnSpc>
              <a:buAutoNum type="arabicPeriod" startAt="1"/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Development </a:t>
            </a:r>
          </a:p>
          <a:p>
            <a:pPr algn="l" marL="1001770" indent="-500885" lvl="1">
              <a:lnSpc>
                <a:spcPts val="6495"/>
              </a:lnSpc>
              <a:spcBef>
                <a:spcPct val="0"/>
              </a:spcBef>
              <a:buAutoNum type="arabicPeriod" startAt="1"/>
            </a:pPr>
            <a:r>
              <a:rPr lang="en-US" sz="46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(40%)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526" y="9280842"/>
            <a:ext cx="1390531" cy="4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124" y="419735"/>
            <a:ext cx="16227176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b="true" sz="53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CUSTOMER NEED IDENTIFICATION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4733" y="1855278"/>
            <a:ext cx="15466109" cy="740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5319" indent="-407659" lvl="1">
              <a:lnSpc>
                <a:spcPts val="5286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Nmap is difficult for non-technical users:</a:t>
            </a:r>
            <a:r>
              <a:rPr lang="en-US" sz="37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It’s complex and requires command-line knowledge.</a:t>
            </a:r>
          </a:p>
          <a:p>
            <a:pPr algn="just" marL="815319" indent="-407659" lvl="1">
              <a:lnSpc>
                <a:spcPts val="5286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Manual scanning is time-consuming and error-prone</a:t>
            </a:r>
            <a:r>
              <a:rPr lang="en-US" sz="37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Users need an easier, automated solution.</a:t>
            </a:r>
          </a:p>
          <a:p>
            <a:pPr algn="just" marL="815319" indent="-407659" lvl="1">
              <a:lnSpc>
                <a:spcPts val="5286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Need for a simple, user-friendly web tool</a:t>
            </a:r>
            <a:r>
              <a:rPr lang="en-US" sz="37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make scanning and vulnerability detection more accessible.</a:t>
            </a:r>
          </a:p>
          <a:p>
            <a:pPr algn="just" marL="815319" indent="-407659" lvl="1">
              <a:lnSpc>
                <a:spcPts val="5286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Limited Customization</a:t>
            </a:r>
            <a:r>
              <a:rPr lang="en-US" sz="37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Users struggle to choose the right scan options.</a:t>
            </a:r>
          </a:p>
          <a:p>
            <a:pPr algn="just" marL="815319" indent="-407659" lvl="1">
              <a:lnSpc>
                <a:spcPts val="5286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Scan History</a:t>
            </a:r>
            <a:r>
              <a:rPr lang="en-US" sz="37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Nmap doesn’t store past scan results for easy reference.</a:t>
            </a:r>
          </a:p>
          <a:p>
            <a:pPr algn="just">
              <a:lnSpc>
                <a:spcPts val="5286"/>
              </a:lnSpc>
            </a:pPr>
          </a:p>
          <a:p>
            <a:pPr algn="just">
              <a:lnSpc>
                <a:spcPts val="528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948624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046" y="5168864"/>
            <a:ext cx="5882963" cy="2860523"/>
          </a:xfrm>
          <a:custGeom>
            <a:avLst/>
            <a:gdLst/>
            <a:ahLst/>
            <a:cxnLst/>
            <a:rect r="r" b="b" t="t" l="l"/>
            <a:pathLst>
              <a:path h="2860523" w="5882963">
                <a:moveTo>
                  <a:pt x="0" y="0"/>
                </a:moveTo>
                <a:lnTo>
                  <a:pt x="5882963" y="0"/>
                </a:lnTo>
                <a:lnTo>
                  <a:pt x="5882963" y="2860524"/>
                </a:lnTo>
                <a:lnTo>
                  <a:pt x="0" y="286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2898" y="1601277"/>
            <a:ext cx="6417775" cy="2871954"/>
          </a:xfrm>
          <a:custGeom>
            <a:avLst/>
            <a:gdLst/>
            <a:ahLst/>
            <a:cxnLst/>
            <a:rect r="r" b="b" t="t" l="l"/>
            <a:pathLst>
              <a:path h="2871954" w="6417775">
                <a:moveTo>
                  <a:pt x="0" y="0"/>
                </a:moveTo>
                <a:lnTo>
                  <a:pt x="6417775" y="0"/>
                </a:lnTo>
                <a:lnTo>
                  <a:pt x="6417775" y="2871954"/>
                </a:lnTo>
                <a:lnTo>
                  <a:pt x="0" y="2871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6704" y="1515843"/>
            <a:ext cx="5655270" cy="3042822"/>
          </a:xfrm>
          <a:custGeom>
            <a:avLst/>
            <a:gdLst/>
            <a:ahLst/>
            <a:cxnLst/>
            <a:rect r="r" b="b" t="t" l="l"/>
            <a:pathLst>
              <a:path h="3042822" w="5655270">
                <a:moveTo>
                  <a:pt x="0" y="0"/>
                </a:moveTo>
                <a:lnTo>
                  <a:pt x="5655270" y="0"/>
                </a:lnTo>
                <a:lnTo>
                  <a:pt x="5655270" y="3042822"/>
                </a:lnTo>
                <a:lnTo>
                  <a:pt x="0" y="3042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94009" y="5143500"/>
            <a:ext cx="6075553" cy="2885888"/>
          </a:xfrm>
          <a:custGeom>
            <a:avLst/>
            <a:gdLst/>
            <a:ahLst/>
            <a:cxnLst/>
            <a:rect r="r" b="b" t="t" l="l"/>
            <a:pathLst>
              <a:path h="2885888" w="6075553">
                <a:moveTo>
                  <a:pt x="0" y="0"/>
                </a:moveTo>
                <a:lnTo>
                  <a:pt x="6075553" y="0"/>
                </a:lnTo>
                <a:lnTo>
                  <a:pt x="6075553" y="2885888"/>
                </a:lnTo>
                <a:lnTo>
                  <a:pt x="0" y="28858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84648" y="1535492"/>
            <a:ext cx="5740623" cy="2863136"/>
          </a:xfrm>
          <a:custGeom>
            <a:avLst/>
            <a:gdLst/>
            <a:ahLst/>
            <a:cxnLst/>
            <a:rect r="r" b="b" t="t" l="l"/>
            <a:pathLst>
              <a:path h="2863136" w="5740623">
                <a:moveTo>
                  <a:pt x="0" y="0"/>
                </a:moveTo>
                <a:lnTo>
                  <a:pt x="5740623" y="0"/>
                </a:lnTo>
                <a:lnTo>
                  <a:pt x="5740623" y="2863136"/>
                </a:lnTo>
                <a:lnTo>
                  <a:pt x="0" y="2863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6704" y="-147834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>
                <a:alpha val="5568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18943" y="-1689141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>
                <a:alpha val="63922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113222" y="5143500"/>
            <a:ext cx="5561226" cy="2883037"/>
          </a:xfrm>
          <a:custGeom>
            <a:avLst/>
            <a:gdLst/>
            <a:ahLst/>
            <a:cxnLst/>
            <a:rect r="r" b="b" t="t" l="l"/>
            <a:pathLst>
              <a:path h="2883037" w="5561226">
                <a:moveTo>
                  <a:pt x="0" y="0"/>
                </a:moveTo>
                <a:lnTo>
                  <a:pt x="5561226" y="0"/>
                </a:lnTo>
                <a:lnTo>
                  <a:pt x="5561226" y="2883037"/>
                </a:lnTo>
                <a:lnTo>
                  <a:pt x="0" y="28830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64759" y="23557"/>
            <a:ext cx="9378269" cy="115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Product based Survey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3041047" y="4308679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49936" y="8216340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2856174" y="8273490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24246" y="4278630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4250055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092113" y="8092296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2.6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515698" y="9006981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8042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4742" y="179669"/>
            <a:ext cx="10738515" cy="115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3.PROBLEM DEFINITON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8241" y="2534673"/>
            <a:ext cx="16021422" cy="2180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6"/>
              </a:lnSpc>
            </a:pPr>
            <a:r>
              <a:rPr lang="en-US" sz="30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Nmap, while powerful, is complex for non-technical users, requiring command-line expertise. Manual scanning is time-consuming and error-prone, lacking automation. Users need a simple, user-friendly web-based tool with customizable scan options and scan history storage for easier vulnerability detection and security analysis.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60912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928518" y="4931280"/>
            <a:ext cx="14088064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Clarity &amp; Insight: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Clearly identifies challenges non-technical users face with Nmap.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Alignment with Customer Needs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Emphasizes usability, automation, and accessibility.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Precision &amp; Focus: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Pinpoints specific pain points like manual effort, lack of customization, and missing scan history.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84195" y="-34929"/>
            <a:ext cx="10525108" cy="106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3"/>
              </a:lnSpc>
            </a:pPr>
            <a:r>
              <a:rPr lang="en-US" b="true" sz="558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CONCEPT DEVELOPMENT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379250" y="1342095"/>
            <a:ext cx="11340344" cy="405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5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sz="25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ore Features &amp; Innovation: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Crime Prediction: Uses ML algorithms (RNNs, CNNs) to forecast potential crime locations and trends.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Monitoring: Live crime tracking with GIS-based mapping.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Analysis: GPT-4 for NLP-based crime reports and suspect profiling.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 Visualization: KDE and NNI for hotspot identification.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Dashboard: Intuitive interface for law enforcement use.</a:t>
            </a:r>
          </a:p>
          <a:p>
            <a:pPr algn="l">
              <a:lnSpc>
                <a:spcPts val="355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379250" y="5198394"/>
            <a:ext cx="11340344" cy="361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5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</a:t>
            </a:r>
            <a:r>
              <a:rPr lang="en-US" sz="25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echnical Feasibility: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Models: Trained using historical crime data for accurate predictions.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GIS &amp;</a:t>
            </a: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Mapping: Seamless integration with geographic data for visual insights.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&amp; Edge Computing: Enables scalability and real-time data processing.</a:t>
            </a:r>
          </a:p>
          <a:p>
            <a:pPr algn="l" marL="547564" indent="-273782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ecurity &amp; Privacy: Ensures ethical AI use, encryption, and compliance with legal standards.</a:t>
            </a:r>
          </a:p>
          <a:p>
            <a:pPr algn="l">
              <a:lnSpc>
                <a:spcPts val="35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69057" y="1028700"/>
            <a:ext cx="9280458" cy="7390753"/>
          </a:xfrm>
          <a:custGeom>
            <a:avLst/>
            <a:gdLst/>
            <a:ahLst/>
            <a:cxnLst/>
            <a:rect r="r" b="b" t="t" l="l"/>
            <a:pathLst>
              <a:path h="7390753" w="9280458">
                <a:moveTo>
                  <a:pt x="0" y="0"/>
                </a:moveTo>
                <a:lnTo>
                  <a:pt x="9280459" y="0"/>
                </a:lnTo>
                <a:lnTo>
                  <a:pt x="9280459" y="7390753"/>
                </a:lnTo>
                <a:lnTo>
                  <a:pt x="0" y="7390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04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84195" y="-34929"/>
            <a:ext cx="10525108" cy="106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3"/>
              </a:lnSpc>
            </a:pPr>
            <a:r>
              <a:rPr lang="en-US" b="true" sz="558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CONCEPT DEVELOPMENT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548957" y="2952651"/>
            <a:ext cx="5010902" cy="3476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sz="177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This C</a:t>
            </a:r>
            <a:r>
              <a:rPr lang="en-US" sz="177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oncept Works?</a:t>
            </a:r>
          </a:p>
          <a:p>
            <a:pPr algn="l" marL="384140" indent="-192070" lvl="1">
              <a:lnSpc>
                <a:spcPts val="2490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a Critical Issue: Helps law enforcement take proactive measures.</a:t>
            </a:r>
          </a:p>
          <a:p>
            <a:pPr algn="l" marL="384140" indent="-192070" lvl="1">
              <a:lnSpc>
                <a:spcPts val="2490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ata-Driven Decision Making: Provides actionable insights to authorities.</a:t>
            </a:r>
          </a:p>
          <a:p>
            <a:pPr algn="l" marL="384140" indent="-192070" lvl="1">
              <a:lnSpc>
                <a:spcPts val="2490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</a:t>
            </a: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 Adaptable: Can be expanded to different locations and crime types.</a:t>
            </a:r>
          </a:p>
          <a:p>
            <a:pPr algn="l" marL="384140" indent="-192070" lvl="1">
              <a:lnSpc>
                <a:spcPts val="2490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</a:t>
            </a:r>
            <a:r>
              <a:rPr lang="en-US" sz="17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Public Safety: Reduces crime rates by enabling preventive strategies.</a:t>
            </a:r>
          </a:p>
          <a:p>
            <a:pPr algn="l">
              <a:lnSpc>
                <a:spcPts val="2490"/>
              </a:lnSpc>
            </a:pPr>
          </a:p>
          <a:p>
            <a:pPr algn="l">
              <a:lnSpc>
                <a:spcPts val="249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85566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03715" y="-410959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07175" y="2642327"/>
            <a:ext cx="9064256" cy="4343246"/>
          </a:xfrm>
          <a:custGeom>
            <a:avLst/>
            <a:gdLst/>
            <a:ahLst/>
            <a:cxnLst/>
            <a:rect r="r" b="b" t="t" l="l"/>
            <a:pathLst>
              <a:path h="4343246" w="9064256">
                <a:moveTo>
                  <a:pt x="0" y="0"/>
                </a:moveTo>
                <a:lnTo>
                  <a:pt x="9064256" y="0"/>
                </a:lnTo>
                <a:lnTo>
                  <a:pt x="9064256" y="4343246"/>
                </a:lnTo>
                <a:lnTo>
                  <a:pt x="0" y="4343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4" t="-12243" r="-2109" b="-940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910355" y="2903183"/>
            <a:ext cx="8149224" cy="3955997"/>
          </a:xfrm>
          <a:custGeom>
            <a:avLst/>
            <a:gdLst/>
            <a:ahLst/>
            <a:cxnLst/>
            <a:rect r="r" b="b" t="t" l="l"/>
            <a:pathLst>
              <a:path h="3955997" w="8149224">
                <a:moveTo>
                  <a:pt x="0" y="0"/>
                </a:moveTo>
                <a:lnTo>
                  <a:pt x="8149224" y="0"/>
                </a:lnTo>
                <a:lnTo>
                  <a:pt x="8149224" y="3955997"/>
                </a:lnTo>
                <a:lnTo>
                  <a:pt x="0" y="3955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882" r="-4326" b="-800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157966" y="474418"/>
            <a:ext cx="7972068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5.IMPLEMENTATION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529352" y="8274116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9637" y="7976173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37394" y="8896667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8517" y="9280842"/>
            <a:ext cx="1390531" cy="8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08/03/2025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88343" y="1517723"/>
            <a:ext cx="946963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38776" y="1517723"/>
            <a:ext cx="946963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Scan 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97760" y="-1414768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76041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7578" y="131649"/>
            <a:ext cx="4399309" cy="4253637"/>
          </a:xfrm>
          <a:custGeom>
            <a:avLst/>
            <a:gdLst/>
            <a:ahLst/>
            <a:cxnLst/>
            <a:rect r="r" b="b" t="t" l="l"/>
            <a:pathLst>
              <a:path h="4253637" w="4399309">
                <a:moveTo>
                  <a:pt x="0" y="0"/>
                </a:moveTo>
                <a:lnTo>
                  <a:pt x="4399309" y="0"/>
                </a:lnTo>
                <a:lnTo>
                  <a:pt x="4399309" y="4253637"/>
                </a:lnTo>
                <a:lnTo>
                  <a:pt x="0" y="425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513" t="-21595" r="-66205" b="-1088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565984" y="131649"/>
            <a:ext cx="10046776" cy="3946874"/>
          </a:xfrm>
          <a:custGeom>
            <a:avLst/>
            <a:gdLst/>
            <a:ahLst/>
            <a:cxnLst/>
            <a:rect r="r" b="b" t="t" l="l"/>
            <a:pathLst>
              <a:path h="3946874" w="10046776">
                <a:moveTo>
                  <a:pt x="0" y="0"/>
                </a:moveTo>
                <a:lnTo>
                  <a:pt x="10046776" y="0"/>
                </a:lnTo>
                <a:lnTo>
                  <a:pt x="10046776" y="3946874"/>
                </a:lnTo>
                <a:lnTo>
                  <a:pt x="0" y="394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" t="-15223" r="0" b="-2911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898344" y="4969672"/>
            <a:ext cx="9839774" cy="4269487"/>
          </a:xfrm>
          <a:custGeom>
            <a:avLst/>
            <a:gdLst/>
            <a:ahLst/>
            <a:cxnLst/>
            <a:rect r="r" b="b" t="t" l="l"/>
            <a:pathLst>
              <a:path h="4269487" w="9839774">
                <a:moveTo>
                  <a:pt x="0" y="0"/>
                </a:moveTo>
                <a:lnTo>
                  <a:pt x="9839774" y="0"/>
                </a:lnTo>
                <a:lnTo>
                  <a:pt x="9839774" y="4269486"/>
                </a:lnTo>
                <a:lnTo>
                  <a:pt x="0" y="426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0" t="-15107" r="0" b="-1558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4969672"/>
            <a:ext cx="5807333" cy="4370018"/>
          </a:xfrm>
          <a:custGeom>
            <a:avLst/>
            <a:gdLst/>
            <a:ahLst/>
            <a:cxnLst/>
            <a:rect r="r" b="b" t="t" l="l"/>
            <a:pathLst>
              <a:path h="4370018" w="5807333">
                <a:moveTo>
                  <a:pt x="0" y="0"/>
                </a:moveTo>
                <a:lnTo>
                  <a:pt x="5807333" y="0"/>
                </a:lnTo>
                <a:lnTo>
                  <a:pt x="5807333" y="4370018"/>
                </a:lnTo>
                <a:lnTo>
                  <a:pt x="0" y="4370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-1735359" y="4423386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5471" y="9291399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663915" y="9307909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25471" y="4423386"/>
            <a:ext cx="1080791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5.1.4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54010" y="9120584"/>
            <a:ext cx="158750" cy="4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032" y="9280842"/>
            <a:ext cx="1390551" cy="4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25/01/2025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DAGc6TZWDZ4</dc:identifier>
  <dcterms:modified xsi:type="dcterms:W3CDTF">2011-08-01T06:04:30Z</dcterms:modified>
  <cp:revision>1</cp:revision>
  <dc:title>1st Review PPT</dc:title>
</cp:coreProperties>
</file>