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8" r:id="rId2"/>
    <p:sldId id="1233" r:id="rId3"/>
    <p:sldId id="1232" r:id="rId4"/>
    <p:sldId id="1309" r:id="rId5"/>
    <p:sldId id="1310" r:id="rId6"/>
    <p:sldId id="1311" r:id="rId7"/>
    <p:sldId id="1252" r:id="rId8"/>
    <p:sldId id="1314" r:id="rId9"/>
    <p:sldId id="1324" r:id="rId10"/>
    <p:sldId id="1325" r:id="rId11"/>
    <p:sldId id="1326" r:id="rId12"/>
    <p:sldId id="1327" r:id="rId13"/>
    <p:sldId id="1334" r:id="rId14"/>
    <p:sldId id="1266" r:id="rId15"/>
    <p:sldId id="1335" r:id="rId16"/>
    <p:sldId id="1337" r:id="rId17"/>
    <p:sldId id="1336" r:id="rId18"/>
    <p:sldId id="1329" r:id="rId19"/>
    <p:sldId id="1332" r:id="rId20"/>
    <p:sldId id="1319" r:id="rId21"/>
    <p:sldId id="1328" r:id="rId22"/>
    <p:sldId id="1296" r:id="rId23"/>
    <p:sldId id="1338" r:id="rId24"/>
    <p:sldId id="1248"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en, Haihua" initials="CH" lastIdx="3" clrIdx="0">
    <p:extLst>
      <p:ext uri="{19B8F6BF-5375-455C-9EA6-DF929625EA0E}">
        <p15:presenceInfo xmlns:p15="http://schemas.microsoft.com/office/powerpoint/2012/main" userId="S::Haihua.Chen@unt.edu::5fcf27ec-ad9e-4bed-8faf-af78b42dd109"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D0E99C-61FA-70BE-9CDF-7D9FCB64DF1E}" v="60" dt="2024-12-06T02:40:45.197"/>
    <p1510:client id="{B25A9682-AE6C-5483-3A39-BACEBDCB8E80}" v="127" dt="2024-12-04T03:44:55.907"/>
    <p1510:client id="{BB307DB3-9BC2-4D05-A19D-B18374891611}" v="307" dt="2024-12-04T05:46:04.582"/>
    <p1510:client id="{DF573CB7-5F6F-42F3-85FE-7079FDF4BAF4}" v="1910" dt="2024-12-04T20:58:08.557"/>
    <p1510:client id="{ED776C4E-8087-0381-9125-376569110171}" v="110" dt="2024-12-04T03:58:32.215"/>
    <p1510:client id="{FC2455A6-6C47-E9A6-4D9C-ACFB6C849205}" v="300" dt="2024-12-04T06:06:50.59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017" autoAdjust="0"/>
    <p:restoredTop sz="94660"/>
  </p:normalViewPr>
  <p:slideViewPr>
    <p:cSldViewPr snapToGrid="0">
      <p:cViewPr varScale="1">
        <p:scale>
          <a:sx n="59" d="100"/>
          <a:sy n="59" d="100"/>
        </p:scale>
        <p:origin x="1076" y="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commentAuthors" Target="commentAuthors.xml"/><Relationship Id="rId30" Type="http://schemas.openxmlformats.org/officeDocument/2006/relationships/theme" Target="theme/theme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anala, Hema Reddy" userId="S::hemareddyyanala@my.unt.edu::bc43e6f8-4e89-4ac2-a16d-75380d4a0fb2" providerId="AD" clId="Web-{FC2455A6-6C47-E9A6-4D9C-ACFB6C849205}"/>
    <pc:docChg chg="addSld modSld">
      <pc:chgData name="Yanala, Hema Reddy" userId="S::hemareddyyanala@my.unt.edu::bc43e6f8-4e89-4ac2-a16d-75380d4a0fb2" providerId="AD" clId="Web-{FC2455A6-6C47-E9A6-4D9C-ACFB6C849205}" dt="2024-12-04T06:06:49.856" v="212" actId="20577"/>
      <pc:docMkLst>
        <pc:docMk/>
      </pc:docMkLst>
      <pc:sldChg chg="modSp">
        <pc:chgData name="Yanala, Hema Reddy" userId="S::hemareddyyanala@my.unt.edu::bc43e6f8-4e89-4ac2-a16d-75380d4a0fb2" providerId="AD" clId="Web-{FC2455A6-6C47-E9A6-4D9C-ACFB6C849205}" dt="2024-12-04T05:55:24.735" v="156" actId="14100"/>
        <pc:sldMkLst>
          <pc:docMk/>
          <pc:sldMk cId="3215325511" sldId="258"/>
        </pc:sldMkLst>
        <pc:spChg chg="mod">
          <ac:chgData name="Yanala, Hema Reddy" userId="S::hemareddyyanala@my.unt.edu::bc43e6f8-4e89-4ac2-a16d-75380d4a0fb2" providerId="AD" clId="Web-{FC2455A6-6C47-E9A6-4D9C-ACFB6C849205}" dt="2024-12-04T05:40:45.570" v="1" actId="20577"/>
          <ac:spMkLst>
            <pc:docMk/>
            <pc:sldMk cId="3215325511" sldId="258"/>
            <ac:spMk id="2" creationId="{A2E5D767-FB13-4D10-B516-92441A3CBFA3}"/>
          </ac:spMkLst>
        </pc:spChg>
        <pc:spChg chg="mod">
          <ac:chgData name="Yanala, Hema Reddy" userId="S::hemareddyyanala@my.unt.edu::bc43e6f8-4e89-4ac2-a16d-75380d4a0fb2" providerId="AD" clId="Web-{FC2455A6-6C47-E9A6-4D9C-ACFB6C849205}" dt="2024-12-04T05:55:24.735" v="156" actId="14100"/>
          <ac:spMkLst>
            <pc:docMk/>
            <pc:sldMk cId="3215325511" sldId="258"/>
            <ac:spMk id="14338" creationId="{00000000-0000-0000-0000-000000000000}"/>
          </ac:spMkLst>
        </pc:spChg>
      </pc:sldChg>
      <pc:sldChg chg="modSp">
        <pc:chgData name="Yanala, Hema Reddy" userId="S::hemareddyyanala@my.unt.edu::bc43e6f8-4e89-4ac2-a16d-75380d4a0fb2" providerId="AD" clId="Web-{FC2455A6-6C47-E9A6-4D9C-ACFB6C849205}" dt="2024-12-04T06:05:33.884" v="195" actId="14100"/>
        <pc:sldMkLst>
          <pc:docMk/>
          <pc:sldMk cId="3932923030" sldId="1232"/>
        </pc:sldMkLst>
        <pc:spChg chg="mod">
          <ac:chgData name="Yanala, Hema Reddy" userId="S::hemareddyyanala@my.unt.edu::bc43e6f8-4e89-4ac2-a16d-75380d4a0fb2" providerId="AD" clId="Web-{FC2455A6-6C47-E9A6-4D9C-ACFB6C849205}" dt="2024-12-04T05:42:32.137" v="18" actId="20577"/>
          <ac:spMkLst>
            <pc:docMk/>
            <pc:sldMk cId="3932923030" sldId="1232"/>
            <ac:spMk id="2" creationId="{845BE0D3-C438-4B1E-8C55-7538F2D6EBD4}"/>
          </ac:spMkLst>
        </pc:spChg>
        <pc:spChg chg="mod">
          <ac:chgData name="Yanala, Hema Reddy" userId="S::hemareddyyanala@my.unt.edu::bc43e6f8-4e89-4ac2-a16d-75380d4a0fb2" providerId="AD" clId="Web-{FC2455A6-6C47-E9A6-4D9C-ACFB6C849205}" dt="2024-12-04T06:05:33.884" v="195" actId="14100"/>
          <ac:spMkLst>
            <pc:docMk/>
            <pc:sldMk cId="3932923030" sldId="1232"/>
            <ac:spMk id="6" creationId="{D96A0079-D410-4759-9ADD-E8B547EB204A}"/>
          </ac:spMkLst>
        </pc:spChg>
        <pc:picChg chg="mod">
          <ac:chgData name="Yanala, Hema Reddy" userId="S::hemareddyyanala@my.unt.edu::bc43e6f8-4e89-4ac2-a16d-75380d4a0fb2" providerId="AD" clId="Web-{FC2455A6-6C47-E9A6-4D9C-ACFB6C849205}" dt="2024-12-04T06:05:30.525" v="194" actId="1076"/>
          <ac:picMkLst>
            <pc:docMk/>
            <pc:sldMk cId="3932923030" sldId="1232"/>
            <ac:picMk id="3" creationId="{024817D6-DA06-B01D-E6F3-1AD67884F485}"/>
          </ac:picMkLst>
        </pc:picChg>
      </pc:sldChg>
      <pc:sldChg chg="modSp">
        <pc:chgData name="Yanala, Hema Reddy" userId="S::hemareddyyanala@my.unt.edu::bc43e6f8-4e89-4ac2-a16d-75380d4a0fb2" providerId="AD" clId="Web-{FC2455A6-6C47-E9A6-4D9C-ACFB6C849205}" dt="2024-12-04T06:06:49.856" v="212" actId="20577"/>
        <pc:sldMkLst>
          <pc:docMk/>
          <pc:sldMk cId="1005247504" sldId="1233"/>
        </pc:sldMkLst>
        <pc:spChg chg="mod">
          <ac:chgData name="Yanala, Hema Reddy" userId="S::hemareddyyanala@my.unt.edu::bc43e6f8-4e89-4ac2-a16d-75380d4a0fb2" providerId="AD" clId="Web-{FC2455A6-6C47-E9A6-4D9C-ACFB6C849205}" dt="2024-12-04T06:06:49.856" v="212" actId="20577"/>
          <ac:spMkLst>
            <pc:docMk/>
            <pc:sldMk cId="1005247504" sldId="1233"/>
            <ac:spMk id="2" creationId="{2236033B-82D1-F34B-99BD-644C50FD7404}"/>
          </ac:spMkLst>
        </pc:spChg>
      </pc:sldChg>
      <pc:sldChg chg="modSp">
        <pc:chgData name="Yanala, Hema Reddy" userId="S::hemareddyyanala@my.unt.edu::bc43e6f8-4e89-4ac2-a16d-75380d4a0fb2" providerId="AD" clId="Web-{FC2455A6-6C47-E9A6-4D9C-ACFB6C849205}" dt="2024-12-04T05:51:10.382" v="144" actId="20577"/>
        <pc:sldMkLst>
          <pc:docMk/>
          <pc:sldMk cId="35581715" sldId="1248"/>
        </pc:sldMkLst>
        <pc:spChg chg="mod">
          <ac:chgData name="Yanala, Hema Reddy" userId="S::hemareddyyanala@my.unt.edu::bc43e6f8-4e89-4ac2-a16d-75380d4a0fb2" providerId="AD" clId="Web-{FC2455A6-6C47-E9A6-4D9C-ACFB6C849205}" dt="2024-12-04T05:51:10.382" v="144" actId="20577"/>
          <ac:spMkLst>
            <pc:docMk/>
            <pc:sldMk cId="35581715" sldId="1248"/>
            <ac:spMk id="2" creationId="{845BE0D3-C438-4B1E-8C55-7538F2D6EBD4}"/>
          </ac:spMkLst>
        </pc:spChg>
      </pc:sldChg>
      <pc:sldChg chg="modSp">
        <pc:chgData name="Yanala, Hema Reddy" userId="S::hemareddyyanala@my.unt.edu::bc43e6f8-4e89-4ac2-a16d-75380d4a0fb2" providerId="AD" clId="Web-{FC2455A6-6C47-E9A6-4D9C-ACFB6C849205}" dt="2024-12-04T05:45:25.113" v="53" actId="20577"/>
        <pc:sldMkLst>
          <pc:docMk/>
          <pc:sldMk cId="987455654" sldId="1252"/>
        </pc:sldMkLst>
        <pc:spChg chg="mod">
          <ac:chgData name="Yanala, Hema Reddy" userId="S::hemareddyyanala@my.unt.edu::bc43e6f8-4e89-4ac2-a16d-75380d4a0fb2" providerId="AD" clId="Web-{FC2455A6-6C47-E9A6-4D9C-ACFB6C849205}" dt="2024-12-04T05:45:25.113" v="53" actId="20577"/>
          <ac:spMkLst>
            <pc:docMk/>
            <pc:sldMk cId="987455654" sldId="1252"/>
            <ac:spMk id="2" creationId="{845BE0D3-C438-4B1E-8C55-7538F2D6EBD4}"/>
          </ac:spMkLst>
        </pc:spChg>
      </pc:sldChg>
      <pc:sldChg chg="modSp">
        <pc:chgData name="Yanala, Hema Reddy" userId="S::hemareddyyanala@my.unt.edu::bc43e6f8-4e89-4ac2-a16d-75380d4a0fb2" providerId="AD" clId="Web-{FC2455A6-6C47-E9A6-4D9C-ACFB6C849205}" dt="2024-12-04T06:03:50.412" v="187" actId="1076"/>
        <pc:sldMkLst>
          <pc:docMk/>
          <pc:sldMk cId="1134421578" sldId="1266"/>
        </pc:sldMkLst>
        <pc:spChg chg="mod">
          <ac:chgData name="Yanala, Hema Reddy" userId="S::hemareddyyanala@my.unt.edu::bc43e6f8-4e89-4ac2-a16d-75380d4a0fb2" providerId="AD" clId="Web-{FC2455A6-6C47-E9A6-4D9C-ACFB6C849205}" dt="2024-12-04T05:48:43.720" v="103" actId="20577"/>
          <ac:spMkLst>
            <pc:docMk/>
            <pc:sldMk cId="1134421578" sldId="1266"/>
            <ac:spMk id="2" creationId="{845BE0D3-C438-4B1E-8C55-7538F2D6EBD4}"/>
          </ac:spMkLst>
        </pc:spChg>
        <pc:spChg chg="mod">
          <ac:chgData name="Yanala, Hema Reddy" userId="S::hemareddyyanala@my.unt.edu::bc43e6f8-4e89-4ac2-a16d-75380d4a0fb2" providerId="AD" clId="Web-{FC2455A6-6C47-E9A6-4D9C-ACFB6C849205}" dt="2024-12-04T06:03:50.412" v="187" actId="1076"/>
          <ac:spMkLst>
            <pc:docMk/>
            <pc:sldMk cId="1134421578" sldId="1266"/>
            <ac:spMk id="16" creationId="{BFF794B8-F9BE-038B-30DA-998FB0B73790}"/>
          </ac:spMkLst>
        </pc:spChg>
      </pc:sldChg>
      <pc:sldChg chg="modSp">
        <pc:chgData name="Yanala, Hema Reddy" userId="S::hemareddyyanala@my.unt.edu::bc43e6f8-4e89-4ac2-a16d-75380d4a0fb2" providerId="AD" clId="Web-{FC2455A6-6C47-E9A6-4D9C-ACFB6C849205}" dt="2024-12-04T05:58:11.883" v="175" actId="20577"/>
        <pc:sldMkLst>
          <pc:docMk/>
          <pc:sldMk cId="2075661936" sldId="1296"/>
        </pc:sldMkLst>
        <pc:spChg chg="mod">
          <ac:chgData name="Yanala, Hema Reddy" userId="S::hemareddyyanala@my.unt.edu::bc43e6f8-4e89-4ac2-a16d-75380d4a0fb2" providerId="AD" clId="Web-{FC2455A6-6C47-E9A6-4D9C-ACFB6C849205}" dt="2024-12-04T05:50:40.177" v="134" actId="20577"/>
          <ac:spMkLst>
            <pc:docMk/>
            <pc:sldMk cId="2075661936" sldId="1296"/>
            <ac:spMk id="2" creationId="{845BE0D3-C438-4B1E-8C55-7538F2D6EBD4}"/>
          </ac:spMkLst>
        </pc:spChg>
        <pc:spChg chg="mod">
          <ac:chgData name="Yanala, Hema Reddy" userId="S::hemareddyyanala@my.unt.edu::bc43e6f8-4e89-4ac2-a16d-75380d4a0fb2" providerId="AD" clId="Web-{FC2455A6-6C47-E9A6-4D9C-ACFB6C849205}" dt="2024-12-04T05:58:11.883" v="175" actId="20577"/>
          <ac:spMkLst>
            <pc:docMk/>
            <pc:sldMk cId="2075661936" sldId="1296"/>
            <ac:spMk id="14" creationId="{BF90A521-B40A-4D73-9EBD-607244505892}"/>
          </ac:spMkLst>
        </pc:spChg>
      </pc:sldChg>
      <pc:sldChg chg="modSp">
        <pc:chgData name="Yanala, Hema Reddy" userId="S::hemareddyyanala@my.unt.edu::bc43e6f8-4e89-4ac2-a16d-75380d4a0fb2" providerId="AD" clId="Web-{FC2455A6-6C47-E9A6-4D9C-ACFB6C849205}" dt="2024-12-04T05:53:07.730" v="149" actId="20577"/>
        <pc:sldMkLst>
          <pc:docMk/>
          <pc:sldMk cId="737882996" sldId="1309"/>
        </pc:sldMkLst>
        <pc:spChg chg="mod">
          <ac:chgData name="Yanala, Hema Reddy" userId="S::hemareddyyanala@my.unt.edu::bc43e6f8-4e89-4ac2-a16d-75380d4a0fb2" providerId="AD" clId="Web-{FC2455A6-6C47-E9A6-4D9C-ACFB6C849205}" dt="2024-12-04T05:53:07.730" v="149" actId="20577"/>
          <ac:spMkLst>
            <pc:docMk/>
            <pc:sldMk cId="737882996" sldId="1309"/>
            <ac:spMk id="2" creationId="{845BE0D3-C438-4B1E-8C55-7538F2D6EBD4}"/>
          </ac:spMkLst>
        </pc:spChg>
        <pc:spChg chg="mod">
          <ac:chgData name="Yanala, Hema Reddy" userId="S::hemareddyyanala@my.unt.edu::bc43e6f8-4e89-4ac2-a16d-75380d4a0fb2" providerId="AD" clId="Web-{FC2455A6-6C47-E9A6-4D9C-ACFB6C849205}" dt="2024-12-04T05:44:26.282" v="39" actId="20577"/>
          <ac:spMkLst>
            <pc:docMk/>
            <pc:sldMk cId="737882996" sldId="1309"/>
            <ac:spMk id="6" creationId="{D96A0079-D410-4759-9ADD-E8B547EB204A}"/>
          </ac:spMkLst>
        </pc:spChg>
      </pc:sldChg>
      <pc:sldChg chg="modSp">
        <pc:chgData name="Yanala, Hema Reddy" userId="S::hemareddyyanala@my.unt.edu::bc43e6f8-4e89-4ac2-a16d-75380d4a0fb2" providerId="AD" clId="Web-{FC2455A6-6C47-E9A6-4D9C-ACFB6C849205}" dt="2024-12-04T05:53:13.496" v="150" actId="20577"/>
        <pc:sldMkLst>
          <pc:docMk/>
          <pc:sldMk cId="2713528468" sldId="1310"/>
        </pc:sldMkLst>
        <pc:spChg chg="mod">
          <ac:chgData name="Yanala, Hema Reddy" userId="S::hemareddyyanala@my.unt.edu::bc43e6f8-4e89-4ac2-a16d-75380d4a0fb2" providerId="AD" clId="Web-{FC2455A6-6C47-E9A6-4D9C-ACFB6C849205}" dt="2024-12-04T05:53:13.496" v="150" actId="20577"/>
          <ac:spMkLst>
            <pc:docMk/>
            <pc:sldMk cId="2713528468" sldId="1310"/>
            <ac:spMk id="2" creationId="{845BE0D3-C438-4B1E-8C55-7538F2D6EBD4}"/>
          </ac:spMkLst>
        </pc:spChg>
        <pc:spChg chg="mod">
          <ac:chgData name="Yanala, Hema Reddy" userId="S::hemareddyyanala@my.unt.edu::bc43e6f8-4e89-4ac2-a16d-75380d4a0fb2" providerId="AD" clId="Web-{FC2455A6-6C47-E9A6-4D9C-ACFB6C849205}" dt="2024-12-04T05:44:15.344" v="36" actId="20577"/>
          <ac:spMkLst>
            <pc:docMk/>
            <pc:sldMk cId="2713528468" sldId="1310"/>
            <ac:spMk id="6" creationId="{D96A0079-D410-4759-9ADD-E8B547EB204A}"/>
          </ac:spMkLst>
        </pc:spChg>
      </pc:sldChg>
      <pc:sldChg chg="modSp">
        <pc:chgData name="Yanala, Hema Reddy" userId="S::hemareddyyanala@my.unt.edu::bc43e6f8-4e89-4ac2-a16d-75380d4a0fb2" providerId="AD" clId="Web-{FC2455A6-6C47-E9A6-4D9C-ACFB6C849205}" dt="2024-12-04T05:53:18.418" v="151" actId="20577"/>
        <pc:sldMkLst>
          <pc:docMk/>
          <pc:sldMk cId="1680437819" sldId="1311"/>
        </pc:sldMkLst>
        <pc:spChg chg="mod">
          <ac:chgData name="Yanala, Hema Reddy" userId="S::hemareddyyanala@my.unt.edu::bc43e6f8-4e89-4ac2-a16d-75380d4a0fb2" providerId="AD" clId="Web-{FC2455A6-6C47-E9A6-4D9C-ACFB6C849205}" dt="2024-12-04T05:53:18.418" v="151" actId="20577"/>
          <ac:spMkLst>
            <pc:docMk/>
            <pc:sldMk cId="1680437819" sldId="1311"/>
            <ac:spMk id="2" creationId="{845BE0D3-C438-4B1E-8C55-7538F2D6EBD4}"/>
          </ac:spMkLst>
        </pc:spChg>
        <pc:spChg chg="mod">
          <ac:chgData name="Yanala, Hema Reddy" userId="S::hemareddyyanala@my.unt.edu::bc43e6f8-4e89-4ac2-a16d-75380d4a0fb2" providerId="AD" clId="Web-{FC2455A6-6C47-E9A6-4D9C-ACFB6C849205}" dt="2024-12-04T05:45:16.862" v="52" actId="20577"/>
          <ac:spMkLst>
            <pc:docMk/>
            <pc:sldMk cId="1680437819" sldId="1311"/>
            <ac:spMk id="6" creationId="{D96A0079-D410-4759-9ADD-E8B547EB204A}"/>
          </ac:spMkLst>
        </pc:spChg>
      </pc:sldChg>
      <pc:sldChg chg="modSp">
        <pc:chgData name="Yanala, Hema Reddy" userId="S::hemareddyyanala@my.unt.edu::bc43e6f8-4e89-4ac2-a16d-75380d4a0fb2" providerId="AD" clId="Web-{FC2455A6-6C47-E9A6-4D9C-ACFB6C849205}" dt="2024-12-04T05:45:57.307" v="60" actId="14100"/>
        <pc:sldMkLst>
          <pc:docMk/>
          <pc:sldMk cId="3480630742" sldId="1314"/>
        </pc:sldMkLst>
        <pc:spChg chg="mod">
          <ac:chgData name="Yanala, Hema Reddy" userId="S::hemareddyyanala@my.unt.edu::bc43e6f8-4e89-4ac2-a16d-75380d4a0fb2" providerId="AD" clId="Web-{FC2455A6-6C47-E9A6-4D9C-ACFB6C849205}" dt="2024-12-04T05:45:39.775" v="54" actId="20577"/>
          <ac:spMkLst>
            <pc:docMk/>
            <pc:sldMk cId="3480630742" sldId="1314"/>
            <ac:spMk id="2" creationId="{845BE0D3-C438-4B1E-8C55-7538F2D6EBD4}"/>
          </ac:spMkLst>
        </pc:spChg>
        <pc:spChg chg="mod">
          <ac:chgData name="Yanala, Hema Reddy" userId="S::hemareddyyanala@my.unt.edu::bc43e6f8-4e89-4ac2-a16d-75380d4a0fb2" providerId="AD" clId="Web-{FC2455A6-6C47-E9A6-4D9C-ACFB6C849205}" dt="2024-12-04T05:45:57.307" v="60" actId="14100"/>
          <ac:spMkLst>
            <pc:docMk/>
            <pc:sldMk cId="3480630742" sldId="1314"/>
            <ac:spMk id="3" creationId="{4E6221AA-436F-F38D-8BF5-B55DFCFA0B3E}"/>
          </ac:spMkLst>
        </pc:spChg>
      </pc:sldChg>
      <pc:sldChg chg="modSp">
        <pc:chgData name="Yanala, Hema Reddy" userId="S::hemareddyyanala@my.unt.edu::bc43e6f8-4e89-4ac2-a16d-75380d4a0fb2" providerId="AD" clId="Web-{FC2455A6-6C47-E9A6-4D9C-ACFB6C849205}" dt="2024-12-04T06:04:53.539" v="193" actId="14100"/>
        <pc:sldMkLst>
          <pc:docMk/>
          <pc:sldMk cId="584372356" sldId="1319"/>
        </pc:sldMkLst>
        <pc:spChg chg="mod">
          <ac:chgData name="Yanala, Hema Reddy" userId="S::hemareddyyanala@my.unt.edu::bc43e6f8-4e89-4ac2-a16d-75380d4a0fb2" providerId="AD" clId="Web-{FC2455A6-6C47-E9A6-4D9C-ACFB6C849205}" dt="2024-12-04T05:50:01.816" v="122" actId="20577"/>
          <ac:spMkLst>
            <pc:docMk/>
            <pc:sldMk cId="584372356" sldId="1319"/>
            <ac:spMk id="2" creationId="{845BE0D3-C438-4B1E-8C55-7538F2D6EBD4}"/>
          </ac:spMkLst>
        </pc:spChg>
        <pc:spChg chg="mod">
          <ac:chgData name="Yanala, Hema Reddy" userId="S::hemareddyyanala@my.unt.edu::bc43e6f8-4e89-4ac2-a16d-75380d4a0fb2" providerId="AD" clId="Web-{FC2455A6-6C47-E9A6-4D9C-ACFB6C849205}" dt="2024-12-04T06:04:53.539" v="193" actId="14100"/>
          <ac:spMkLst>
            <pc:docMk/>
            <pc:sldMk cId="584372356" sldId="1319"/>
            <ac:spMk id="3" creationId="{3BD2F045-CF5C-1B36-3322-339364A4114D}"/>
          </ac:spMkLst>
        </pc:spChg>
      </pc:sldChg>
      <pc:sldChg chg="modSp">
        <pc:chgData name="Yanala, Hema Reddy" userId="S::hemareddyyanala@my.unt.edu::bc43e6f8-4e89-4ac2-a16d-75380d4a0fb2" providerId="AD" clId="Web-{FC2455A6-6C47-E9A6-4D9C-ACFB6C849205}" dt="2024-12-04T05:53:54.966" v="154" actId="20577"/>
        <pc:sldMkLst>
          <pc:docMk/>
          <pc:sldMk cId="2446462835" sldId="1324"/>
        </pc:sldMkLst>
        <pc:spChg chg="mod">
          <ac:chgData name="Yanala, Hema Reddy" userId="S::hemareddyyanala@my.unt.edu::bc43e6f8-4e89-4ac2-a16d-75380d4a0fb2" providerId="AD" clId="Web-{FC2455A6-6C47-E9A6-4D9C-ACFB6C849205}" dt="2024-12-04T05:46:04.291" v="61" actId="20577"/>
          <ac:spMkLst>
            <pc:docMk/>
            <pc:sldMk cId="2446462835" sldId="1324"/>
            <ac:spMk id="2" creationId="{845BE0D3-C438-4B1E-8C55-7538F2D6EBD4}"/>
          </ac:spMkLst>
        </pc:spChg>
        <pc:spChg chg="mod">
          <ac:chgData name="Yanala, Hema Reddy" userId="S::hemareddyyanala@my.unt.edu::bc43e6f8-4e89-4ac2-a16d-75380d4a0fb2" providerId="AD" clId="Web-{FC2455A6-6C47-E9A6-4D9C-ACFB6C849205}" dt="2024-12-04T05:53:54.966" v="154" actId="20577"/>
          <ac:spMkLst>
            <pc:docMk/>
            <pc:sldMk cId="2446462835" sldId="1324"/>
            <ac:spMk id="3" creationId="{FF8E4185-1296-D6E2-6132-61CF90ACD86F}"/>
          </ac:spMkLst>
        </pc:spChg>
      </pc:sldChg>
      <pc:sldChg chg="modSp">
        <pc:chgData name="Yanala, Hema Reddy" userId="S::hemareddyyanala@my.unt.edu::bc43e6f8-4e89-4ac2-a16d-75380d4a0fb2" providerId="AD" clId="Web-{FC2455A6-6C47-E9A6-4D9C-ACFB6C849205}" dt="2024-12-04T05:46:57.872" v="75" actId="20577"/>
        <pc:sldMkLst>
          <pc:docMk/>
          <pc:sldMk cId="1885371170" sldId="1325"/>
        </pc:sldMkLst>
        <pc:spChg chg="mod">
          <ac:chgData name="Yanala, Hema Reddy" userId="S::hemareddyyanala@my.unt.edu::bc43e6f8-4e89-4ac2-a16d-75380d4a0fb2" providerId="AD" clId="Web-{FC2455A6-6C47-E9A6-4D9C-ACFB6C849205}" dt="2024-12-04T05:46:51.200" v="72" actId="20577"/>
          <ac:spMkLst>
            <pc:docMk/>
            <pc:sldMk cId="1885371170" sldId="1325"/>
            <ac:spMk id="2" creationId="{845BE0D3-C438-4B1E-8C55-7538F2D6EBD4}"/>
          </ac:spMkLst>
        </pc:spChg>
        <pc:spChg chg="mod">
          <ac:chgData name="Yanala, Hema Reddy" userId="S::hemareddyyanala@my.unt.edu::bc43e6f8-4e89-4ac2-a16d-75380d4a0fb2" providerId="AD" clId="Web-{FC2455A6-6C47-E9A6-4D9C-ACFB6C849205}" dt="2024-12-04T05:46:57.872" v="75" actId="20577"/>
          <ac:spMkLst>
            <pc:docMk/>
            <pc:sldMk cId="1885371170" sldId="1325"/>
            <ac:spMk id="3" creationId="{B429DFD4-1FDF-B24C-9F54-802BFC8DCB5F}"/>
          </ac:spMkLst>
        </pc:spChg>
      </pc:sldChg>
      <pc:sldChg chg="modSp">
        <pc:chgData name="Yanala, Hema Reddy" userId="S::hemareddyyanala@my.unt.edu::bc43e6f8-4e89-4ac2-a16d-75380d4a0fb2" providerId="AD" clId="Web-{FC2455A6-6C47-E9A6-4D9C-ACFB6C849205}" dt="2024-12-04T05:47:38.358" v="86" actId="1076"/>
        <pc:sldMkLst>
          <pc:docMk/>
          <pc:sldMk cId="708265364" sldId="1326"/>
        </pc:sldMkLst>
        <pc:spChg chg="mod">
          <ac:chgData name="Yanala, Hema Reddy" userId="S::hemareddyyanala@my.unt.edu::bc43e6f8-4e89-4ac2-a16d-75380d4a0fb2" providerId="AD" clId="Web-{FC2455A6-6C47-E9A6-4D9C-ACFB6C849205}" dt="2024-12-04T05:47:08.888" v="77" actId="20577"/>
          <ac:spMkLst>
            <pc:docMk/>
            <pc:sldMk cId="708265364" sldId="1326"/>
            <ac:spMk id="2" creationId="{845BE0D3-C438-4B1E-8C55-7538F2D6EBD4}"/>
          </ac:spMkLst>
        </pc:spChg>
        <pc:spChg chg="mod">
          <ac:chgData name="Yanala, Hema Reddy" userId="S::hemareddyyanala@my.unt.edu::bc43e6f8-4e89-4ac2-a16d-75380d4a0fb2" providerId="AD" clId="Web-{FC2455A6-6C47-E9A6-4D9C-ACFB6C849205}" dt="2024-12-04T05:47:38.358" v="86" actId="1076"/>
          <ac:spMkLst>
            <pc:docMk/>
            <pc:sldMk cId="708265364" sldId="1326"/>
            <ac:spMk id="3" creationId="{54099D1F-9862-003E-DC87-A6EE6EC3E6FA}"/>
          </ac:spMkLst>
        </pc:spChg>
      </pc:sldChg>
      <pc:sldChg chg="modSp">
        <pc:chgData name="Yanala, Hema Reddy" userId="S::hemareddyyanala@my.unt.edu::bc43e6f8-4e89-4ac2-a16d-75380d4a0fb2" providerId="AD" clId="Web-{FC2455A6-6C47-E9A6-4D9C-ACFB6C849205}" dt="2024-12-04T05:48:08.156" v="94" actId="1076"/>
        <pc:sldMkLst>
          <pc:docMk/>
          <pc:sldMk cId="2795707175" sldId="1327"/>
        </pc:sldMkLst>
        <pc:spChg chg="mod">
          <ac:chgData name="Yanala, Hema Reddy" userId="S::hemareddyyanala@my.unt.edu::bc43e6f8-4e89-4ac2-a16d-75380d4a0fb2" providerId="AD" clId="Web-{FC2455A6-6C47-E9A6-4D9C-ACFB6C849205}" dt="2024-12-04T05:47:53.468" v="89" actId="20577"/>
          <ac:spMkLst>
            <pc:docMk/>
            <pc:sldMk cId="2795707175" sldId="1327"/>
            <ac:spMk id="2" creationId="{845BE0D3-C438-4B1E-8C55-7538F2D6EBD4}"/>
          </ac:spMkLst>
        </pc:spChg>
        <pc:spChg chg="mod">
          <ac:chgData name="Yanala, Hema Reddy" userId="S::hemareddyyanala@my.unt.edu::bc43e6f8-4e89-4ac2-a16d-75380d4a0fb2" providerId="AD" clId="Web-{FC2455A6-6C47-E9A6-4D9C-ACFB6C849205}" dt="2024-12-04T05:48:08.156" v="94" actId="1076"/>
          <ac:spMkLst>
            <pc:docMk/>
            <pc:sldMk cId="2795707175" sldId="1327"/>
            <ac:spMk id="3" creationId="{EDF830B6-8EDB-789F-39FC-A052FA79ED5E}"/>
          </ac:spMkLst>
        </pc:spChg>
      </pc:sldChg>
      <pc:sldChg chg="modSp">
        <pc:chgData name="Yanala, Hema Reddy" userId="S::hemareddyyanala@my.unt.edu::bc43e6f8-4e89-4ac2-a16d-75380d4a0fb2" providerId="AD" clId="Web-{FC2455A6-6C47-E9A6-4D9C-ACFB6C849205}" dt="2024-12-04T05:50:29.396" v="133" actId="1076"/>
        <pc:sldMkLst>
          <pc:docMk/>
          <pc:sldMk cId="1992409100" sldId="1328"/>
        </pc:sldMkLst>
        <pc:spChg chg="mod">
          <ac:chgData name="Yanala, Hema Reddy" userId="S::hemareddyyanala@my.unt.edu::bc43e6f8-4e89-4ac2-a16d-75380d4a0fb2" providerId="AD" clId="Web-{FC2455A6-6C47-E9A6-4D9C-ACFB6C849205}" dt="2024-12-04T05:50:20.583" v="130" actId="20577"/>
          <ac:spMkLst>
            <pc:docMk/>
            <pc:sldMk cId="1992409100" sldId="1328"/>
            <ac:spMk id="2" creationId="{845BE0D3-C438-4B1E-8C55-7538F2D6EBD4}"/>
          </ac:spMkLst>
        </pc:spChg>
        <pc:spChg chg="mod">
          <ac:chgData name="Yanala, Hema Reddy" userId="S::hemareddyyanala@my.unt.edu::bc43e6f8-4e89-4ac2-a16d-75380d4a0fb2" providerId="AD" clId="Web-{FC2455A6-6C47-E9A6-4D9C-ACFB6C849205}" dt="2024-12-04T05:50:29.396" v="133" actId="1076"/>
          <ac:spMkLst>
            <pc:docMk/>
            <pc:sldMk cId="1992409100" sldId="1328"/>
            <ac:spMk id="3" creationId="{75950BB7-4C20-E855-492E-A69AFE07577D}"/>
          </ac:spMkLst>
        </pc:spChg>
      </pc:sldChg>
      <pc:sldChg chg="modSp">
        <pc:chgData name="Yanala, Hema Reddy" userId="S::hemareddyyanala@my.unt.edu::bc43e6f8-4e89-4ac2-a16d-75380d4a0fb2" providerId="AD" clId="Web-{FC2455A6-6C47-E9A6-4D9C-ACFB6C849205}" dt="2024-12-04T05:49:16.502" v="112" actId="20577"/>
        <pc:sldMkLst>
          <pc:docMk/>
          <pc:sldMk cId="1592866597" sldId="1329"/>
        </pc:sldMkLst>
        <pc:spChg chg="mod">
          <ac:chgData name="Yanala, Hema Reddy" userId="S::hemareddyyanala@my.unt.edu::bc43e6f8-4e89-4ac2-a16d-75380d4a0fb2" providerId="AD" clId="Web-{FC2455A6-6C47-E9A6-4D9C-ACFB6C849205}" dt="2024-12-04T05:49:16.502" v="112" actId="20577"/>
          <ac:spMkLst>
            <pc:docMk/>
            <pc:sldMk cId="1592866597" sldId="1329"/>
            <ac:spMk id="2" creationId="{845BE0D3-C438-4B1E-8C55-7538F2D6EBD4}"/>
          </ac:spMkLst>
        </pc:spChg>
        <pc:spChg chg="mod">
          <ac:chgData name="Yanala, Hema Reddy" userId="S::hemareddyyanala@my.unt.edu::bc43e6f8-4e89-4ac2-a16d-75380d4a0fb2" providerId="AD" clId="Web-{FC2455A6-6C47-E9A6-4D9C-ACFB6C849205}" dt="2024-12-04T05:49:11.314" v="111" actId="20577"/>
          <ac:spMkLst>
            <pc:docMk/>
            <pc:sldMk cId="1592866597" sldId="1329"/>
            <ac:spMk id="3" creationId="{05AF2D71-A0B5-0C03-BC45-2E4FD04AD5AD}"/>
          </ac:spMkLst>
        </pc:spChg>
      </pc:sldChg>
      <pc:sldChg chg="modSp">
        <pc:chgData name="Yanala, Hema Reddy" userId="S::hemareddyyanala@my.unt.edu::bc43e6f8-4e89-4ac2-a16d-75380d4a0fb2" providerId="AD" clId="Web-{FC2455A6-6C47-E9A6-4D9C-ACFB6C849205}" dt="2024-12-04T05:59:09.526" v="183" actId="1076"/>
        <pc:sldMkLst>
          <pc:docMk/>
          <pc:sldMk cId="582847941" sldId="1332"/>
        </pc:sldMkLst>
        <pc:spChg chg="mod">
          <ac:chgData name="Yanala, Hema Reddy" userId="S::hemareddyyanala@my.unt.edu::bc43e6f8-4e89-4ac2-a16d-75380d4a0fb2" providerId="AD" clId="Web-{FC2455A6-6C47-E9A6-4D9C-ACFB6C849205}" dt="2024-12-04T05:49:43.363" v="116" actId="20577"/>
          <ac:spMkLst>
            <pc:docMk/>
            <pc:sldMk cId="582847941" sldId="1332"/>
            <ac:spMk id="2" creationId="{845BE0D3-C438-4B1E-8C55-7538F2D6EBD4}"/>
          </ac:spMkLst>
        </pc:spChg>
        <pc:spChg chg="mod">
          <ac:chgData name="Yanala, Hema Reddy" userId="S::hemareddyyanala@my.unt.edu::bc43e6f8-4e89-4ac2-a16d-75380d4a0fb2" providerId="AD" clId="Web-{FC2455A6-6C47-E9A6-4D9C-ACFB6C849205}" dt="2024-12-04T05:59:09.526" v="183" actId="1076"/>
          <ac:spMkLst>
            <pc:docMk/>
            <pc:sldMk cId="582847941" sldId="1332"/>
            <ac:spMk id="3" creationId="{05AF2D71-A0B5-0C03-BC45-2E4FD04AD5AD}"/>
          </ac:spMkLst>
        </pc:spChg>
      </pc:sldChg>
      <pc:sldChg chg="modSp">
        <pc:chgData name="Yanala, Hema Reddy" userId="S::hemareddyyanala@my.unt.edu::bc43e6f8-4e89-4ac2-a16d-75380d4a0fb2" providerId="AD" clId="Web-{FC2455A6-6C47-E9A6-4D9C-ACFB6C849205}" dt="2024-12-04T05:48:28.828" v="101" actId="14100"/>
        <pc:sldMkLst>
          <pc:docMk/>
          <pc:sldMk cId="877701333" sldId="1334"/>
        </pc:sldMkLst>
        <pc:spChg chg="mod">
          <ac:chgData name="Yanala, Hema Reddy" userId="S::hemareddyyanala@my.unt.edu::bc43e6f8-4e89-4ac2-a16d-75380d4a0fb2" providerId="AD" clId="Web-{FC2455A6-6C47-E9A6-4D9C-ACFB6C849205}" dt="2024-12-04T05:48:15.344" v="95" actId="20577"/>
          <ac:spMkLst>
            <pc:docMk/>
            <pc:sldMk cId="877701333" sldId="1334"/>
            <ac:spMk id="2" creationId="{845BE0D3-C438-4B1E-8C55-7538F2D6EBD4}"/>
          </ac:spMkLst>
        </pc:spChg>
        <pc:spChg chg="mod">
          <ac:chgData name="Yanala, Hema Reddy" userId="S::hemareddyyanala@my.unt.edu::bc43e6f8-4e89-4ac2-a16d-75380d4a0fb2" providerId="AD" clId="Web-{FC2455A6-6C47-E9A6-4D9C-ACFB6C849205}" dt="2024-12-04T05:48:28.828" v="101" actId="14100"/>
          <ac:spMkLst>
            <pc:docMk/>
            <pc:sldMk cId="877701333" sldId="1334"/>
            <ac:spMk id="3" creationId="{E61E8967-19A8-F272-6CDE-156E04FEF28E}"/>
          </ac:spMkLst>
        </pc:spChg>
      </pc:sldChg>
      <pc:sldChg chg="modSp">
        <pc:chgData name="Yanala, Hema Reddy" userId="S::hemareddyyanala@my.unt.edu::bc43e6f8-4e89-4ac2-a16d-75380d4a0fb2" providerId="AD" clId="Web-{FC2455A6-6C47-E9A6-4D9C-ACFB6C849205}" dt="2024-12-04T05:49:31.268" v="115" actId="20577"/>
        <pc:sldMkLst>
          <pc:docMk/>
          <pc:sldMk cId="1945639553" sldId="1335"/>
        </pc:sldMkLst>
        <pc:spChg chg="mod">
          <ac:chgData name="Yanala, Hema Reddy" userId="S::hemareddyyanala@my.unt.edu::bc43e6f8-4e89-4ac2-a16d-75380d4a0fb2" providerId="AD" clId="Web-{FC2455A6-6C47-E9A6-4D9C-ACFB6C849205}" dt="2024-12-04T05:49:31.268" v="115" actId="20577"/>
          <ac:spMkLst>
            <pc:docMk/>
            <pc:sldMk cId="1945639553" sldId="1335"/>
            <ac:spMk id="2" creationId="{845BE0D3-C438-4B1E-8C55-7538F2D6EBD4}"/>
          </ac:spMkLst>
        </pc:spChg>
      </pc:sldChg>
      <pc:sldChg chg="modSp">
        <pc:chgData name="Yanala, Hema Reddy" userId="S::hemareddyyanala@my.unt.edu::bc43e6f8-4e89-4ac2-a16d-75380d4a0fb2" providerId="AD" clId="Web-{FC2455A6-6C47-E9A6-4D9C-ACFB6C849205}" dt="2024-12-04T05:49:21.752" v="113" actId="20577"/>
        <pc:sldMkLst>
          <pc:docMk/>
          <pc:sldMk cId="2373692908" sldId="1336"/>
        </pc:sldMkLst>
        <pc:spChg chg="mod">
          <ac:chgData name="Yanala, Hema Reddy" userId="S::hemareddyyanala@my.unt.edu::bc43e6f8-4e89-4ac2-a16d-75380d4a0fb2" providerId="AD" clId="Web-{FC2455A6-6C47-E9A6-4D9C-ACFB6C849205}" dt="2024-12-04T05:49:21.752" v="113" actId="20577"/>
          <ac:spMkLst>
            <pc:docMk/>
            <pc:sldMk cId="2373692908" sldId="1336"/>
            <ac:spMk id="2" creationId="{845BE0D3-C438-4B1E-8C55-7538F2D6EBD4}"/>
          </ac:spMkLst>
        </pc:spChg>
      </pc:sldChg>
      <pc:sldChg chg="modSp">
        <pc:chgData name="Yanala, Hema Reddy" userId="S::hemareddyyanala@my.unt.edu::bc43e6f8-4e89-4ac2-a16d-75380d4a0fb2" providerId="AD" clId="Web-{FC2455A6-6C47-E9A6-4D9C-ACFB6C849205}" dt="2024-12-04T05:49:26.143" v="114" actId="20577"/>
        <pc:sldMkLst>
          <pc:docMk/>
          <pc:sldMk cId="4094847153" sldId="1337"/>
        </pc:sldMkLst>
        <pc:spChg chg="mod">
          <ac:chgData name="Yanala, Hema Reddy" userId="S::hemareddyyanala@my.unt.edu::bc43e6f8-4e89-4ac2-a16d-75380d4a0fb2" providerId="AD" clId="Web-{FC2455A6-6C47-E9A6-4D9C-ACFB6C849205}" dt="2024-12-04T05:49:26.143" v="114" actId="20577"/>
          <ac:spMkLst>
            <pc:docMk/>
            <pc:sldMk cId="4094847153" sldId="1337"/>
            <ac:spMk id="2" creationId="{845BE0D3-C438-4B1E-8C55-7538F2D6EBD4}"/>
          </ac:spMkLst>
        </pc:spChg>
      </pc:sldChg>
      <pc:sldChg chg="modSp add replId">
        <pc:chgData name="Yanala, Hema Reddy" userId="S::hemareddyyanala@my.unt.edu::bc43e6f8-4e89-4ac2-a16d-75380d4a0fb2" providerId="AD" clId="Web-{FC2455A6-6C47-E9A6-4D9C-ACFB6C849205}" dt="2024-12-04T05:58:18.852" v="181" actId="20577"/>
        <pc:sldMkLst>
          <pc:docMk/>
          <pc:sldMk cId="931324545" sldId="1338"/>
        </pc:sldMkLst>
        <pc:spChg chg="mod">
          <ac:chgData name="Yanala, Hema Reddy" userId="S::hemareddyyanala@my.unt.edu::bc43e6f8-4e89-4ac2-a16d-75380d4a0fb2" providerId="AD" clId="Web-{FC2455A6-6C47-E9A6-4D9C-ACFB6C849205}" dt="2024-12-04T05:58:18.852" v="181" actId="20577"/>
          <ac:spMkLst>
            <pc:docMk/>
            <pc:sldMk cId="931324545" sldId="1338"/>
            <ac:spMk id="14" creationId="{BF90A521-B40A-4D73-9EBD-607244505892}"/>
          </ac:spMkLst>
        </pc:spChg>
      </pc:sldChg>
    </pc:docChg>
  </pc:docChgLst>
  <pc:docChgLst>
    <pc:chgData name="Yanala, Hema Reddy" userId="S::hemareddyyanala@my.unt.edu::bc43e6f8-4e89-4ac2-a16d-75380d4a0fb2" providerId="AD" clId="Web-{ED776C4E-8087-0381-9125-376569110171}"/>
    <pc:docChg chg="modSld">
      <pc:chgData name="Yanala, Hema Reddy" userId="S::hemareddyyanala@my.unt.edu::bc43e6f8-4e89-4ac2-a16d-75380d4a0fb2" providerId="AD" clId="Web-{ED776C4E-8087-0381-9125-376569110171}" dt="2024-12-04T03:58:32.215" v="79" actId="14100"/>
      <pc:docMkLst>
        <pc:docMk/>
      </pc:docMkLst>
      <pc:sldChg chg="modSp">
        <pc:chgData name="Yanala, Hema Reddy" userId="S::hemareddyyanala@my.unt.edu::bc43e6f8-4e89-4ac2-a16d-75380d4a0fb2" providerId="AD" clId="Web-{ED776C4E-8087-0381-9125-376569110171}" dt="2024-12-04T03:58:32.215" v="79" actId="14100"/>
        <pc:sldMkLst>
          <pc:docMk/>
          <pc:sldMk cId="793699394" sldId="1318"/>
        </pc:sldMkLst>
        <pc:spChg chg="mod">
          <ac:chgData name="Yanala, Hema Reddy" userId="S::hemareddyyanala@my.unt.edu::bc43e6f8-4e89-4ac2-a16d-75380d4a0fb2" providerId="AD" clId="Web-{ED776C4E-8087-0381-9125-376569110171}" dt="2024-12-04T03:58:32.215" v="79" actId="14100"/>
          <ac:spMkLst>
            <pc:docMk/>
            <pc:sldMk cId="793699394" sldId="1318"/>
            <ac:spMk id="3" creationId="{052BD7D6-5EFF-EDD4-C88A-936450AF0FC5}"/>
          </ac:spMkLst>
        </pc:spChg>
      </pc:sldChg>
      <pc:sldChg chg="modSp">
        <pc:chgData name="Yanala, Hema Reddy" userId="S::hemareddyyanala@my.unt.edu::bc43e6f8-4e89-4ac2-a16d-75380d4a0fb2" providerId="AD" clId="Web-{ED776C4E-8087-0381-9125-376569110171}" dt="2024-12-04T03:46:17.498" v="16" actId="1076"/>
        <pc:sldMkLst>
          <pc:docMk/>
          <pc:sldMk cId="1592866597" sldId="1329"/>
        </pc:sldMkLst>
        <pc:spChg chg="mod">
          <ac:chgData name="Yanala, Hema Reddy" userId="S::hemareddyyanala@my.unt.edu::bc43e6f8-4e89-4ac2-a16d-75380d4a0fb2" providerId="AD" clId="Web-{ED776C4E-8087-0381-9125-376569110171}" dt="2024-12-04T03:46:17.498" v="16" actId="1076"/>
          <ac:spMkLst>
            <pc:docMk/>
            <pc:sldMk cId="1592866597" sldId="1329"/>
            <ac:spMk id="3" creationId="{05AF2D71-A0B5-0C03-BC45-2E4FD04AD5AD}"/>
          </ac:spMkLst>
        </pc:spChg>
      </pc:sldChg>
      <pc:sldChg chg="modSp">
        <pc:chgData name="Yanala, Hema Reddy" userId="S::hemareddyyanala@my.unt.edu::bc43e6f8-4e89-4ac2-a16d-75380d4a0fb2" providerId="AD" clId="Web-{ED776C4E-8087-0381-9125-376569110171}" dt="2024-12-04T03:49:29.131" v="30" actId="20577"/>
        <pc:sldMkLst>
          <pc:docMk/>
          <pc:sldMk cId="3155685614" sldId="1331"/>
        </pc:sldMkLst>
        <pc:spChg chg="mod">
          <ac:chgData name="Yanala, Hema Reddy" userId="S::hemareddyyanala@my.unt.edu::bc43e6f8-4e89-4ac2-a16d-75380d4a0fb2" providerId="AD" clId="Web-{ED776C4E-8087-0381-9125-376569110171}" dt="2024-12-04T03:49:29.131" v="30" actId="20577"/>
          <ac:spMkLst>
            <pc:docMk/>
            <pc:sldMk cId="3155685614" sldId="1331"/>
            <ac:spMk id="3" creationId="{05AF2D71-A0B5-0C03-BC45-2E4FD04AD5AD}"/>
          </ac:spMkLst>
        </pc:spChg>
      </pc:sldChg>
      <pc:sldChg chg="modSp">
        <pc:chgData name="Yanala, Hema Reddy" userId="S::hemareddyyanala@my.unt.edu::bc43e6f8-4e89-4ac2-a16d-75380d4a0fb2" providerId="AD" clId="Web-{ED776C4E-8087-0381-9125-376569110171}" dt="2024-12-04T03:50:02.194" v="32" actId="14100"/>
        <pc:sldMkLst>
          <pc:docMk/>
          <pc:sldMk cId="582847941" sldId="1332"/>
        </pc:sldMkLst>
        <pc:spChg chg="mod">
          <ac:chgData name="Yanala, Hema Reddy" userId="S::hemareddyyanala@my.unt.edu::bc43e6f8-4e89-4ac2-a16d-75380d4a0fb2" providerId="AD" clId="Web-{ED776C4E-8087-0381-9125-376569110171}" dt="2024-12-04T03:50:02.194" v="32" actId="14100"/>
          <ac:spMkLst>
            <pc:docMk/>
            <pc:sldMk cId="582847941" sldId="1332"/>
            <ac:spMk id="3" creationId="{05AF2D71-A0B5-0C03-BC45-2E4FD04AD5AD}"/>
          </ac:spMkLst>
        </pc:spChg>
      </pc:sldChg>
    </pc:docChg>
  </pc:docChgLst>
  <pc:docChgLst>
    <pc:chgData name="Nidamanuri, Lavanya" userId="S::lavanyanidamanuri@my.unt.edu::576f6464-fb57-43cf-a838-b152410c0d66" providerId="AD" clId="Web-{FDB4C7DC-F722-593B-D16A-5B227065DBCA}"/>
    <pc:docChg chg="modSld">
      <pc:chgData name="Nidamanuri, Lavanya" userId="S::lavanyanidamanuri@my.unt.edu::576f6464-fb57-43cf-a838-b152410c0d66" providerId="AD" clId="Web-{FDB4C7DC-F722-593B-D16A-5B227065DBCA}" dt="2024-12-04T01:35:25.078" v="37" actId="1076"/>
      <pc:docMkLst>
        <pc:docMk/>
      </pc:docMkLst>
      <pc:sldChg chg="addSp delSp modSp">
        <pc:chgData name="Nidamanuri, Lavanya" userId="S::lavanyanidamanuri@my.unt.edu::576f6464-fb57-43cf-a838-b152410c0d66" providerId="AD" clId="Web-{FDB4C7DC-F722-593B-D16A-5B227065DBCA}" dt="2024-12-04T01:35:25.078" v="37" actId="1076"/>
        <pc:sldMkLst>
          <pc:docMk/>
          <pc:sldMk cId="987455654" sldId="1252"/>
        </pc:sldMkLst>
        <pc:spChg chg="mod">
          <ac:chgData name="Nidamanuri, Lavanya" userId="S::lavanyanidamanuri@my.unt.edu::576f6464-fb57-43cf-a838-b152410c0d66" providerId="AD" clId="Web-{FDB4C7DC-F722-593B-D16A-5B227065DBCA}" dt="2024-12-04T01:33:10.239" v="32" actId="1076"/>
          <ac:spMkLst>
            <pc:docMk/>
            <pc:sldMk cId="987455654" sldId="1252"/>
            <ac:spMk id="2" creationId="{845BE0D3-C438-4B1E-8C55-7538F2D6EBD4}"/>
          </ac:spMkLst>
        </pc:spChg>
        <pc:spChg chg="add del mod">
          <ac:chgData name="Nidamanuri, Lavanya" userId="S::lavanyanidamanuri@my.unt.edu::576f6464-fb57-43cf-a838-b152410c0d66" providerId="AD" clId="Web-{FDB4C7DC-F722-593B-D16A-5B227065DBCA}" dt="2024-12-04T01:15:08.300" v="2"/>
          <ac:spMkLst>
            <pc:docMk/>
            <pc:sldMk cId="987455654" sldId="1252"/>
            <ac:spMk id="3" creationId="{AB2A9681-CDF8-32B6-E9DA-3C456CEB700C}"/>
          </ac:spMkLst>
        </pc:spChg>
        <pc:picChg chg="mod">
          <ac:chgData name="Nidamanuri, Lavanya" userId="S::lavanyanidamanuri@my.unt.edu::576f6464-fb57-43cf-a838-b152410c0d66" providerId="AD" clId="Web-{FDB4C7DC-F722-593B-D16A-5B227065DBCA}" dt="2024-12-04T01:35:25.078" v="37" actId="1076"/>
          <ac:picMkLst>
            <pc:docMk/>
            <pc:sldMk cId="987455654" sldId="1252"/>
            <ac:picMk id="5" creationId="{E6EAE373-22F4-40C3-A204-6DE2D6EEF707}"/>
          </ac:picMkLst>
        </pc:picChg>
        <pc:picChg chg="add del mod">
          <ac:chgData name="Nidamanuri, Lavanya" userId="S::lavanyanidamanuri@my.unt.edu::576f6464-fb57-43cf-a838-b152410c0d66" providerId="AD" clId="Web-{FDB4C7DC-F722-593B-D16A-5B227065DBCA}" dt="2024-12-04T01:32:33.112" v="26"/>
          <ac:picMkLst>
            <pc:docMk/>
            <pc:sldMk cId="987455654" sldId="1252"/>
            <ac:picMk id="6" creationId="{7CA44B30-8E45-5683-483E-5E4D244C23A1}"/>
          </ac:picMkLst>
        </pc:picChg>
        <pc:picChg chg="add mod">
          <ac:chgData name="Nidamanuri, Lavanya" userId="S::lavanyanidamanuri@my.unt.edu::576f6464-fb57-43cf-a838-b152410c0d66" providerId="AD" clId="Web-{FDB4C7DC-F722-593B-D16A-5B227065DBCA}" dt="2024-12-04T01:33:19.756" v="33" actId="14100"/>
          <ac:picMkLst>
            <pc:docMk/>
            <pc:sldMk cId="987455654" sldId="1252"/>
            <ac:picMk id="7" creationId="{BECB78B9-A65F-9888-746A-8478E150DD32}"/>
          </ac:picMkLst>
        </pc:picChg>
        <pc:picChg chg="add del mod">
          <ac:chgData name="Nidamanuri, Lavanya" userId="S::lavanyanidamanuri@my.unt.edu::576f6464-fb57-43cf-a838-b152410c0d66" providerId="AD" clId="Web-{FDB4C7DC-F722-593B-D16A-5B227065DBCA}" dt="2024-12-04T01:31:36.326" v="16"/>
          <ac:picMkLst>
            <pc:docMk/>
            <pc:sldMk cId="987455654" sldId="1252"/>
            <ac:picMk id="10" creationId="{0E1E164C-73B0-8017-D0F0-63D137CCF75C}"/>
          </ac:picMkLst>
        </pc:picChg>
      </pc:sldChg>
    </pc:docChg>
  </pc:docChgLst>
  <pc:docChgLst>
    <pc:chgData name="Chen, Haihua" userId="5fcf27ec-ad9e-4bed-8faf-af78b42dd109" providerId="ADAL" clId="{76607CEF-3652-41C6-8BB6-C7BD1B59E0C8}"/>
    <pc:docChg chg="undo custSel addSld delSld modSld sldOrd">
      <pc:chgData name="Chen, Haihua" userId="5fcf27ec-ad9e-4bed-8faf-af78b42dd109" providerId="ADAL" clId="{76607CEF-3652-41C6-8BB6-C7BD1B59E0C8}" dt="2021-12-21T05:30:37.079" v="2980" actId="115"/>
      <pc:docMkLst>
        <pc:docMk/>
      </pc:docMkLst>
      <pc:sldChg chg="modSp add mod">
        <pc:chgData name="Chen, Haihua" userId="5fcf27ec-ad9e-4bed-8faf-af78b42dd109" providerId="ADAL" clId="{76607CEF-3652-41C6-8BB6-C7BD1B59E0C8}" dt="2021-12-17T15:57:32.619" v="864" actId="20577"/>
        <pc:sldMkLst>
          <pc:docMk/>
          <pc:sldMk cId="3215325511" sldId="258"/>
        </pc:sldMkLst>
      </pc:sldChg>
      <pc:sldChg chg="add del">
        <pc:chgData name="Chen, Haihua" userId="5fcf27ec-ad9e-4bed-8faf-af78b42dd109" providerId="ADAL" clId="{76607CEF-3652-41C6-8BB6-C7BD1B59E0C8}" dt="2021-12-16T03:40:40.843" v="57" actId="47"/>
        <pc:sldMkLst>
          <pc:docMk/>
          <pc:sldMk cId="631056620" sldId="283"/>
        </pc:sldMkLst>
      </pc:sldChg>
      <pc:sldChg chg="addSp delSp modSp add mod">
        <pc:chgData name="Chen, Haihua" userId="5fcf27ec-ad9e-4bed-8faf-af78b42dd109" providerId="ADAL" clId="{76607CEF-3652-41C6-8BB6-C7BD1B59E0C8}" dt="2021-12-17T18:07:16.074" v="1352" actId="1076"/>
        <pc:sldMkLst>
          <pc:docMk/>
          <pc:sldMk cId="0" sldId="585"/>
        </pc:sldMkLst>
      </pc:sldChg>
      <pc:sldChg chg="add del">
        <pc:chgData name="Chen, Haihua" userId="5fcf27ec-ad9e-4bed-8faf-af78b42dd109" providerId="ADAL" clId="{76607CEF-3652-41C6-8BB6-C7BD1B59E0C8}" dt="2021-12-17T04:50:24.337" v="492" actId="47"/>
        <pc:sldMkLst>
          <pc:docMk/>
          <pc:sldMk cId="0" sldId="586"/>
        </pc:sldMkLst>
      </pc:sldChg>
      <pc:sldChg chg="add del">
        <pc:chgData name="Chen, Haihua" userId="5fcf27ec-ad9e-4bed-8faf-af78b42dd109" providerId="ADAL" clId="{76607CEF-3652-41C6-8BB6-C7BD1B59E0C8}" dt="2021-12-17T04:54:24.085" v="623" actId="47"/>
        <pc:sldMkLst>
          <pc:docMk/>
          <pc:sldMk cId="0" sldId="587"/>
        </pc:sldMkLst>
      </pc:sldChg>
      <pc:sldChg chg="add del">
        <pc:chgData name="Chen, Haihua" userId="5fcf27ec-ad9e-4bed-8faf-af78b42dd109" providerId="ADAL" clId="{76607CEF-3652-41C6-8BB6-C7BD1B59E0C8}" dt="2021-12-17T04:59:07.962" v="687" actId="47"/>
        <pc:sldMkLst>
          <pc:docMk/>
          <pc:sldMk cId="0" sldId="588"/>
        </pc:sldMkLst>
      </pc:sldChg>
      <pc:sldChg chg="modSp add del">
        <pc:chgData name="Chen, Haihua" userId="5fcf27ec-ad9e-4bed-8faf-af78b42dd109" providerId="ADAL" clId="{76607CEF-3652-41C6-8BB6-C7BD1B59E0C8}" dt="2021-12-17T04:59:09.346" v="688" actId="47"/>
        <pc:sldMkLst>
          <pc:docMk/>
          <pc:sldMk cId="0" sldId="589"/>
        </pc:sldMkLst>
      </pc:sldChg>
      <pc:sldChg chg="add del">
        <pc:chgData name="Chen, Haihua" userId="5fcf27ec-ad9e-4bed-8faf-af78b42dd109" providerId="ADAL" clId="{76607CEF-3652-41C6-8BB6-C7BD1B59E0C8}" dt="2021-12-17T05:02:27.614" v="764" actId="47"/>
        <pc:sldMkLst>
          <pc:docMk/>
          <pc:sldMk cId="0" sldId="590"/>
        </pc:sldMkLst>
      </pc:sldChg>
      <pc:sldChg chg="add del">
        <pc:chgData name="Chen, Haihua" userId="5fcf27ec-ad9e-4bed-8faf-af78b42dd109" providerId="ADAL" clId="{76607CEF-3652-41C6-8BB6-C7BD1B59E0C8}" dt="2021-12-17T05:15:00.478" v="828" actId="47"/>
        <pc:sldMkLst>
          <pc:docMk/>
          <pc:sldMk cId="0" sldId="591"/>
        </pc:sldMkLst>
      </pc:sldChg>
      <pc:sldChg chg="modSp add del">
        <pc:chgData name="Chen, Haihua" userId="5fcf27ec-ad9e-4bed-8faf-af78b42dd109" providerId="ADAL" clId="{76607CEF-3652-41C6-8BB6-C7BD1B59E0C8}" dt="2021-12-17T05:15:03.181" v="829" actId="47"/>
        <pc:sldMkLst>
          <pc:docMk/>
          <pc:sldMk cId="0" sldId="592"/>
        </pc:sldMkLst>
      </pc:sldChg>
      <pc:sldChg chg="add del">
        <pc:chgData name="Chen, Haihua" userId="5fcf27ec-ad9e-4bed-8faf-af78b42dd109" providerId="ADAL" clId="{76607CEF-3652-41C6-8BB6-C7BD1B59E0C8}" dt="2021-12-17T05:17:31.352" v="863" actId="47"/>
        <pc:sldMkLst>
          <pc:docMk/>
          <pc:sldMk cId="0" sldId="593"/>
        </pc:sldMkLst>
      </pc:sldChg>
      <pc:sldChg chg="add del">
        <pc:chgData name="Chen, Haihua" userId="5fcf27ec-ad9e-4bed-8faf-af78b42dd109" providerId="ADAL" clId="{76607CEF-3652-41C6-8BB6-C7BD1B59E0C8}" dt="2021-12-17T17:12:20.149" v="1047" actId="47"/>
        <pc:sldMkLst>
          <pc:docMk/>
          <pc:sldMk cId="0" sldId="594"/>
        </pc:sldMkLst>
      </pc:sldChg>
      <pc:sldChg chg="add del">
        <pc:chgData name="Chen, Haihua" userId="5fcf27ec-ad9e-4bed-8faf-af78b42dd109" providerId="ADAL" clId="{76607CEF-3652-41C6-8BB6-C7BD1B59E0C8}" dt="2021-12-17T16:22:46.859" v="1045" actId="47"/>
        <pc:sldMkLst>
          <pc:docMk/>
          <pc:sldMk cId="0" sldId="595"/>
        </pc:sldMkLst>
      </pc:sldChg>
      <pc:sldChg chg="modSp add mod">
        <pc:chgData name="Chen, Haihua" userId="5fcf27ec-ad9e-4bed-8faf-af78b42dd109" providerId="ADAL" clId="{76607CEF-3652-41C6-8BB6-C7BD1B59E0C8}" dt="2021-12-20T22:37:40.846" v="2839" actId="14100"/>
        <pc:sldMkLst>
          <pc:docMk/>
          <pc:sldMk cId="2344078279" sldId="1146"/>
        </pc:sldMkLst>
      </pc:sldChg>
      <pc:sldChg chg="addSp delSp modSp add mod">
        <pc:chgData name="Chen, Haihua" userId="5fcf27ec-ad9e-4bed-8faf-af78b42dd109" providerId="ADAL" clId="{76607CEF-3652-41C6-8BB6-C7BD1B59E0C8}" dt="2021-12-20T22:39:43.914" v="2874" actId="255"/>
        <pc:sldMkLst>
          <pc:docMk/>
          <pc:sldMk cId="601419483" sldId="1147"/>
        </pc:sldMkLst>
      </pc:sldChg>
      <pc:sldChg chg="addSp delSp modSp add mod">
        <pc:chgData name="Chen, Haihua" userId="5fcf27ec-ad9e-4bed-8faf-af78b42dd109" providerId="ADAL" clId="{76607CEF-3652-41C6-8BB6-C7BD1B59E0C8}" dt="2021-12-20T22:40:22.300" v="2880" actId="255"/>
        <pc:sldMkLst>
          <pc:docMk/>
          <pc:sldMk cId="1482094301" sldId="1148"/>
        </pc:sldMkLst>
      </pc:sldChg>
      <pc:sldChg chg="add del">
        <pc:chgData name="Chen, Haihua" userId="5fcf27ec-ad9e-4bed-8faf-af78b42dd109" providerId="ADAL" clId="{76607CEF-3652-41C6-8BB6-C7BD1B59E0C8}" dt="2021-12-17T04:29:30.892" v="327" actId="47"/>
        <pc:sldMkLst>
          <pc:docMk/>
          <pc:sldMk cId="1108942555" sldId="1149"/>
        </pc:sldMkLst>
      </pc:sldChg>
      <pc:sldChg chg="add del">
        <pc:chgData name="Chen, Haihua" userId="5fcf27ec-ad9e-4bed-8faf-af78b42dd109" providerId="ADAL" clId="{76607CEF-3652-41C6-8BB6-C7BD1B59E0C8}" dt="2021-12-17T04:30:46.759" v="340" actId="47"/>
        <pc:sldMkLst>
          <pc:docMk/>
          <pc:sldMk cId="2532376114" sldId="1150"/>
        </pc:sldMkLst>
      </pc:sldChg>
      <pc:sldChg chg="addSp delSp modSp add mod">
        <pc:chgData name="Chen, Haihua" userId="5fcf27ec-ad9e-4bed-8faf-af78b42dd109" providerId="ADAL" clId="{76607CEF-3652-41C6-8BB6-C7BD1B59E0C8}" dt="2021-12-17T04:43:56.970" v="410" actId="1076"/>
        <pc:sldMkLst>
          <pc:docMk/>
          <pc:sldMk cId="2942461828" sldId="1151"/>
        </pc:sldMkLst>
      </pc:sldChg>
      <pc:sldChg chg="modSp add mod">
        <pc:chgData name="Chen, Haihua" userId="5fcf27ec-ad9e-4bed-8faf-af78b42dd109" providerId="ADAL" clId="{76607CEF-3652-41C6-8BB6-C7BD1B59E0C8}" dt="2021-12-21T05:11:40.854" v="2977" actId="20577"/>
        <pc:sldMkLst>
          <pc:docMk/>
          <pc:sldMk cId="1783633814" sldId="1152"/>
        </pc:sldMkLst>
      </pc:sldChg>
      <pc:sldChg chg="modSp add mod modAnim">
        <pc:chgData name="Chen, Haihua" userId="5fcf27ec-ad9e-4bed-8faf-af78b42dd109" providerId="ADAL" clId="{76607CEF-3652-41C6-8BB6-C7BD1B59E0C8}" dt="2021-12-20T22:49:08.588" v="2911"/>
        <pc:sldMkLst>
          <pc:docMk/>
          <pc:sldMk cId="2189262490" sldId="1156"/>
        </pc:sldMkLst>
      </pc:sldChg>
      <pc:sldChg chg="addSp delSp modSp add mod modAnim">
        <pc:chgData name="Chen, Haihua" userId="5fcf27ec-ad9e-4bed-8faf-af78b42dd109" providerId="ADAL" clId="{76607CEF-3652-41C6-8BB6-C7BD1B59E0C8}" dt="2021-12-21T05:30:37.079" v="2980" actId="115"/>
        <pc:sldMkLst>
          <pc:docMk/>
          <pc:sldMk cId="2108383533" sldId="1157"/>
        </pc:sldMkLst>
      </pc:sldChg>
      <pc:sldChg chg="add del">
        <pc:chgData name="Chen, Haihua" userId="5fcf27ec-ad9e-4bed-8faf-af78b42dd109" providerId="ADAL" clId="{76607CEF-3652-41C6-8BB6-C7BD1B59E0C8}" dt="2021-12-17T05:10:34.275" v="766" actId="47"/>
        <pc:sldMkLst>
          <pc:docMk/>
          <pc:sldMk cId="1528978894" sldId="1158"/>
        </pc:sldMkLst>
      </pc:sldChg>
      <pc:sldChg chg="addSp modSp add mod">
        <pc:chgData name="Chen, Haihua" userId="5fcf27ec-ad9e-4bed-8faf-af78b42dd109" providerId="ADAL" clId="{76607CEF-3652-41C6-8BB6-C7BD1B59E0C8}" dt="2021-12-20T22:33:01.671" v="2838" actId="20577"/>
        <pc:sldMkLst>
          <pc:docMk/>
          <pc:sldMk cId="1052482077" sldId="1159"/>
        </pc:sldMkLst>
      </pc:sldChg>
      <pc:sldChg chg="add del">
        <pc:chgData name="Chen, Haihua" userId="5fcf27ec-ad9e-4bed-8faf-af78b42dd109" providerId="ADAL" clId="{76607CEF-3652-41C6-8BB6-C7BD1B59E0C8}" dt="2021-12-17T17:46:50.065" v="1226" actId="47"/>
        <pc:sldMkLst>
          <pc:docMk/>
          <pc:sldMk cId="2398180352" sldId="1160"/>
        </pc:sldMkLst>
      </pc:sldChg>
      <pc:sldChg chg="modSp add mod">
        <pc:chgData name="Chen, Haihua" userId="5fcf27ec-ad9e-4bed-8faf-af78b42dd109" providerId="ADAL" clId="{76607CEF-3652-41C6-8BB6-C7BD1B59E0C8}" dt="2021-12-20T22:47:37.111" v="2908" actId="115"/>
        <pc:sldMkLst>
          <pc:docMk/>
          <pc:sldMk cId="3335627482" sldId="1161"/>
        </pc:sldMkLst>
      </pc:sldChg>
      <pc:sldChg chg="add del">
        <pc:chgData name="Chen, Haihua" userId="5fcf27ec-ad9e-4bed-8faf-af78b42dd109" providerId="ADAL" clId="{76607CEF-3652-41C6-8BB6-C7BD1B59E0C8}" dt="2021-12-17T17:54:38.600" v="1263" actId="47"/>
        <pc:sldMkLst>
          <pc:docMk/>
          <pc:sldMk cId="2942923526" sldId="1162"/>
        </pc:sldMkLst>
      </pc:sldChg>
      <pc:sldChg chg="modSp add mod">
        <pc:chgData name="Chen, Haihua" userId="5fcf27ec-ad9e-4bed-8faf-af78b42dd109" providerId="ADAL" clId="{76607CEF-3652-41C6-8BB6-C7BD1B59E0C8}" dt="2021-12-20T22:44:07.929" v="2906" actId="113"/>
        <pc:sldMkLst>
          <pc:docMk/>
          <pc:sldMk cId="1179421244" sldId="1163"/>
        </pc:sldMkLst>
      </pc:sldChg>
      <pc:sldChg chg="add del">
        <pc:chgData name="Chen, Haihua" userId="5fcf27ec-ad9e-4bed-8faf-af78b42dd109" providerId="ADAL" clId="{76607CEF-3652-41C6-8BB6-C7BD1B59E0C8}" dt="2021-12-17T19:38:39.160" v="1451" actId="47"/>
        <pc:sldMkLst>
          <pc:docMk/>
          <pc:sldMk cId="3254231150" sldId="1164"/>
        </pc:sldMkLst>
      </pc:sldChg>
      <pc:sldChg chg="delSp modSp add mod">
        <pc:chgData name="Chen, Haihua" userId="5fcf27ec-ad9e-4bed-8faf-af78b42dd109" providerId="ADAL" clId="{76607CEF-3652-41C6-8BB6-C7BD1B59E0C8}" dt="2021-12-17T19:55:49.852" v="1537" actId="108"/>
        <pc:sldMkLst>
          <pc:docMk/>
          <pc:sldMk cId="121941949" sldId="1165"/>
        </pc:sldMkLst>
      </pc:sldChg>
      <pc:sldChg chg="add del">
        <pc:chgData name="Chen, Haihua" userId="5fcf27ec-ad9e-4bed-8faf-af78b42dd109" providerId="ADAL" clId="{76607CEF-3652-41C6-8BB6-C7BD1B59E0C8}" dt="2021-12-17T19:48:00.319" v="1514" actId="47"/>
        <pc:sldMkLst>
          <pc:docMk/>
          <pc:sldMk cId="1328573659" sldId="1166"/>
        </pc:sldMkLst>
      </pc:sldChg>
      <pc:sldChg chg="modSp add mod">
        <pc:chgData name="Chen, Haihua" userId="5fcf27ec-ad9e-4bed-8faf-af78b42dd109" providerId="ADAL" clId="{76607CEF-3652-41C6-8BB6-C7BD1B59E0C8}" dt="2021-12-20T23:02:24.183" v="2935"/>
        <pc:sldMkLst>
          <pc:docMk/>
          <pc:sldMk cId="1880868502" sldId="1167"/>
        </pc:sldMkLst>
      </pc:sldChg>
      <pc:sldChg chg="add del">
        <pc:chgData name="Chen, Haihua" userId="5fcf27ec-ad9e-4bed-8faf-af78b42dd109" providerId="ADAL" clId="{76607CEF-3652-41C6-8BB6-C7BD1B59E0C8}" dt="2021-12-17T19:58:56.811" v="1600" actId="47"/>
        <pc:sldMkLst>
          <pc:docMk/>
          <pc:sldMk cId="2105711513" sldId="1168"/>
        </pc:sldMkLst>
      </pc:sldChg>
      <pc:sldChg chg="addSp modSp add mod">
        <pc:chgData name="Chen, Haihua" userId="5fcf27ec-ad9e-4bed-8faf-af78b42dd109" providerId="ADAL" clId="{76607CEF-3652-41C6-8BB6-C7BD1B59E0C8}" dt="2021-12-20T22:51:57.163" v="2928" actId="20577"/>
        <pc:sldMkLst>
          <pc:docMk/>
          <pc:sldMk cId="179766579" sldId="1170"/>
        </pc:sldMkLst>
      </pc:sldChg>
      <pc:sldChg chg="addSp modSp add mod">
        <pc:chgData name="Chen, Haihua" userId="5fcf27ec-ad9e-4bed-8faf-af78b42dd109" providerId="ADAL" clId="{76607CEF-3652-41C6-8BB6-C7BD1B59E0C8}" dt="2021-12-17T20:08:26.271" v="1689" actId="1076"/>
        <pc:sldMkLst>
          <pc:docMk/>
          <pc:sldMk cId="526845107" sldId="1171"/>
        </pc:sldMkLst>
      </pc:sldChg>
      <pc:sldChg chg="add del">
        <pc:chgData name="Chen, Haihua" userId="5fcf27ec-ad9e-4bed-8faf-af78b42dd109" providerId="ADAL" clId="{76607CEF-3652-41C6-8BB6-C7BD1B59E0C8}" dt="2021-12-17T20:03:28.527" v="1645" actId="47"/>
        <pc:sldMkLst>
          <pc:docMk/>
          <pc:sldMk cId="1860897665" sldId="1173"/>
        </pc:sldMkLst>
      </pc:sldChg>
      <pc:sldChg chg="modSp add mod">
        <pc:chgData name="Chen, Haihua" userId="5fcf27ec-ad9e-4bed-8faf-af78b42dd109" providerId="ADAL" clId="{76607CEF-3652-41C6-8BB6-C7BD1B59E0C8}" dt="2021-12-18T00:07:21.462" v="2560" actId="1076"/>
        <pc:sldMkLst>
          <pc:docMk/>
          <pc:sldMk cId="1091806432" sldId="1175"/>
        </pc:sldMkLst>
      </pc:sldChg>
      <pc:sldChg chg="modSp add mod modAnim">
        <pc:chgData name="Chen, Haihua" userId="5fcf27ec-ad9e-4bed-8faf-af78b42dd109" providerId="ADAL" clId="{76607CEF-3652-41C6-8BB6-C7BD1B59E0C8}" dt="2021-12-20T23:01:57.233" v="2929"/>
        <pc:sldMkLst>
          <pc:docMk/>
          <pc:sldMk cId="3908707957" sldId="1176"/>
        </pc:sldMkLst>
      </pc:sldChg>
      <pc:sldChg chg="add del">
        <pc:chgData name="Chen, Haihua" userId="5fcf27ec-ad9e-4bed-8faf-af78b42dd109" providerId="ADAL" clId="{76607CEF-3652-41C6-8BB6-C7BD1B59E0C8}" dt="2021-12-16T03:40:39.399" v="56" actId="47"/>
        <pc:sldMkLst>
          <pc:docMk/>
          <pc:sldMk cId="3903075325" sldId="1177"/>
        </pc:sldMkLst>
      </pc:sldChg>
      <pc:sldChg chg="addSp modSp add mod">
        <pc:chgData name="Chen, Haihua" userId="5fcf27ec-ad9e-4bed-8faf-af78b42dd109" providerId="ADAL" clId="{76607CEF-3652-41C6-8BB6-C7BD1B59E0C8}" dt="2021-12-20T22:18:57.837" v="2616" actId="120"/>
        <pc:sldMkLst>
          <pc:docMk/>
          <pc:sldMk cId="3932923030" sldId="1232"/>
        </pc:sldMkLst>
      </pc:sldChg>
      <pc:sldChg chg="modSp add mod">
        <pc:chgData name="Chen, Haihua" userId="5fcf27ec-ad9e-4bed-8faf-af78b42dd109" providerId="ADAL" clId="{76607CEF-3652-41C6-8BB6-C7BD1B59E0C8}" dt="2021-12-17T04:16:07.233" v="179" actId="1076"/>
        <pc:sldMkLst>
          <pc:docMk/>
          <pc:sldMk cId="1005247504" sldId="1233"/>
        </pc:sldMkLst>
      </pc:sldChg>
      <pc:sldChg chg="addSp delSp modSp add mod">
        <pc:chgData name="Chen, Haihua" userId="5fcf27ec-ad9e-4bed-8faf-af78b42dd109" providerId="ADAL" clId="{76607CEF-3652-41C6-8BB6-C7BD1B59E0C8}" dt="2021-12-20T22:19:04.308" v="2617" actId="404"/>
        <pc:sldMkLst>
          <pc:docMk/>
          <pc:sldMk cId="3275794722" sldId="1234"/>
        </pc:sldMkLst>
      </pc:sldChg>
      <pc:sldChg chg="modSp add mod">
        <pc:chgData name="Chen, Haihua" userId="5fcf27ec-ad9e-4bed-8faf-af78b42dd109" providerId="ADAL" clId="{76607CEF-3652-41C6-8BB6-C7BD1B59E0C8}" dt="2021-12-20T22:39:31.835" v="2870" actId="1076"/>
        <pc:sldMkLst>
          <pc:docMk/>
          <pc:sldMk cId="197408553" sldId="1235"/>
        </pc:sldMkLst>
      </pc:sldChg>
      <pc:sldChg chg="addSp delSp modSp add mod">
        <pc:chgData name="Chen, Haihua" userId="5fcf27ec-ad9e-4bed-8faf-af78b42dd109" providerId="ADAL" clId="{76607CEF-3652-41C6-8BB6-C7BD1B59E0C8}" dt="2021-12-17T18:07:22.961" v="1354" actId="1076"/>
        <pc:sldMkLst>
          <pc:docMk/>
          <pc:sldMk cId="17713636" sldId="1236"/>
        </pc:sldMkLst>
      </pc:sldChg>
      <pc:sldChg chg="addSp delSp modSp add mod">
        <pc:chgData name="Chen, Haihua" userId="5fcf27ec-ad9e-4bed-8faf-af78b42dd109" providerId="ADAL" clId="{76607CEF-3652-41C6-8BB6-C7BD1B59E0C8}" dt="2021-12-17T18:07:30.777" v="1357" actId="1076"/>
        <pc:sldMkLst>
          <pc:docMk/>
          <pc:sldMk cId="615526320" sldId="1237"/>
        </pc:sldMkLst>
      </pc:sldChg>
      <pc:sldChg chg="addSp delSp modSp add mod">
        <pc:chgData name="Chen, Haihua" userId="5fcf27ec-ad9e-4bed-8faf-af78b42dd109" providerId="ADAL" clId="{76607CEF-3652-41C6-8BB6-C7BD1B59E0C8}" dt="2021-12-17T18:07:37.394" v="1359" actId="1076"/>
        <pc:sldMkLst>
          <pc:docMk/>
          <pc:sldMk cId="2795009550" sldId="1238"/>
        </pc:sldMkLst>
      </pc:sldChg>
      <pc:sldChg chg="addSp delSp modSp add mod setBg">
        <pc:chgData name="Chen, Haihua" userId="5fcf27ec-ad9e-4bed-8faf-af78b42dd109" providerId="ADAL" clId="{76607CEF-3652-41C6-8BB6-C7BD1B59E0C8}" dt="2021-12-17T18:07:45.642" v="1362" actId="1076"/>
        <pc:sldMkLst>
          <pc:docMk/>
          <pc:sldMk cId="3252882274" sldId="1239"/>
        </pc:sldMkLst>
      </pc:sldChg>
      <pc:sldChg chg="addSp delSp modSp add mod">
        <pc:chgData name="Chen, Haihua" userId="5fcf27ec-ad9e-4bed-8faf-af78b42dd109" providerId="ADAL" clId="{76607CEF-3652-41C6-8BB6-C7BD1B59E0C8}" dt="2021-12-17T18:07:51.706" v="1364" actId="1076"/>
        <pc:sldMkLst>
          <pc:docMk/>
          <pc:sldMk cId="3265055327" sldId="1240"/>
        </pc:sldMkLst>
      </pc:sldChg>
      <pc:sldChg chg="addSp delSp modSp add mod modNotesTx">
        <pc:chgData name="Chen, Haihua" userId="5fcf27ec-ad9e-4bed-8faf-af78b42dd109" providerId="ADAL" clId="{76607CEF-3652-41C6-8BB6-C7BD1B59E0C8}" dt="2021-12-21T05:24:07.130" v="2979"/>
        <pc:sldMkLst>
          <pc:docMk/>
          <pc:sldMk cId="1902451964" sldId="1241"/>
        </pc:sldMkLst>
      </pc:sldChg>
      <pc:sldChg chg="modSp add mod">
        <pc:chgData name="Chen, Haihua" userId="5fcf27ec-ad9e-4bed-8faf-af78b42dd109" providerId="ADAL" clId="{76607CEF-3652-41C6-8BB6-C7BD1B59E0C8}" dt="2021-12-17T20:45:47.503" v="1934" actId="255"/>
        <pc:sldMkLst>
          <pc:docMk/>
          <pc:sldMk cId="882146141" sldId="1242"/>
        </pc:sldMkLst>
      </pc:sldChg>
      <pc:sldChg chg="modSp add mod modNotesTx">
        <pc:chgData name="Chen, Haihua" userId="5fcf27ec-ad9e-4bed-8faf-af78b42dd109" providerId="ADAL" clId="{76607CEF-3652-41C6-8BB6-C7BD1B59E0C8}" dt="2021-12-17T21:42:52.379" v="2031" actId="20578"/>
        <pc:sldMkLst>
          <pc:docMk/>
          <pc:sldMk cId="1811403152" sldId="1243"/>
        </pc:sldMkLst>
      </pc:sldChg>
      <pc:sldChg chg="addSp modSp add mod modNotesTx">
        <pc:chgData name="Chen, Haihua" userId="5fcf27ec-ad9e-4bed-8faf-af78b42dd109" providerId="ADAL" clId="{76607CEF-3652-41C6-8BB6-C7BD1B59E0C8}" dt="2021-12-17T23:16:42.486" v="2119" actId="207"/>
        <pc:sldMkLst>
          <pc:docMk/>
          <pc:sldMk cId="3106026860" sldId="1244"/>
        </pc:sldMkLst>
      </pc:sldChg>
      <pc:sldChg chg="delSp modSp add mod modNotesTx">
        <pc:chgData name="Chen, Haihua" userId="5fcf27ec-ad9e-4bed-8faf-af78b42dd109" providerId="ADAL" clId="{76607CEF-3652-41C6-8BB6-C7BD1B59E0C8}" dt="2021-12-17T23:38:35.105" v="2327" actId="20577"/>
        <pc:sldMkLst>
          <pc:docMk/>
          <pc:sldMk cId="4042867234" sldId="1245"/>
        </pc:sldMkLst>
      </pc:sldChg>
      <pc:sldChg chg="modSp add mod">
        <pc:chgData name="Chen, Haihua" userId="5fcf27ec-ad9e-4bed-8faf-af78b42dd109" providerId="ADAL" clId="{76607CEF-3652-41C6-8BB6-C7BD1B59E0C8}" dt="2021-12-17T23:39:16.736" v="2341" actId="14"/>
        <pc:sldMkLst>
          <pc:docMk/>
          <pc:sldMk cId="849467543" sldId="1246"/>
        </pc:sldMkLst>
      </pc:sldChg>
      <pc:sldChg chg="modSp add mod ord modNotesTx">
        <pc:chgData name="Chen, Haihua" userId="5fcf27ec-ad9e-4bed-8faf-af78b42dd109" providerId="ADAL" clId="{76607CEF-3652-41C6-8BB6-C7BD1B59E0C8}" dt="2021-12-18T00:04:43.215" v="2548"/>
        <pc:sldMkLst>
          <pc:docMk/>
          <pc:sldMk cId="1160720159" sldId="1247"/>
        </pc:sldMkLst>
      </pc:sldChg>
      <pc:sldChg chg="delSp modSp add mod">
        <pc:chgData name="Chen, Haihua" userId="5fcf27ec-ad9e-4bed-8faf-af78b42dd109" providerId="ADAL" clId="{76607CEF-3652-41C6-8BB6-C7BD1B59E0C8}" dt="2021-12-20T23:03:56.922" v="2954" actId="20577"/>
        <pc:sldMkLst>
          <pc:docMk/>
          <pc:sldMk cId="35581715" sldId="1248"/>
        </pc:sldMkLst>
      </pc:sldChg>
      <pc:sldChg chg="modSp mod">
        <pc:chgData name="Chen, Haihua" userId="5fcf27ec-ad9e-4bed-8faf-af78b42dd109" providerId="ADAL" clId="{76607CEF-3652-41C6-8BB6-C7BD1B59E0C8}" dt="2021-12-20T22:49:17.045" v="2917" actId="20577"/>
        <pc:sldMkLst>
          <pc:docMk/>
          <pc:sldMk cId="862612798" sldId="1249"/>
        </pc:sldMkLst>
      </pc:sldChg>
    </pc:docChg>
  </pc:docChgLst>
  <pc:docChgLst>
    <pc:chgData name="Chen, Haihua" userId="5fcf27ec-ad9e-4bed-8faf-af78b42dd109" providerId="ADAL" clId="{5E672D93-4903-4F53-93EC-C46B38E7BDF6}"/>
    <pc:docChg chg="undo custSel addSld delSld modSld sldOrd">
      <pc:chgData name="Chen, Haihua" userId="5fcf27ec-ad9e-4bed-8faf-af78b42dd109" providerId="ADAL" clId="{5E672D93-4903-4F53-93EC-C46B38E7BDF6}" dt="2022-01-14T18:52:32.257" v="7851" actId="20577"/>
      <pc:docMkLst>
        <pc:docMk/>
      </pc:docMkLst>
      <pc:sldChg chg="modSp mod">
        <pc:chgData name="Chen, Haihua" userId="5fcf27ec-ad9e-4bed-8faf-af78b42dd109" providerId="ADAL" clId="{5E672D93-4903-4F53-93EC-C46B38E7BDF6}" dt="2022-01-14T01:27:56.314" v="4604" actId="20577"/>
        <pc:sldMkLst>
          <pc:docMk/>
          <pc:sldMk cId="3215325511" sldId="258"/>
        </pc:sldMkLst>
      </pc:sldChg>
      <pc:sldChg chg="del">
        <pc:chgData name="Chen, Haihua" userId="5fcf27ec-ad9e-4bed-8faf-af78b42dd109" providerId="ADAL" clId="{5E672D93-4903-4F53-93EC-C46B38E7BDF6}" dt="2022-01-11T17:30:49.017" v="914" actId="47"/>
        <pc:sldMkLst>
          <pc:docMk/>
          <pc:sldMk cId="0" sldId="585"/>
        </pc:sldMkLst>
      </pc:sldChg>
      <pc:sldChg chg="del">
        <pc:chgData name="Chen, Haihua" userId="5fcf27ec-ad9e-4bed-8faf-af78b42dd109" providerId="ADAL" clId="{5E672D93-4903-4F53-93EC-C46B38E7BDF6}" dt="2022-01-11T17:30:49.017" v="914" actId="47"/>
        <pc:sldMkLst>
          <pc:docMk/>
          <pc:sldMk cId="2344078279" sldId="1146"/>
        </pc:sldMkLst>
      </pc:sldChg>
      <pc:sldChg chg="del">
        <pc:chgData name="Chen, Haihua" userId="5fcf27ec-ad9e-4bed-8faf-af78b42dd109" providerId="ADAL" clId="{5E672D93-4903-4F53-93EC-C46B38E7BDF6}" dt="2022-01-11T17:30:49.017" v="914" actId="47"/>
        <pc:sldMkLst>
          <pc:docMk/>
          <pc:sldMk cId="601419483" sldId="1147"/>
        </pc:sldMkLst>
      </pc:sldChg>
      <pc:sldChg chg="del">
        <pc:chgData name="Chen, Haihua" userId="5fcf27ec-ad9e-4bed-8faf-af78b42dd109" providerId="ADAL" clId="{5E672D93-4903-4F53-93EC-C46B38E7BDF6}" dt="2022-01-11T17:30:49.017" v="914" actId="47"/>
        <pc:sldMkLst>
          <pc:docMk/>
          <pc:sldMk cId="1482094301" sldId="1148"/>
        </pc:sldMkLst>
      </pc:sldChg>
      <pc:sldChg chg="del">
        <pc:chgData name="Chen, Haihua" userId="5fcf27ec-ad9e-4bed-8faf-af78b42dd109" providerId="ADAL" clId="{5E672D93-4903-4F53-93EC-C46B38E7BDF6}" dt="2022-01-11T17:30:49.017" v="914" actId="47"/>
        <pc:sldMkLst>
          <pc:docMk/>
          <pc:sldMk cId="2942461828" sldId="1151"/>
        </pc:sldMkLst>
      </pc:sldChg>
      <pc:sldChg chg="del">
        <pc:chgData name="Chen, Haihua" userId="5fcf27ec-ad9e-4bed-8faf-af78b42dd109" providerId="ADAL" clId="{5E672D93-4903-4F53-93EC-C46B38E7BDF6}" dt="2022-01-11T17:30:49.017" v="914" actId="47"/>
        <pc:sldMkLst>
          <pc:docMk/>
          <pc:sldMk cId="1783633814" sldId="1152"/>
        </pc:sldMkLst>
      </pc:sldChg>
      <pc:sldChg chg="del">
        <pc:chgData name="Chen, Haihua" userId="5fcf27ec-ad9e-4bed-8faf-af78b42dd109" providerId="ADAL" clId="{5E672D93-4903-4F53-93EC-C46B38E7BDF6}" dt="2022-01-11T17:30:49.017" v="914" actId="47"/>
        <pc:sldMkLst>
          <pc:docMk/>
          <pc:sldMk cId="2189262490" sldId="1156"/>
        </pc:sldMkLst>
      </pc:sldChg>
      <pc:sldChg chg="del">
        <pc:chgData name="Chen, Haihua" userId="5fcf27ec-ad9e-4bed-8faf-af78b42dd109" providerId="ADAL" clId="{5E672D93-4903-4F53-93EC-C46B38E7BDF6}" dt="2022-01-11T17:30:49.017" v="914" actId="47"/>
        <pc:sldMkLst>
          <pc:docMk/>
          <pc:sldMk cId="2108383533" sldId="1157"/>
        </pc:sldMkLst>
      </pc:sldChg>
      <pc:sldChg chg="del">
        <pc:chgData name="Chen, Haihua" userId="5fcf27ec-ad9e-4bed-8faf-af78b42dd109" providerId="ADAL" clId="{5E672D93-4903-4F53-93EC-C46B38E7BDF6}" dt="2022-01-11T17:30:49.017" v="914" actId="47"/>
        <pc:sldMkLst>
          <pc:docMk/>
          <pc:sldMk cId="1052482077" sldId="1159"/>
        </pc:sldMkLst>
      </pc:sldChg>
      <pc:sldChg chg="del">
        <pc:chgData name="Chen, Haihua" userId="5fcf27ec-ad9e-4bed-8faf-af78b42dd109" providerId="ADAL" clId="{5E672D93-4903-4F53-93EC-C46B38E7BDF6}" dt="2022-01-11T17:30:49.017" v="914" actId="47"/>
        <pc:sldMkLst>
          <pc:docMk/>
          <pc:sldMk cId="3335627482" sldId="1161"/>
        </pc:sldMkLst>
      </pc:sldChg>
      <pc:sldChg chg="del">
        <pc:chgData name="Chen, Haihua" userId="5fcf27ec-ad9e-4bed-8faf-af78b42dd109" providerId="ADAL" clId="{5E672D93-4903-4F53-93EC-C46B38E7BDF6}" dt="2022-01-11T17:30:49.017" v="914" actId="47"/>
        <pc:sldMkLst>
          <pc:docMk/>
          <pc:sldMk cId="1179421244" sldId="1163"/>
        </pc:sldMkLst>
      </pc:sldChg>
      <pc:sldChg chg="del">
        <pc:chgData name="Chen, Haihua" userId="5fcf27ec-ad9e-4bed-8faf-af78b42dd109" providerId="ADAL" clId="{5E672D93-4903-4F53-93EC-C46B38E7BDF6}" dt="2022-01-11T17:30:49.017" v="914" actId="47"/>
        <pc:sldMkLst>
          <pc:docMk/>
          <pc:sldMk cId="121941949" sldId="1165"/>
        </pc:sldMkLst>
      </pc:sldChg>
      <pc:sldChg chg="del">
        <pc:chgData name="Chen, Haihua" userId="5fcf27ec-ad9e-4bed-8faf-af78b42dd109" providerId="ADAL" clId="{5E672D93-4903-4F53-93EC-C46B38E7BDF6}" dt="2022-01-11T17:30:49.017" v="914" actId="47"/>
        <pc:sldMkLst>
          <pc:docMk/>
          <pc:sldMk cId="1880868502" sldId="1167"/>
        </pc:sldMkLst>
      </pc:sldChg>
      <pc:sldChg chg="del">
        <pc:chgData name="Chen, Haihua" userId="5fcf27ec-ad9e-4bed-8faf-af78b42dd109" providerId="ADAL" clId="{5E672D93-4903-4F53-93EC-C46B38E7BDF6}" dt="2022-01-11T17:30:49.017" v="914" actId="47"/>
        <pc:sldMkLst>
          <pc:docMk/>
          <pc:sldMk cId="179766579" sldId="1170"/>
        </pc:sldMkLst>
      </pc:sldChg>
      <pc:sldChg chg="del">
        <pc:chgData name="Chen, Haihua" userId="5fcf27ec-ad9e-4bed-8faf-af78b42dd109" providerId="ADAL" clId="{5E672D93-4903-4F53-93EC-C46B38E7BDF6}" dt="2022-01-11T17:30:49.017" v="914" actId="47"/>
        <pc:sldMkLst>
          <pc:docMk/>
          <pc:sldMk cId="526845107" sldId="1171"/>
        </pc:sldMkLst>
      </pc:sldChg>
      <pc:sldChg chg="del">
        <pc:chgData name="Chen, Haihua" userId="5fcf27ec-ad9e-4bed-8faf-af78b42dd109" providerId="ADAL" clId="{5E672D93-4903-4F53-93EC-C46B38E7BDF6}" dt="2022-01-11T17:30:49.017" v="914" actId="47"/>
        <pc:sldMkLst>
          <pc:docMk/>
          <pc:sldMk cId="1091806432" sldId="1175"/>
        </pc:sldMkLst>
      </pc:sldChg>
      <pc:sldChg chg="del">
        <pc:chgData name="Chen, Haihua" userId="5fcf27ec-ad9e-4bed-8faf-af78b42dd109" providerId="ADAL" clId="{5E672D93-4903-4F53-93EC-C46B38E7BDF6}" dt="2022-01-11T17:30:49.017" v="914" actId="47"/>
        <pc:sldMkLst>
          <pc:docMk/>
          <pc:sldMk cId="3908707957" sldId="1176"/>
        </pc:sldMkLst>
      </pc:sldChg>
      <pc:sldChg chg="addSp delSp modSp mod">
        <pc:chgData name="Chen, Haihua" userId="5fcf27ec-ad9e-4bed-8faf-af78b42dd109" providerId="ADAL" clId="{5E672D93-4903-4F53-93EC-C46B38E7BDF6}" dt="2022-01-14T02:30:06.191" v="5973" actId="20577"/>
        <pc:sldMkLst>
          <pc:docMk/>
          <pc:sldMk cId="3932923030" sldId="1232"/>
        </pc:sldMkLst>
      </pc:sldChg>
      <pc:sldChg chg="modSp mod">
        <pc:chgData name="Chen, Haihua" userId="5fcf27ec-ad9e-4bed-8faf-af78b42dd109" providerId="ADAL" clId="{5E672D93-4903-4F53-93EC-C46B38E7BDF6}" dt="2022-01-14T02:33:01.910" v="6041" actId="20577"/>
        <pc:sldMkLst>
          <pc:docMk/>
          <pc:sldMk cId="1005247504" sldId="1233"/>
        </pc:sldMkLst>
      </pc:sldChg>
      <pc:sldChg chg="del">
        <pc:chgData name="Chen, Haihua" userId="5fcf27ec-ad9e-4bed-8faf-af78b42dd109" providerId="ADAL" clId="{5E672D93-4903-4F53-93EC-C46B38E7BDF6}" dt="2022-01-11T17:20:53.146" v="740" actId="47"/>
        <pc:sldMkLst>
          <pc:docMk/>
          <pc:sldMk cId="3275794722" sldId="1234"/>
        </pc:sldMkLst>
      </pc:sldChg>
      <pc:sldChg chg="del">
        <pc:chgData name="Chen, Haihua" userId="5fcf27ec-ad9e-4bed-8faf-af78b42dd109" providerId="ADAL" clId="{5E672D93-4903-4F53-93EC-C46B38E7BDF6}" dt="2022-01-11T17:30:49.017" v="914" actId="47"/>
        <pc:sldMkLst>
          <pc:docMk/>
          <pc:sldMk cId="197408553" sldId="1235"/>
        </pc:sldMkLst>
      </pc:sldChg>
      <pc:sldChg chg="del">
        <pc:chgData name="Chen, Haihua" userId="5fcf27ec-ad9e-4bed-8faf-af78b42dd109" providerId="ADAL" clId="{5E672D93-4903-4F53-93EC-C46B38E7BDF6}" dt="2022-01-11T17:30:49.017" v="914" actId="47"/>
        <pc:sldMkLst>
          <pc:docMk/>
          <pc:sldMk cId="17713636" sldId="1236"/>
        </pc:sldMkLst>
      </pc:sldChg>
      <pc:sldChg chg="del">
        <pc:chgData name="Chen, Haihua" userId="5fcf27ec-ad9e-4bed-8faf-af78b42dd109" providerId="ADAL" clId="{5E672D93-4903-4F53-93EC-C46B38E7BDF6}" dt="2022-01-11T17:30:49.017" v="914" actId="47"/>
        <pc:sldMkLst>
          <pc:docMk/>
          <pc:sldMk cId="615526320" sldId="1237"/>
        </pc:sldMkLst>
      </pc:sldChg>
      <pc:sldChg chg="del">
        <pc:chgData name="Chen, Haihua" userId="5fcf27ec-ad9e-4bed-8faf-af78b42dd109" providerId="ADAL" clId="{5E672D93-4903-4F53-93EC-C46B38E7BDF6}" dt="2022-01-11T17:30:49.017" v="914" actId="47"/>
        <pc:sldMkLst>
          <pc:docMk/>
          <pc:sldMk cId="2795009550" sldId="1238"/>
        </pc:sldMkLst>
      </pc:sldChg>
      <pc:sldChg chg="del">
        <pc:chgData name="Chen, Haihua" userId="5fcf27ec-ad9e-4bed-8faf-af78b42dd109" providerId="ADAL" clId="{5E672D93-4903-4F53-93EC-C46B38E7BDF6}" dt="2022-01-11T17:30:49.017" v="914" actId="47"/>
        <pc:sldMkLst>
          <pc:docMk/>
          <pc:sldMk cId="3252882274" sldId="1239"/>
        </pc:sldMkLst>
      </pc:sldChg>
      <pc:sldChg chg="del">
        <pc:chgData name="Chen, Haihua" userId="5fcf27ec-ad9e-4bed-8faf-af78b42dd109" providerId="ADAL" clId="{5E672D93-4903-4F53-93EC-C46B38E7BDF6}" dt="2022-01-11T17:30:49.017" v="914" actId="47"/>
        <pc:sldMkLst>
          <pc:docMk/>
          <pc:sldMk cId="3265055327" sldId="1240"/>
        </pc:sldMkLst>
      </pc:sldChg>
      <pc:sldChg chg="del">
        <pc:chgData name="Chen, Haihua" userId="5fcf27ec-ad9e-4bed-8faf-af78b42dd109" providerId="ADAL" clId="{5E672D93-4903-4F53-93EC-C46B38E7BDF6}" dt="2022-01-11T17:30:49.017" v="914" actId="47"/>
        <pc:sldMkLst>
          <pc:docMk/>
          <pc:sldMk cId="1902451964" sldId="1241"/>
        </pc:sldMkLst>
      </pc:sldChg>
      <pc:sldChg chg="del">
        <pc:chgData name="Chen, Haihua" userId="5fcf27ec-ad9e-4bed-8faf-af78b42dd109" providerId="ADAL" clId="{5E672D93-4903-4F53-93EC-C46B38E7BDF6}" dt="2022-01-11T17:30:49.017" v="914" actId="47"/>
        <pc:sldMkLst>
          <pc:docMk/>
          <pc:sldMk cId="882146141" sldId="1242"/>
        </pc:sldMkLst>
      </pc:sldChg>
      <pc:sldChg chg="del">
        <pc:chgData name="Chen, Haihua" userId="5fcf27ec-ad9e-4bed-8faf-af78b42dd109" providerId="ADAL" clId="{5E672D93-4903-4F53-93EC-C46B38E7BDF6}" dt="2022-01-11T17:30:49.017" v="914" actId="47"/>
        <pc:sldMkLst>
          <pc:docMk/>
          <pc:sldMk cId="1811403152" sldId="1243"/>
        </pc:sldMkLst>
      </pc:sldChg>
      <pc:sldChg chg="del">
        <pc:chgData name="Chen, Haihua" userId="5fcf27ec-ad9e-4bed-8faf-af78b42dd109" providerId="ADAL" clId="{5E672D93-4903-4F53-93EC-C46B38E7BDF6}" dt="2022-01-11T17:30:49.017" v="914" actId="47"/>
        <pc:sldMkLst>
          <pc:docMk/>
          <pc:sldMk cId="3106026860" sldId="1244"/>
        </pc:sldMkLst>
      </pc:sldChg>
      <pc:sldChg chg="del">
        <pc:chgData name="Chen, Haihua" userId="5fcf27ec-ad9e-4bed-8faf-af78b42dd109" providerId="ADAL" clId="{5E672D93-4903-4F53-93EC-C46B38E7BDF6}" dt="2022-01-11T17:30:49.017" v="914" actId="47"/>
        <pc:sldMkLst>
          <pc:docMk/>
          <pc:sldMk cId="4042867234" sldId="1245"/>
        </pc:sldMkLst>
      </pc:sldChg>
      <pc:sldChg chg="del">
        <pc:chgData name="Chen, Haihua" userId="5fcf27ec-ad9e-4bed-8faf-af78b42dd109" providerId="ADAL" clId="{5E672D93-4903-4F53-93EC-C46B38E7BDF6}" dt="2022-01-11T17:30:49.017" v="914" actId="47"/>
        <pc:sldMkLst>
          <pc:docMk/>
          <pc:sldMk cId="849467543" sldId="1246"/>
        </pc:sldMkLst>
      </pc:sldChg>
      <pc:sldChg chg="del">
        <pc:chgData name="Chen, Haihua" userId="5fcf27ec-ad9e-4bed-8faf-af78b42dd109" providerId="ADAL" clId="{5E672D93-4903-4F53-93EC-C46B38E7BDF6}" dt="2022-01-11T17:30:49.017" v="914" actId="47"/>
        <pc:sldMkLst>
          <pc:docMk/>
          <pc:sldMk cId="1160720159" sldId="1247"/>
        </pc:sldMkLst>
      </pc:sldChg>
      <pc:sldChg chg="del">
        <pc:chgData name="Chen, Haihua" userId="5fcf27ec-ad9e-4bed-8faf-af78b42dd109" providerId="ADAL" clId="{5E672D93-4903-4F53-93EC-C46B38E7BDF6}" dt="2022-01-11T17:30:49.017" v="914" actId="47"/>
        <pc:sldMkLst>
          <pc:docMk/>
          <pc:sldMk cId="862612798" sldId="1249"/>
        </pc:sldMkLst>
      </pc:sldChg>
      <pc:sldChg chg="modSp add mod">
        <pc:chgData name="Chen, Haihua" userId="5fcf27ec-ad9e-4bed-8faf-af78b42dd109" providerId="ADAL" clId="{5E672D93-4903-4F53-93EC-C46B38E7BDF6}" dt="2022-01-14T05:16:49.352" v="6049" actId="20577"/>
        <pc:sldMkLst>
          <pc:docMk/>
          <pc:sldMk cId="2232181415" sldId="1250"/>
        </pc:sldMkLst>
      </pc:sldChg>
      <pc:sldChg chg="modSp add mod">
        <pc:chgData name="Chen, Haihua" userId="5fcf27ec-ad9e-4bed-8faf-af78b42dd109" providerId="ADAL" clId="{5E672D93-4903-4F53-93EC-C46B38E7BDF6}" dt="2022-01-14T01:30:04.741" v="4606" actId="20577"/>
        <pc:sldMkLst>
          <pc:docMk/>
          <pc:sldMk cId="2379203893" sldId="1251"/>
        </pc:sldMkLst>
      </pc:sldChg>
      <pc:sldChg chg="modSp add mod">
        <pc:chgData name="Chen, Haihua" userId="5fcf27ec-ad9e-4bed-8faf-af78b42dd109" providerId="ADAL" clId="{5E672D93-4903-4F53-93EC-C46B38E7BDF6}" dt="2022-01-14T01:31:36.441" v="4614"/>
        <pc:sldMkLst>
          <pc:docMk/>
          <pc:sldMk cId="987455654" sldId="1252"/>
        </pc:sldMkLst>
      </pc:sldChg>
      <pc:sldChg chg="modSp add mod ord">
        <pc:chgData name="Chen, Haihua" userId="5fcf27ec-ad9e-4bed-8faf-af78b42dd109" providerId="ADAL" clId="{5E672D93-4903-4F53-93EC-C46B38E7BDF6}" dt="2022-01-14T01:32:00.082" v="4625" actId="313"/>
        <pc:sldMkLst>
          <pc:docMk/>
          <pc:sldMk cId="2838842755" sldId="1253"/>
        </pc:sldMkLst>
      </pc:sldChg>
      <pc:sldChg chg="modSp add mod">
        <pc:chgData name="Chen, Haihua" userId="5fcf27ec-ad9e-4bed-8faf-af78b42dd109" providerId="ADAL" clId="{5E672D93-4903-4F53-93EC-C46B38E7BDF6}" dt="2022-01-14T01:32:32.981" v="4633" actId="20577"/>
        <pc:sldMkLst>
          <pc:docMk/>
          <pc:sldMk cId="319548555" sldId="1254"/>
        </pc:sldMkLst>
      </pc:sldChg>
      <pc:sldChg chg="modSp add mod">
        <pc:chgData name="Chen, Haihua" userId="5fcf27ec-ad9e-4bed-8faf-af78b42dd109" providerId="ADAL" clId="{5E672D93-4903-4F53-93EC-C46B38E7BDF6}" dt="2022-01-14T01:32:50.829" v="4635"/>
        <pc:sldMkLst>
          <pc:docMk/>
          <pc:sldMk cId="560068963" sldId="1255"/>
        </pc:sldMkLst>
      </pc:sldChg>
      <pc:sldChg chg="modSp add mod">
        <pc:chgData name="Chen, Haihua" userId="5fcf27ec-ad9e-4bed-8faf-af78b42dd109" providerId="ADAL" clId="{5E672D93-4903-4F53-93EC-C46B38E7BDF6}" dt="2022-01-14T01:33:08.790" v="4637" actId="20577"/>
        <pc:sldMkLst>
          <pc:docMk/>
          <pc:sldMk cId="4242541784" sldId="1256"/>
        </pc:sldMkLst>
      </pc:sldChg>
      <pc:sldChg chg="addSp delSp modSp add mod">
        <pc:chgData name="Chen, Haihua" userId="5fcf27ec-ad9e-4bed-8faf-af78b42dd109" providerId="ADAL" clId="{5E672D93-4903-4F53-93EC-C46B38E7BDF6}" dt="2022-01-14T06:36:41.427" v="7628" actId="20577"/>
        <pc:sldMkLst>
          <pc:docMk/>
          <pc:sldMk cId="2492323592" sldId="1257"/>
        </pc:sldMkLst>
      </pc:sldChg>
      <pc:sldChg chg="modSp add mod">
        <pc:chgData name="Chen, Haihua" userId="5fcf27ec-ad9e-4bed-8faf-af78b42dd109" providerId="ADAL" clId="{5E672D93-4903-4F53-93EC-C46B38E7BDF6}" dt="2022-01-14T01:36:11.139" v="4714" actId="20577"/>
        <pc:sldMkLst>
          <pc:docMk/>
          <pc:sldMk cId="3804002732" sldId="1258"/>
        </pc:sldMkLst>
      </pc:sldChg>
      <pc:sldChg chg="addSp modSp add mod">
        <pc:chgData name="Chen, Haihua" userId="5fcf27ec-ad9e-4bed-8faf-af78b42dd109" providerId="ADAL" clId="{5E672D93-4903-4F53-93EC-C46B38E7BDF6}" dt="2022-01-14T05:18:19.842" v="6056" actId="14100"/>
        <pc:sldMkLst>
          <pc:docMk/>
          <pc:sldMk cId="531135436" sldId="1259"/>
        </pc:sldMkLst>
      </pc:sldChg>
      <pc:sldChg chg="modSp add mod">
        <pc:chgData name="Chen, Haihua" userId="5fcf27ec-ad9e-4bed-8faf-af78b42dd109" providerId="ADAL" clId="{5E672D93-4903-4F53-93EC-C46B38E7BDF6}" dt="2022-01-14T01:36:56.926" v="4735" actId="20577"/>
        <pc:sldMkLst>
          <pc:docMk/>
          <pc:sldMk cId="2863623504" sldId="1260"/>
        </pc:sldMkLst>
      </pc:sldChg>
      <pc:sldChg chg="modSp add mod">
        <pc:chgData name="Chen, Haihua" userId="5fcf27ec-ad9e-4bed-8faf-af78b42dd109" providerId="ADAL" clId="{5E672D93-4903-4F53-93EC-C46B38E7BDF6}" dt="2022-01-14T01:38:01.759" v="4769" actId="20577"/>
        <pc:sldMkLst>
          <pc:docMk/>
          <pc:sldMk cId="1851840926" sldId="1261"/>
        </pc:sldMkLst>
      </pc:sldChg>
      <pc:sldChg chg="addSp modSp add mod">
        <pc:chgData name="Chen, Haihua" userId="5fcf27ec-ad9e-4bed-8faf-af78b42dd109" providerId="ADAL" clId="{5E672D93-4903-4F53-93EC-C46B38E7BDF6}" dt="2022-01-14T01:38:33.574" v="4778" actId="20577"/>
        <pc:sldMkLst>
          <pc:docMk/>
          <pc:sldMk cId="1349979172" sldId="1262"/>
        </pc:sldMkLst>
      </pc:sldChg>
      <pc:sldChg chg="modSp add mod">
        <pc:chgData name="Chen, Haihua" userId="5fcf27ec-ad9e-4bed-8faf-af78b42dd109" providerId="ADAL" clId="{5E672D93-4903-4F53-93EC-C46B38E7BDF6}" dt="2022-01-14T05:18:52.105" v="6061" actId="14100"/>
        <pc:sldMkLst>
          <pc:docMk/>
          <pc:sldMk cId="352691324" sldId="1263"/>
        </pc:sldMkLst>
      </pc:sldChg>
      <pc:sldChg chg="addSp modSp add mod">
        <pc:chgData name="Chen, Haihua" userId="5fcf27ec-ad9e-4bed-8faf-af78b42dd109" providerId="ADAL" clId="{5E672D93-4903-4F53-93EC-C46B38E7BDF6}" dt="2022-01-14T05:19:19.978" v="6066" actId="20577"/>
        <pc:sldMkLst>
          <pc:docMk/>
          <pc:sldMk cId="1445082931" sldId="1264"/>
        </pc:sldMkLst>
      </pc:sldChg>
      <pc:sldChg chg="addSp delSp modSp add mod">
        <pc:chgData name="Chen, Haihua" userId="5fcf27ec-ad9e-4bed-8faf-af78b42dd109" providerId="ADAL" clId="{5E672D93-4903-4F53-93EC-C46B38E7BDF6}" dt="2022-01-14T05:19:26.642" v="6068" actId="20577"/>
        <pc:sldMkLst>
          <pc:docMk/>
          <pc:sldMk cId="3956448025" sldId="1265"/>
        </pc:sldMkLst>
      </pc:sldChg>
      <pc:sldChg chg="addSp delSp modSp add mod">
        <pc:chgData name="Chen, Haihua" userId="5fcf27ec-ad9e-4bed-8faf-af78b42dd109" providerId="ADAL" clId="{5E672D93-4903-4F53-93EC-C46B38E7BDF6}" dt="2022-01-14T05:19:38.039" v="6072" actId="404"/>
        <pc:sldMkLst>
          <pc:docMk/>
          <pc:sldMk cId="1134421578" sldId="1266"/>
        </pc:sldMkLst>
      </pc:sldChg>
      <pc:sldChg chg="addSp delSp modSp add mod">
        <pc:chgData name="Chen, Haihua" userId="5fcf27ec-ad9e-4bed-8faf-af78b42dd109" providerId="ADAL" clId="{5E672D93-4903-4F53-93EC-C46B38E7BDF6}" dt="2022-01-14T05:19:58.030" v="6077" actId="20577"/>
        <pc:sldMkLst>
          <pc:docMk/>
          <pc:sldMk cId="2523819719" sldId="1267"/>
        </pc:sldMkLst>
      </pc:sldChg>
      <pc:sldChg chg="addSp delSp modSp add mod addCm delCm modCm">
        <pc:chgData name="Chen, Haihua" userId="5fcf27ec-ad9e-4bed-8faf-af78b42dd109" providerId="ADAL" clId="{5E672D93-4903-4F53-93EC-C46B38E7BDF6}" dt="2022-01-14T05:29:34.031" v="6215" actId="1076"/>
        <pc:sldMkLst>
          <pc:docMk/>
          <pc:sldMk cId="3117983089" sldId="1268"/>
        </pc:sldMkLst>
      </pc:sldChg>
      <pc:sldChg chg="addSp delSp modSp add mod">
        <pc:chgData name="Chen, Haihua" userId="5fcf27ec-ad9e-4bed-8faf-af78b42dd109" providerId="ADAL" clId="{5E672D93-4903-4F53-93EC-C46B38E7BDF6}" dt="2022-01-14T05:20:19.845" v="6084" actId="20577"/>
        <pc:sldMkLst>
          <pc:docMk/>
          <pc:sldMk cId="438717454" sldId="1269"/>
        </pc:sldMkLst>
      </pc:sldChg>
      <pc:sldChg chg="addSp delSp modSp add mod">
        <pc:chgData name="Chen, Haihua" userId="5fcf27ec-ad9e-4bed-8faf-af78b42dd109" providerId="ADAL" clId="{5E672D93-4903-4F53-93EC-C46B38E7BDF6}" dt="2022-01-14T05:28:24.741" v="6198" actId="20577"/>
        <pc:sldMkLst>
          <pc:docMk/>
          <pc:sldMk cId="1659130477" sldId="1270"/>
        </pc:sldMkLst>
      </pc:sldChg>
      <pc:sldChg chg="modSp add mod ord">
        <pc:chgData name="Chen, Haihua" userId="5fcf27ec-ad9e-4bed-8faf-af78b42dd109" providerId="ADAL" clId="{5E672D93-4903-4F53-93EC-C46B38E7BDF6}" dt="2022-01-14T05:28:53.159" v="6211" actId="1035"/>
        <pc:sldMkLst>
          <pc:docMk/>
          <pc:sldMk cId="1414831590" sldId="1271"/>
        </pc:sldMkLst>
      </pc:sldChg>
      <pc:sldChg chg="modSp add mod">
        <pc:chgData name="Chen, Haihua" userId="5fcf27ec-ad9e-4bed-8faf-af78b42dd109" providerId="ADAL" clId="{5E672D93-4903-4F53-93EC-C46B38E7BDF6}" dt="2022-01-14T01:56:31.735" v="5172" actId="20577"/>
        <pc:sldMkLst>
          <pc:docMk/>
          <pc:sldMk cId="2036111110" sldId="1272"/>
        </pc:sldMkLst>
      </pc:sldChg>
      <pc:sldChg chg="modSp add mod">
        <pc:chgData name="Chen, Haihua" userId="5fcf27ec-ad9e-4bed-8faf-af78b42dd109" providerId="ADAL" clId="{5E672D93-4903-4F53-93EC-C46B38E7BDF6}" dt="2022-01-14T05:29:00.449" v="6212" actId="14100"/>
        <pc:sldMkLst>
          <pc:docMk/>
          <pc:sldMk cId="144297487" sldId="1273"/>
        </pc:sldMkLst>
      </pc:sldChg>
      <pc:sldChg chg="modSp add mod">
        <pc:chgData name="Chen, Haihua" userId="5fcf27ec-ad9e-4bed-8faf-af78b42dd109" providerId="ADAL" clId="{5E672D93-4903-4F53-93EC-C46B38E7BDF6}" dt="2022-01-14T05:29:15.406" v="6214" actId="404"/>
        <pc:sldMkLst>
          <pc:docMk/>
          <pc:sldMk cId="1316407115" sldId="1274"/>
        </pc:sldMkLst>
      </pc:sldChg>
      <pc:sldChg chg="addSp modSp add mod">
        <pc:chgData name="Chen, Haihua" userId="5fcf27ec-ad9e-4bed-8faf-af78b42dd109" providerId="ADAL" clId="{5E672D93-4903-4F53-93EC-C46B38E7BDF6}" dt="2022-01-14T05:31:11.076" v="6249" actId="20577"/>
        <pc:sldMkLst>
          <pc:docMk/>
          <pc:sldMk cId="3121822674" sldId="1275"/>
        </pc:sldMkLst>
      </pc:sldChg>
      <pc:sldChg chg="addSp delSp modSp add mod">
        <pc:chgData name="Chen, Haihua" userId="5fcf27ec-ad9e-4bed-8faf-af78b42dd109" providerId="ADAL" clId="{5E672D93-4903-4F53-93EC-C46B38E7BDF6}" dt="2022-01-14T05:44:53.756" v="6399" actId="1076"/>
        <pc:sldMkLst>
          <pc:docMk/>
          <pc:sldMk cId="1898629388" sldId="1276"/>
        </pc:sldMkLst>
      </pc:sldChg>
      <pc:sldChg chg="delSp modSp add mod">
        <pc:chgData name="Chen, Haihua" userId="5fcf27ec-ad9e-4bed-8faf-af78b42dd109" providerId="ADAL" clId="{5E672D93-4903-4F53-93EC-C46B38E7BDF6}" dt="2022-01-14T05:33:13.376" v="6307" actId="403"/>
        <pc:sldMkLst>
          <pc:docMk/>
          <pc:sldMk cId="2901954605" sldId="1277"/>
        </pc:sldMkLst>
      </pc:sldChg>
      <pc:sldChg chg="addSp modSp add mod">
        <pc:chgData name="Chen, Haihua" userId="5fcf27ec-ad9e-4bed-8faf-af78b42dd109" providerId="ADAL" clId="{5E672D93-4903-4F53-93EC-C46B38E7BDF6}" dt="2022-01-14T05:36:31.966" v="6351" actId="20577"/>
        <pc:sldMkLst>
          <pc:docMk/>
          <pc:sldMk cId="1833838006" sldId="1278"/>
        </pc:sldMkLst>
      </pc:sldChg>
      <pc:sldChg chg="addSp delSp modSp add mod">
        <pc:chgData name="Chen, Haihua" userId="5fcf27ec-ad9e-4bed-8faf-af78b42dd109" providerId="ADAL" clId="{5E672D93-4903-4F53-93EC-C46B38E7BDF6}" dt="2022-01-14T05:36:26.539" v="6350" actId="20577"/>
        <pc:sldMkLst>
          <pc:docMk/>
          <pc:sldMk cId="3302968194" sldId="1279"/>
        </pc:sldMkLst>
      </pc:sldChg>
      <pc:sldChg chg="addSp delSp modSp add mod">
        <pc:chgData name="Chen, Haihua" userId="5fcf27ec-ad9e-4bed-8faf-af78b42dd109" providerId="ADAL" clId="{5E672D93-4903-4F53-93EC-C46B38E7BDF6}" dt="2022-01-14T05:42:15.907" v="6370" actId="1076"/>
        <pc:sldMkLst>
          <pc:docMk/>
          <pc:sldMk cId="4228924473" sldId="1280"/>
        </pc:sldMkLst>
      </pc:sldChg>
      <pc:sldChg chg="addSp delSp modSp add mod">
        <pc:chgData name="Chen, Haihua" userId="5fcf27ec-ad9e-4bed-8faf-af78b42dd109" providerId="ADAL" clId="{5E672D93-4903-4F53-93EC-C46B38E7BDF6}" dt="2022-01-14T05:42:50.752" v="6380" actId="20577"/>
        <pc:sldMkLst>
          <pc:docMk/>
          <pc:sldMk cId="1931107410" sldId="1281"/>
        </pc:sldMkLst>
      </pc:sldChg>
      <pc:sldChg chg="addSp delSp modSp add mod ord">
        <pc:chgData name="Chen, Haihua" userId="5fcf27ec-ad9e-4bed-8faf-af78b42dd109" providerId="ADAL" clId="{5E672D93-4903-4F53-93EC-C46B38E7BDF6}" dt="2022-01-14T05:43:54.686" v="6387" actId="12"/>
        <pc:sldMkLst>
          <pc:docMk/>
          <pc:sldMk cId="1014570327" sldId="1282"/>
        </pc:sldMkLst>
      </pc:sldChg>
      <pc:sldChg chg="modSp add mod">
        <pc:chgData name="Chen, Haihua" userId="5fcf27ec-ad9e-4bed-8faf-af78b42dd109" providerId="ADAL" clId="{5E672D93-4903-4F53-93EC-C46B38E7BDF6}" dt="2022-01-14T05:43:42.088" v="6386" actId="1076"/>
        <pc:sldMkLst>
          <pc:docMk/>
          <pc:sldMk cId="3788679443" sldId="1283"/>
        </pc:sldMkLst>
      </pc:sldChg>
      <pc:sldChg chg="addSp delSp modSp add mod ord">
        <pc:chgData name="Chen, Haihua" userId="5fcf27ec-ad9e-4bed-8faf-af78b42dd109" providerId="ADAL" clId="{5E672D93-4903-4F53-93EC-C46B38E7BDF6}" dt="2022-01-14T06:10:53.821" v="6552" actId="12"/>
        <pc:sldMkLst>
          <pc:docMk/>
          <pc:sldMk cId="2893422210" sldId="1284"/>
        </pc:sldMkLst>
      </pc:sldChg>
      <pc:sldChg chg="addSp modSp add mod">
        <pc:chgData name="Chen, Haihua" userId="5fcf27ec-ad9e-4bed-8faf-af78b42dd109" providerId="ADAL" clId="{5E672D93-4903-4F53-93EC-C46B38E7BDF6}" dt="2022-01-14T06:10:46.075" v="6551" actId="12"/>
        <pc:sldMkLst>
          <pc:docMk/>
          <pc:sldMk cId="3480377494" sldId="1285"/>
        </pc:sldMkLst>
      </pc:sldChg>
      <pc:sldChg chg="addSp delSp modSp add mod">
        <pc:chgData name="Chen, Haihua" userId="5fcf27ec-ad9e-4bed-8faf-af78b42dd109" providerId="ADAL" clId="{5E672D93-4903-4F53-93EC-C46B38E7BDF6}" dt="2022-01-14T06:10:59.102" v="6553" actId="12"/>
        <pc:sldMkLst>
          <pc:docMk/>
          <pc:sldMk cId="2735478592" sldId="1286"/>
        </pc:sldMkLst>
      </pc:sldChg>
      <pc:sldChg chg="addSp delSp modSp add mod">
        <pc:chgData name="Chen, Haihua" userId="5fcf27ec-ad9e-4bed-8faf-af78b42dd109" providerId="ADAL" clId="{5E672D93-4903-4F53-93EC-C46B38E7BDF6}" dt="2022-01-14T06:11:04.771" v="6554" actId="12"/>
        <pc:sldMkLst>
          <pc:docMk/>
          <pc:sldMk cId="682307803" sldId="1287"/>
        </pc:sldMkLst>
      </pc:sldChg>
      <pc:sldChg chg="addSp delSp modSp add mod">
        <pc:chgData name="Chen, Haihua" userId="5fcf27ec-ad9e-4bed-8faf-af78b42dd109" providerId="ADAL" clId="{5E672D93-4903-4F53-93EC-C46B38E7BDF6}" dt="2022-01-14T06:11:10.808" v="6555" actId="12"/>
        <pc:sldMkLst>
          <pc:docMk/>
          <pc:sldMk cId="3607056395" sldId="1288"/>
        </pc:sldMkLst>
      </pc:sldChg>
      <pc:sldChg chg="delSp modSp add mod">
        <pc:chgData name="Chen, Haihua" userId="5fcf27ec-ad9e-4bed-8faf-af78b42dd109" providerId="ADAL" clId="{5E672D93-4903-4F53-93EC-C46B38E7BDF6}" dt="2022-01-14T06:11:56.772" v="6564" actId="12"/>
        <pc:sldMkLst>
          <pc:docMk/>
          <pc:sldMk cId="3737187660" sldId="1289"/>
        </pc:sldMkLst>
      </pc:sldChg>
      <pc:sldChg chg="addSp delSp modSp add mod">
        <pc:chgData name="Chen, Haihua" userId="5fcf27ec-ad9e-4bed-8faf-af78b42dd109" providerId="ADAL" clId="{5E672D93-4903-4F53-93EC-C46B38E7BDF6}" dt="2022-01-14T06:16:49.496" v="6705" actId="404"/>
        <pc:sldMkLst>
          <pc:docMk/>
          <pc:sldMk cId="3336078014" sldId="1290"/>
        </pc:sldMkLst>
      </pc:sldChg>
      <pc:sldChg chg="addSp modSp add mod">
        <pc:chgData name="Chen, Haihua" userId="5fcf27ec-ad9e-4bed-8faf-af78b42dd109" providerId="ADAL" clId="{5E672D93-4903-4F53-93EC-C46B38E7BDF6}" dt="2022-01-14T06:16:12.015" v="6703" actId="12"/>
        <pc:sldMkLst>
          <pc:docMk/>
          <pc:sldMk cId="615746349" sldId="1291"/>
        </pc:sldMkLst>
      </pc:sldChg>
      <pc:sldChg chg="addSp delSp modSp add mod">
        <pc:chgData name="Chen, Haihua" userId="5fcf27ec-ad9e-4bed-8faf-af78b42dd109" providerId="ADAL" clId="{5E672D93-4903-4F53-93EC-C46B38E7BDF6}" dt="2022-01-14T06:16:20.483" v="6704" actId="12"/>
        <pc:sldMkLst>
          <pc:docMk/>
          <pc:sldMk cId="3497118835" sldId="1292"/>
        </pc:sldMkLst>
      </pc:sldChg>
      <pc:sldChg chg="delSp modSp add mod">
        <pc:chgData name="Chen, Haihua" userId="5fcf27ec-ad9e-4bed-8faf-af78b42dd109" providerId="ADAL" clId="{5E672D93-4903-4F53-93EC-C46B38E7BDF6}" dt="2022-01-14T18:48:31.131" v="7829" actId="20577"/>
        <pc:sldMkLst>
          <pc:docMk/>
          <pc:sldMk cId="2321264867" sldId="1293"/>
        </pc:sldMkLst>
      </pc:sldChg>
      <pc:sldChg chg="modSp add mod ord">
        <pc:chgData name="Chen, Haihua" userId="5fcf27ec-ad9e-4bed-8faf-af78b42dd109" providerId="ADAL" clId="{5E672D93-4903-4F53-93EC-C46B38E7BDF6}" dt="2022-01-14T18:52:32.257" v="7851" actId="20577"/>
        <pc:sldMkLst>
          <pc:docMk/>
          <pc:sldMk cId="1308124696" sldId="1294"/>
        </pc:sldMkLst>
      </pc:sldChg>
      <pc:sldChg chg="modSp add del mod">
        <pc:chgData name="Chen, Haihua" userId="5fcf27ec-ad9e-4bed-8faf-af78b42dd109" providerId="ADAL" clId="{5E672D93-4903-4F53-93EC-C46B38E7BDF6}" dt="2022-01-14T02:22:26.500" v="5858" actId="47"/>
        <pc:sldMkLst>
          <pc:docMk/>
          <pc:sldMk cId="2372761483" sldId="1295"/>
        </pc:sldMkLst>
      </pc:sldChg>
      <pc:sldChg chg="modSp add mod">
        <pc:chgData name="Chen, Haihua" userId="5fcf27ec-ad9e-4bed-8faf-af78b42dd109" providerId="ADAL" clId="{5E672D93-4903-4F53-93EC-C46B38E7BDF6}" dt="2022-01-14T02:26:15.897" v="5944" actId="20577"/>
        <pc:sldMkLst>
          <pc:docMk/>
          <pc:sldMk cId="2075661936" sldId="1296"/>
        </pc:sldMkLst>
      </pc:sldChg>
      <pc:sldChg chg="modSp add mod">
        <pc:chgData name="Chen, Haihua" userId="5fcf27ec-ad9e-4bed-8faf-af78b42dd109" providerId="ADAL" clId="{5E672D93-4903-4F53-93EC-C46B38E7BDF6}" dt="2022-01-14T02:26:41.630" v="5947" actId="20577"/>
        <pc:sldMkLst>
          <pc:docMk/>
          <pc:sldMk cId="106436429" sldId="1297"/>
        </pc:sldMkLst>
      </pc:sldChg>
      <pc:sldChg chg="modSp add mod">
        <pc:chgData name="Chen, Haihua" userId="5fcf27ec-ad9e-4bed-8faf-af78b42dd109" providerId="ADAL" clId="{5E672D93-4903-4F53-93EC-C46B38E7BDF6}" dt="2022-01-14T01:55:56.485" v="5163" actId="20577"/>
        <pc:sldMkLst>
          <pc:docMk/>
          <pc:sldMk cId="621061954" sldId="1298"/>
        </pc:sldMkLst>
      </pc:sldChg>
      <pc:sldChg chg="addSp modSp add mod">
        <pc:chgData name="Chen, Haihua" userId="5fcf27ec-ad9e-4bed-8faf-af78b42dd109" providerId="ADAL" clId="{5E672D93-4903-4F53-93EC-C46B38E7BDF6}" dt="2022-01-14T05:45:42.599" v="6409" actId="14100"/>
        <pc:sldMkLst>
          <pc:docMk/>
          <pc:sldMk cId="3987386585" sldId="1299"/>
        </pc:sldMkLst>
      </pc:sldChg>
      <pc:sldChg chg="addSp delSp modSp add mod">
        <pc:chgData name="Chen, Haihua" userId="5fcf27ec-ad9e-4bed-8faf-af78b42dd109" providerId="ADAL" clId="{5E672D93-4903-4F53-93EC-C46B38E7BDF6}" dt="2022-01-14T06:15:13.769" v="6689" actId="20577"/>
        <pc:sldMkLst>
          <pc:docMk/>
          <pc:sldMk cId="108087998" sldId="1300"/>
        </pc:sldMkLst>
      </pc:sldChg>
      <pc:sldChg chg="modSp add mod">
        <pc:chgData name="Chen, Haihua" userId="5fcf27ec-ad9e-4bed-8faf-af78b42dd109" providerId="ADAL" clId="{5E672D93-4903-4F53-93EC-C46B38E7BDF6}" dt="2022-01-14T06:21:28.085" v="6756" actId="20577"/>
        <pc:sldMkLst>
          <pc:docMk/>
          <pc:sldMk cId="2869856468" sldId="1301"/>
        </pc:sldMkLst>
      </pc:sldChg>
      <pc:sldChg chg="modSp add mod">
        <pc:chgData name="Chen, Haihua" userId="5fcf27ec-ad9e-4bed-8faf-af78b42dd109" providerId="ADAL" clId="{5E672D93-4903-4F53-93EC-C46B38E7BDF6}" dt="2022-01-14T06:21:22.002" v="6753" actId="20577"/>
        <pc:sldMkLst>
          <pc:docMk/>
          <pc:sldMk cId="1679445239" sldId="1302"/>
        </pc:sldMkLst>
      </pc:sldChg>
      <pc:sldChg chg="modSp add mod">
        <pc:chgData name="Chen, Haihua" userId="5fcf27ec-ad9e-4bed-8faf-af78b42dd109" providerId="ADAL" clId="{5E672D93-4903-4F53-93EC-C46B38E7BDF6}" dt="2022-01-14T06:21:15.200" v="6750" actId="20577"/>
        <pc:sldMkLst>
          <pc:docMk/>
          <pc:sldMk cId="120327764" sldId="1303"/>
        </pc:sldMkLst>
      </pc:sldChg>
      <pc:sldChg chg="modSp add mod">
        <pc:chgData name="Chen, Haihua" userId="5fcf27ec-ad9e-4bed-8faf-af78b42dd109" providerId="ADAL" clId="{5E672D93-4903-4F53-93EC-C46B38E7BDF6}" dt="2022-01-14T06:22:28.468" v="6770" actId="20577"/>
        <pc:sldMkLst>
          <pc:docMk/>
          <pc:sldMk cId="3688976692" sldId="1304"/>
        </pc:sldMkLst>
      </pc:sldChg>
      <pc:sldChg chg="modSp add mod">
        <pc:chgData name="Chen, Haihua" userId="5fcf27ec-ad9e-4bed-8faf-af78b42dd109" providerId="ADAL" clId="{5E672D93-4903-4F53-93EC-C46B38E7BDF6}" dt="2022-01-14T16:11:43.707" v="7828" actId="20577"/>
        <pc:sldMkLst>
          <pc:docMk/>
          <pc:sldMk cId="3740800007" sldId="1305"/>
        </pc:sldMkLst>
      </pc:sldChg>
    </pc:docChg>
  </pc:docChgLst>
  <pc:docChgLst>
    <pc:chgData name="Nidamanuri, Lavanya" userId="S::lavanyanidamanuri@my.unt.edu::576f6464-fb57-43cf-a838-b152410c0d66" providerId="AD" clId="Web-{BB307DB3-9BC2-4D05-A19D-B18374891611}"/>
    <pc:docChg chg="modSld">
      <pc:chgData name="Nidamanuri, Lavanya" userId="S::lavanyanidamanuri@my.unt.edu::576f6464-fb57-43cf-a838-b152410c0d66" providerId="AD" clId="Web-{BB307DB3-9BC2-4D05-A19D-B18374891611}" dt="2024-12-04T05:46:04.582" v="202" actId="20577"/>
      <pc:docMkLst>
        <pc:docMk/>
      </pc:docMkLst>
      <pc:sldChg chg="modSp">
        <pc:chgData name="Nidamanuri, Lavanya" userId="S::lavanyanidamanuri@my.unt.edu::576f6464-fb57-43cf-a838-b152410c0d66" providerId="AD" clId="Web-{BB307DB3-9BC2-4D05-A19D-B18374891611}" dt="2024-12-04T05:46:04.582" v="202" actId="20577"/>
        <pc:sldMkLst>
          <pc:docMk/>
          <pc:sldMk cId="2075661936" sldId="1296"/>
        </pc:sldMkLst>
        <pc:spChg chg="mod">
          <ac:chgData name="Nidamanuri, Lavanya" userId="S::lavanyanidamanuri@my.unt.edu::576f6464-fb57-43cf-a838-b152410c0d66" providerId="AD" clId="Web-{BB307DB3-9BC2-4D05-A19D-B18374891611}" dt="2024-12-04T05:46:04.582" v="202" actId="20577"/>
          <ac:spMkLst>
            <pc:docMk/>
            <pc:sldMk cId="2075661936" sldId="1296"/>
            <ac:spMk id="14" creationId="{BF90A521-B40A-4D73-9EBD-607244505892}"/>
          </ac:spMkLst>
        </pc:spChg>
      </pc:sldChg>
      <pc:sldChg chg="modSp">
        <pc:chgData name="Nidamanuri, Lavanya" userId="S::lavanyanidamanuri@my.unt.edu::576f6464-fb57-43cf-a838-b152410c0d66" providerId="AD" clId="Web-{BB307DB3-9BC2-4D05-A19D-B18374891611}" dt="2024-12-04T03:51:36.032" v="94" actId="20577"/>
        <pc:sldMkLst>
          <pc:docMk/>
          <pc:sldMk cId="1680437819" sldId="1311"/>
        </pc:sldMkLst>
        <pc:spChg chg="mod">
          <ac:chgData name="Nidamanuri, Lavanya" userId="S::lavanyanidamanuri@my.unt.edu::576f6464-fb57-43cf-a838-b152410c0d66" providerId="AD" clId="Web-{BB307DB3-9BC2-4D05-A19D-B18374891611}" dt="2024-12-04T03:51:36.032" v="94" actId="20577"/>
          <ac:spMkLst>
            <pc:docMk/>
            <pc:sldMk cId="1680437819" sldId="1311"/>
            <ac:spMk id="6" creationId="{D96A0079-D410-4759-9ADD-E8B547EB204A}"/>
          </ac:spMkLst>
        </pc:spChg>
      </pc:sldChg>
    </pc:docChg>
  </pc:docChgLst>
  <pc:docChgLst>
    <pc:chgData name="Mandaloju, Teja" userId="b0c94b9f-eb90-4df6-b9df-2ee9df175e10" providerId="ADAL" clId="{6F060F0D-1B7A-42DD-9F83-5E5E6F8EE189}"/>
    <pc:docChg chg="undo custSel addSld delSld modSld">
      <pc:chgData name="Mandaloju, Teja" userId="b0c94b9f-eb90-4df6-b9df-2ee9df175e10" providerId="ADAL" clId="{6F060F0D-1B7A-42DD-9F83-5E5E6F8EE189}" dt="2024-12-03T22:14:04.615" v="2996" actId="47"/>
      <pc:docMkLst>
        <pc:docMk/>
      </pc:docMkLst>
      <pc:sldChg chg="modSp mod">
        <pc:chgData name="Mandaloju, Teja" userId="b0c94b9f-eb90-4df6-b9df-2ee9df175e10" providerId="ADAL" clId="{6F060F0D-1B7A-42DD-9F83-5E5E6F8EE189}" dt="2024-12-03T21:22:04.028" v="476" actId="20577"/>
        <pc:sldMkLst>
          <pc:docMk/>
          <pc:sldMk cId="3215325511" sldId="258"/>
        </pc:sldMkLst>
        <pc:spChg chg="mod">
          <ac:chgData name="Mandaloju, Teja" userId="b0c94b9f-eb90-4df6-b9df-2ee9df175e10" providerId="ADAL" clId="{6F060F0D-1B7A-42DD-9F83-5E5E6F8EE189}" dt="2024-12-03T21:16:30.789" v="88" actId="20577"/>
          <ac:spMkLst>
            <pc:docMk/>
            <pc:sldMk cId="3215325511" sldId="258"/>
            <ac:spMk id="2" creationId="{A2E5D767-FB13-4D10-B516-92441A3CBFA3}"/>
          </ac:spMkLst>
        </pc:spChg>
        <pc:spChg chg="mod">
          <ac:chgData name="Mandaloju, Teja" userId="b0c94b9f-eb90-4df6-b9df-2ee9df175e10" providerId="ADAL" clId="{6F060F0D-1B7A-42DD-9F83-5E5E6F8EE189}" dt="2024-12-03T21:22:04.028" v="476" actId="20577"/>
          <ac:spMkLst>
            <pc:docMk/>
            <pc:sldMk cId="3215325511" sldId="258"/>
            <ac:spMk id="14338" creationId="{00000000-0000-0000-0000-000000000000}"/>
          </ac:spMkLst>
        </pc:spChg>
      </pc:sldChg>
      <pc:sldChg chg="addSp delSp modSp mod">
        <pc:chgData name="Mandaloju, Teja" userId="b0c94b9f-eb90-4df6-b9df-2ee9df175e10" providerId="ADAL" clId="{6F060F0D-1B7A-42DD-9F83-5E5E6F8EE189}" dt="2024-12-03T22:03:29.284" v="2696" actId="26606"/>
        <pc:sldMkLst>
          <pc:docMk/>
          <pc:sldMk cId="3932923030" sldId="1232"/>
        </pc:sldMkLst>
        <pc:spChg chg="mod">
          <ac:chgData name="Mandaloju, Teja" userId="b0c94b9f-eb90-4df6-b9df-2ee9df175e10" providerId="ADAL" clId="{6F060F0D-1B7A-42DD-9F83-5E5E6F8EE189}" dt="2024-12-03T22:03:29.284" v="2696" actId="26606"/>
          <ac:spMkLst>
            <pc:docMk/>
            <pc:sldMk cId="3932923030" sldId="1232"/>
            <ac:spMk id="2" creationId="{845BE0D3-C438-4B1E-8C55-7538F2D6EBD4}"/>
          </ac:spMkLst>
        </pc:spChg>
        <pc:spChg chg="mod">
          <ac:chgData name="Mandaloju, Teja" userId="b0c94b9f-eb90-4df6-b9df-2ee9df175e10" providerId="ADAL" clId="{6F060F0D-1B7A-42DD-9F83-5E5E6F8EE189}" dt="2024-12-03T22:03:29.284" v="2696" actId="26606"/>
          <ac:spMkLst>
            <pc:docMk/>
            <pc:sldMk cId="3932923030" sldId="1232"/>
            <ac:spMk id="6" creationId="{D96A0079-D410-4759-9ADD-E8B547EB204A}"/>
          </ac:spMkLst>
        </pc:spChg>
        <pc:spChg chg="mod">
          <ac:chgData name="Mandaloju, Teja" userId="b0c94b9f-eb90-4df6-b9df-2ee9df175e10" providerId="ADAL" clId="{6F060F0D-1B7A-42DD-9F83-5E5E6F8EE189}" dt="2024-12-03T22:03:29.284" v="2696" actId="26606"/>
          <ac:spMkLst>
            <pc:docMk/>
            <pc:sldMk cId="3932923030" sldId="1232"/>
            <ac:spMk id="8" creationId="{0F6D7DAD-A522-4829-A995-125359F33C07}"/>
          </ac:spMkLst>
        </pc:spChg>
        <pc:spChg chg="mod">
          <ac:chgData name="Mandaloju, Teja" userId="b0c94b9f-eb90-4df6-b9df-2ee9df175e10" providerId="ADAL" clId="{6F060F0D-1B7A-42DD-9F83-5E5E6F8EE189}" dt="2024-12-03T22:03:29.284" v="2696" actId="26606"/>
          <ac:spMkLst>
            <pc:docMk/>
            <pc:sldMk cId="3932923030" sldId="1232"/>
            <ac:spMk id="9" creationId="{7094AACD-EF30-4201-97EA-85CE414571F8}"/>
          </ac:spMkLst>
        </pc:spChg>
        <pc:spChg chg="add del">
          <ac:chgData name="Mandaloju, Teja" userId="b0c94b9f-eb90-4df6-b9df-2ee9df175e10" providerId="ADAL" clId="{6F060F0D-1B7A-42DD-9F83-5E5E6F8EE189}" dt="2024-12-03T21:31:33.648" v="849" actId="26606"/>
          <ac:spMkLst>
            <pc:docMk/>
            <pc:sldMk cId="3932923030" sldId="1232"/>
            <ac:spMk id="1031" creationId="{2B97F24A-32CE-4C1C-A50D-3016B394DCFB}"/>
          </ac:spMkLst>
        </pc:spChg>
        <pc:spChg chg="add del">
          <ac:chgData name="Mandaloju, Teja" userId="b0c94b9f-eb90-4df6-b9df-2ee9df175e10" providerId="ADAL" clId="{6F060F0D-1B7A-42DD-9F83-5E5E6F8EE189}" dt="2024-12-03T21:31:33.648" v="849" actId="26606"/>
          <ac:spMkLst>
            <pc:docMk/>
            <pc:sldMk cId="3932923030" sldId="1232"/>
            <ac:spMk id="1033" creationId="{CD8B4F24-440B-49E9-B85D-733523DC064B}"/>
          </ac:spMkLst>
        </pc:spChg>
        <pc:spChg chg="add del">
          <ac:chgData name="Mandaloju, Teja" userId="b0c94b9f-eb90-4df6-b9df-2ee9df175e10" providerId="ADAL" clId="{6F060F0D-1B7A-42DD-9F83-5E5E6F8EE189}" dt="2024-12-03T21:31:33.637" v="848" actId="26606"/>
          <ac:spMkLst>
            <pc:docMk/>
            <pc:sldMk cId="3932923030" sldId="1232"/>
            <ac:spMk id="1038" creationId="{04812C46-200A-4DEB-A05E-3ED6C68C2387}"/>
          </ac:spMkLst>
        </pc:spChg>
        <pc:spChg chg="add del">
          <ac:chgData name="Mandaloju, Teja" userId="b0c94b9f-eb90-4df6-b9df-2ee9df175e10" providerId="ADAL" clId="{6F060F0D-1B7A-42DD-9F83-5E5E6F8EE189}" dt="2024-12-03T21:31:28.565" v="846" actId="26606"/>
          <ac:spMkLst>
            <pc:docMk/>
            <pc:sldMk cId="3932923030" sldId="1232"/>
            <ac:spMk id="1038" creationId="{7ED7575E-88D2-B771-681D-46A7E55415DD}"/>
          </ac:spMkLst>
        </pc:spChg>
        <pc:spChg chg="add del">
          <ac:chgData name="Mandaloju, Teja" userId="b0c94b9f-eb90-4df6-b9df-2ee9df175e10" providerId="ADAL" clId="{6F060F0D-1B7A-42DD-9F83-5E5E6F8EE189}" dt="2024-12-03T21:31:24.749" v="844" actId="26606"/>
          <ac:spMkLst>
            <pc:docMk/>
            <pc:sldMk cId="3932923030" sldId="1232"/>
            <ac:spMk id="1038" creationId="{8FC9BE17-9A7B-462D-AE50-3D8777387304}"/>
          </ac:spMkLst>
        </pc:spChg>
        <pc:spChg chg="add del">
          <ac:chgData name="Mandaloju, Teja" userId="b0c94b9f-eb90-4df6-b9df-2ee9df175e10" providerId="ADAL" clId="{6F060F0D-1B7A-42DD-9F83-5E5E6F8EE189}" dt="2024-12-03T21:31:24.749" v="844" actId="26606"/>
          <ac:spMkLst>
            <pc:docMk/>
            <pc:sldMk cId="3932923030" sldId="1232"/>
            <ac:spMk id="1040" creationId="{3EBE8569-6AEC-4B8C-8D53-2DE337CDBA65}"/>
          </ac:spMkLst>
        </pc:spChg>
        <pc:spChg chg="add del">
          <ac:chgData name="Mandaloju, Teja" userId="b0c94b9f-eb90-4df6-b9df-2ee9df175e10" providerId="ADAL" clId="{6F060F0D-1B7A-42DD-9F83-5E5E6F8EE189}" dt="2024-12-03T21:31:33.637" v="848" actId="26606"/>
          <ac:spMkLst>
            <pc:docMk/>
            <pc:sldMk cId="3932923030" sldId="1232"/>
            <ac:spMk id="1040" creationId="{D1EA859B-E555-4109-94F3-6700E046E008}"/>
          </ac:spMkLst>
        </pc:spChg>
        <pc:spChg chg="add del">
          <ac:chgData name="Mandaloju, Teja" userId="b0c94b9f-eb90-4df6-b9df-2ee9df175e10" providerId="ADAL" clId="{6F060F0D-1B7A-42DD-9F83-5E5E6F8EE189}" dt="2024-12-03T21:31:24.749" v="844" actId="26606"/>
          <ac:spMkLst>
            <pc:docMk/>
            <pc:sldMk cId="3932923030" sldId="1232"/>
            <ac:spMk id="1042" creationId="{55D4142C-5077-457F-A6AD-3FECFDB39685}"/>
          </ac:spMkLst>
        </pc:spChg>
        <pc:spChg chg="add del">
          <ac:chgData name="Mandaloju, Teja" userId="b0c94b9f-eb90-4df6-b9df-2ee9df175e10" providerId="ADAL" clId="{6F060F0D-1B7A-42DD-9F83-5E5E6F8EE189}" dt="2024-12-03T21:31:24.749" v="844" actId="26606"/>
          <ac:spMkLst>
            <pc:docMk/>
            <pc:sldMk cId="3932923030" sldId="1232"/>
            <ac:spMk id="1044" creationId="{7A5F0580-5EE9-419F-96EE-B6529EF6E7D0}"/>
          </ac:spMkLst>
        </pc:spChg>
        <pc:spChg chg="add">
          <ac:chgData name="Mandaloju, Teja" userId="b0c94b9f-eb90-4df6-b9df-2ee9df175e10" providerId="ADAL" clId="{6F060F0D-1B7A-42DD-9F83-5E5E6F8EE189}" dt="2024-12-03T22:03:29.284" v="2696" actId="26606"/>
          <ac:spMkLst>
            <pc:docMk/>
            <pc:sldMk cId="3932923030" sldId="1232"/>
            <ac:spMk id="1045" creationId="{7B831B6F-405A-4B47-B9BB-5CA88F285844}"/>
          </ac:spMkLst>
        </pc:spChg>
        <pc:spChg chg="add">
          <ac:chgData name="Mandaloju, Teja" userId="b0c94b9f-eb90-4df6-b9df-2ee9df175e10" providerId="ADAL" clId="{6F060F0D-1B7A-42DD-9F83-5E5E6F8EE189}" dt="2024-12-03T22:03:29.284" v="2696" actId="26606"/>
          <ac:spMkLst>
            <pc:docMk/>
            <pc:sldMk cId="3932923030" sldId="1232"/>
            <ac:spMk id="1047" creationId="{953EE71A-6488-4203-A7C4-77102FD0DCCA}"/>
          </ac:spMkLst>
        </pc:spChg>
        <pc:grpChg chg="add del">
          <ac:chgData name="Mandaloju, Teja" userId="b0c94b9f-eb90-4df6-b9df-2ee9df175e10" providerId="ADAL" clId="{6F060F0D-1B7A-42DD-9F83-5E5E6F8EE189}" dt="2024-12-03T22:03:29.284" v="2696" actId="26606"/>
          <ac:grpSpMkLst>
            <pc:docMk/>
            <pc:sldMk cId="3932923030" sldId="1232"/>
            <ac:grpSpMk id="1038" creationId="{31C49F18-8757-4E87-5C2E-9D6D7B82BA3B}"/>
          </ac:grpSpMkLst>
        </pc:grpChg>
        <pc:picChg chg="add mod ord">
          <ac:chgData name="Mandaloju, Teja" userId="b0c94b9f-eb90-4df6-b9df-2ee9df175e10" providerId="ADAL" clId="{6F060F0D-1B7A-42DD-9F83-5E5E6F8EE189}" dt="2024-12-03T22:03:29.284" v="2696" actId="26606"/>
          <ac:picMkLst>
            <pc:docMk/>
            <pc:sldMk cId="3932923030" sldId="1232"/>
            <ac:picMk id="3" creationId="{024817D6-DA06-B01D-E6F3-1AD67884F485}"/>
          </ac:picMkLst>
        </pc:picChg>
        <pc:picChg chg="mod">
          <ac:chgData name="Mandaloju, Teja" userId="b0c94b9f-eb90-4df6-b9df-2ee9df175e10" providerId="ADAL" clId="{6F060F0D-1B7A-42DD-9F83-5E5E6F8EE189}" dt="2024-12-03T21:31:37.643" v="851" actId="27614"/>
          <ac:picMkLst>
            <pc:docMk/>
            <pc:sldMk cId="3932923030" sldId="1232"/>
            <ac:picMk id="4" creationId="{66B2F28A-D7D7-4D29-8DA3-8BB7A23D0DDB}"/>
          </ac:picMkLst>
        </pc:picChg>
        <pc:picChg chg="mod">
          <ac:chgData name="Mandaloju, Teja" userId="b0c94b9f-eb90-4df6-b9df-2ee9df175e10" providerId="ADAL" clId="{6F060F0D-1B7A-42DD-9F83-5E5E6F8EE189}" dt="2024-12-03T21:31:37.474" v="850" actId="27614"/>
          <ac:picMkLst>
            <pc:docMk/>
            <pc:sldMk cId="3932923030" sldId="1232"/>
            <ac:picMk id="5" creationId="{E6EAE373-22F4-40C3-A204-6DE2D6EEF707}"/>
          </ac:picMkLst>
        </pc:picChg>
        <pc:picChg chg="del">
          <ac:chgData name="Mandaloju, Teja" userId="b0c94b9f-eb90-4df6-b9df-2ee9df175e10" providerId="ADAL" clId="{6F060F0D-1B7A-42DD-9F83-5E5E6F8EE189}" dt="2024-12-03T21:30:46.461" v="836" actId="478"/>
          <ac:picMkLst>
            <pc:docMk/>
            <pc:sldMk cId="3932923030" sldId="1232"/>
            <ac:picMk id="1026" creationId="{8B4B1DB4-8C84-020F-D969-A7A732DD3009}"/>
          </ac:picMkLst>
        </pc:picChg>
        <pc:cxnChg chg="add del">
          <ac:chgData name="Mandaloju, Teja" userId="b0c94b9f-eb90-4df6-b9df-2ee9df175e10" providerId="ADAL" clId="{6F060F0D-1B7A-42DD-9F83-5E5E6F8EE189}" dt="2024-12-03T21:31:28.565" v="846" actId="26606"/>
          <ac:cxnSpMkLst>
            <pc:docMk/>
            <pc:sldMk cId="3932923030" sldId="1232"/>
            <ac:cxnSpMk id="1040" creationId="{249EDD1B-F94D-B4E6-ACAA-566B9A26FDE3}"/>
          </ac:cxnSpMkLst>
        </pc:cxnChg>
      </pc:sldChg>
      <pc:sldChg chg="modSp mod">
        <pc:chgData name="Mandaloju, Teja" userId="b0c94b9f-eb90-4df6-b9df-2ee9df175e10" providerId="ADAL" clId="{6F060F0D-1B7A-42DD-9F83-5E5E6F8EE189}" dt="2024-12-03T22:04:14.998" v="2726" actId="20577"/>
        <pc:sldMkLst>
          <pc:docMk/>
          <pc:sldMk cId="1005247504" sldId="1233"/>
        </pc:sldMkLst>
        <pc:spChg chg="mod">
          <ac:chgData name="Mandaloju, Teja" userId="b0c94b9f-eb90-4df6-b9df-2ee9df175e10" providerId="ADAL" clId="{6F060F0D-1B7A-42DD-9F83-5E5E6F8EE189}" dt="2024-12-03T22:04:14.998" v="2726" actId="20577"/>
          <ac:spMkLst>
            <pc:docMk/>
            <pc:sldMk cId="1005247504" sldId="1233"/>
            <ac:spMk id="2" creationId="{2236033B-82D1-F34B-99BD-644C50FD7404}"/>
          </ac:spMkLst>
        </pc:spChg>
      </pc:sldChg>
      <pc:sldChg chg="del">
        <pc:chgData name="Mandaloju, Teja" userId="b0c94b9f-eb90-4df6-b9df-2ee9df175e10" providerId="ADAL" clId="{6F060F0D-1B7A-42DD-9F83-5E5E6F8EE189}" dt="2024-12-03T22:08:37.730" v="2791" actId="47"/>
        <pc:sldMkLst>
          <pc:docMk/>
          <pc:sldMk cId="2379203893" sldId="1251"/>
        </pc:sldMkLst>
      </pc:sldChg>
      <pc:sldChg chg="delSp modSp mod">
        <pc:chgData name="Mandaloju, Teja" userId="b0c94b9f-eb90-4df6-b9df-2ee9df175e10" providerId="ADAL" clId="{6F060F0D-1B7A-42DD-9F83-5E5E6F8EE189}" dt="2024-12-03T22:11:57.673" v="2863"/>
        <pc:sldMkLst>
          <pc:docMk/>
          <pc:sldMk cId="987455654" sldId="1252"/>
        </pc:sldMkLst>
        <pc:spChg chg="mod">
          <ac:chgData name="Mandaloju, Teja" userId="b0c94b9f-eb90-4df6-b9df-2ee9df175e10" providerId="ADAL" clId="{6F060F0D-1B7A-42DD-9F83-5E5E6F8EE189}" dt="2024-12-03T22:11:57.673" v="2863"/>
          <ac:spMkLst>
            <pc:docMk/>
            <pc:sldMk cId="987455654" sldId="1252"/>
            <ac:spMk id="2" creationId="{845BE0D3-C438-4B1E-8C55-7538F2D6EBD4}"/>
          </ac:spMkLst>
        </pc:spChg>
        <pc:spChg chg="del">
          <ac:chgData name="Mandaloju, Teja" userId="b0c94b9f-eb90-4df6-b9df-2ee9df175e10" providerId="ADAL" clId="{6F060F0D-1B7A-42DD-9F83-5E5E6F8EE189}" dt="2024-12-03T22:10:29.723" v="2858" actId="478"/>
          <ac:spMkLst>
            <pc:docMk/>
            <pc:sldMk cId="987455654" sldId="1252"/>
            <ac:spMk id="3" creationId="{C13D54D1-FF1A-962B-F777-CC2FA0DD1E52}"/>
          </ac:spMkLst>
        </pc:spChg>
        <pc:spChg chg="del">
          <ac:chgData name="Mandaloju, Teja" userId="b0c94b9f-eb90-4df6-b9df-2ee9df175e10" providerId="ADAL" clId="{6F060F0D-1B7A-42DD-9F83-5E5E6F8EE189}" dt="2024-12-03T22:10:25.560" v="2857" actId="478"/>
          <ac:spMkLst>
            <pc:docMk/>
            <pc:sldMk cId="987455654" sldId="1252"/>
            <ac:spMk id="7" creationId="{47E75832-87AA-21A7-C420-631F9FE172BF}"/>
          </ac:spMkLst>
        </pc:spChg>
        <pc:picChg chg="del">
          <ac:chgData name="Mandaloju, Teja" userId="b0c94b9f-eb90-4df6-b9df-2ee9df175e10" providerId="ADAL" clId="{6F060F0D-1B7A-42DD-9F83-5E5E6F8EE189}" dt="2024-12-03T22:10:22.615" v="2856" actId="478"/>
          <ac:picMkLst>
            <pc:docMk/>
            <pc:sldMk cId="987455654" sldId="1252"/>
            <ac:picMk id="2050" creationId="{AF4AEAE4-E244-8F84-924C-01EFD6728199}"/>
          </ac:picMkLst>
        </pc:picChg>
      </pc:sldChg>
      <pc:sldChg chg="del">
        <pc:chgData name="Mandaloju, Teja" userId="b0c94b9f-eb90-4df6-b9df-2ee9df175e10" providerId="ADAL" clId="{6F060F0D-1B7A-42DD-9F83-5E5E6F8EE189}" dt="2024-12-03T22:12:10.003" v="2870" actId="47"/>
        <pc:sldMkLst>
          <pc:docMk/>
          <pc:sldMk cId="2838842755" sldId="1253"/>
        </pc:sldMkLst>
      </pc:sldChg>
      <pc:sldChg chg="delSp mod">
        <pc:chgData name="Mandaloju, Teja" userId="b0c94b9f-eb90-4df6-b9df-2ee9df175e10" providerId="ADAL" clId="{6F060F0D-1B7A-42DD-9F83-5E5E6F8EE189}" dt="2024-12-03T22:12:22.983" v="2875" actId="478"/>
        <pc:sldMkLst>
          <pc:docMk/>
          <pc:sldMk cId="1134421578" sldId="1266"/>
        </pc:sldMkLst>
        <pc:spChg chg="del">
          <ac:chgData name="Mandaloju, Teja" userId="b0c94b9f-eb90-4df6-b9df-2ee9df175e10" providerId="ADAL" clId="{6F060F0D-1B7A-42DD-9F83-5E5E6F8EE189}" dt="2024-12-03T22:12:22.983" v="2875" actId="478"/>
          <ac:spMkLst>
            <pc:docMk/>
            <pc:sldMk cId="1134421578" sldId="1266"/>
            <ac:spMk id="3" creationId="{065FDF35-F1CA-6ADF-5DC1-D1F47146CB9B}"/>
          </ac:spMkLst>
        </pc:spChg>
        <pc:picChg chg="del">
          <ac:chgData name="Mandaloju, Teja" userId="b0c94b9f-eb90-4df6-b9df-2ee9df175e10" providerId="ADAL" clId="{6F060F0D-1B7A-42DD-9F83-5E5E6F8EE189}" dt="2024-12-03T22:12:20.198" v="2874" actId="478"/>
          <ac:picMkLst>
            <pc:docMk/>
            <pc:sldMk cId="1134421578" sldId="1266"/>
            <ac:picMk id="5122" creationId="{F56A7E03-0C63-3E54-E73B-4384AEFE3A25}"/>
          </ac:picMkLst>
        </pc:picChg>
      </pc:sldChg>
      <pc:sldChg chg="del">
        <pc:chgData name="Mandaloju, Teja" userId="b0c94b9f-eb90-4df6-b9df-2ee9df175e10" providerId="ADAL" clId="{6F060F0D-1B7A-42DD-9F83-5E5E6F8EE189}" dt="2024-12-03T22:13:18.806" v="2937" actId="47"/>
        <pc:sldMkLst>
          <pc:docMk/>
          <pc:sldMk cId="1308124696" sldId="1294"/>
        </pc:sldMkLst>
      </pc:sldChg>
      <pc:sldChg chg="modSp mod">
        <pc:chgData name="Mandaloju, Teja" userId="b0c94b9f-eb90-4df6-b9df-2ee9df175e10" providerId="ADAL" clId="{6F060F0D-1B7A-42DD-9F83-5E5E6F8EE189}" dt="2024-12-03T22:13:26.617" v="2949" actId="20577"/>
        <pc:sldMkLst>
          <pc:docMk/>
          <pc:sldMk cId="2075661936" sldId="1296"/>
        </pc:sldMkLst>
        <pc:spChg chg="mod">
          <ac:chgData name="Mandaloju, Teja" userId="b0c94b9f-eb90-4df6-b9df-2ee9df175e10" providerId="ADAL" clId="{6F060F0D-1B7A-42DD-9F83-5E5E6F8EE189}" dt="2024-12-03T22:13:23.626" v="2948" actId="20577"/>
          <ac:spMkLst>
            <pc:docMk/>
            <pc:sldMk cId="2075661936" sldId="1296"/>
            <ac:spMk id="2" creationId="{845BE0D3-C438-4B1E-8C55-7538F2D6EBD4}"/>
          </ac:spMkLst>
        </pc:spChg>
        <pc:spChg chg="mod">
          <ac:chgData name="Mandaloju, Teja" userId="b0c94b9f-eb90-4df6-b9df-2ee9df175e10" providerId="ADAL" clId="{6F060F0D-1B7A-42DD-9F83-5E5E6F8EE189}" dt="2024-12-03T22:13:26.617" v="2949" actId="20577"/>
          <ac:spMkLst>
            <pc:docMk/>
            <pc:sldMk cId="2075661936" sldId="1296"/>
            <ac:spMk id="14" creationId="{BF90A521-B40A-4D73-9EBD-607244505892}"/>
          </ac:spMkLst>
        </pc:spChg>
      </pc:sldChg>
      <pc:sldChg chg="del">
        <pc:chgData name="Mandaloju, Teja" userId="b0c94b9f-eb90-4df6-b9df-2ee9df175e10" providerId="ADAL" clId="{6F060F0D-1B7A-42DD-9F83-5E5E6F8EE189}" dt="2024-12-03T22:13:18.043" v="2936" actId="47"/>
        <pc:sldMkLst>
          <pc:docMk/>
          <pc:sldMk cId="3740800007" sldId="1305"/>
        </pc:sldMkLst>
      </pc:sldChg>
      <pc:sldChg chg="addSp delSp modSp mod setBg">
        <pc:chgData name="Mandaloju, Teja" userId="b0c94b9f-eb90-4df6-b9df-2ee9df175e10" providerId="ADAL" clId="{6F060F0D-1B7A-42DD-9F83-5E5E6F8EE189}" dt="2024-12-03T22:03:06.115" v="2695" actId="27614"/>
        <pc:sldMkLst>
          <pc:docMk/>
          <pc:sldMk cId="737882996" sldId="1309"/>
        </pc:sldMkLst>
        <pc:spChg chg="mod">
          <ac:chgData name="Mandaloju, Teja" userId="b0c94b9f-eb90-4df6-b9df-2ee9df175e10" providerId="ADAL" clId="{6F060F0D-1B7A-42DD-9F83-5E5E6F8EE189}" dt="2024-12-03T22:03:03.024" v="2693" actId="26606"/>
          <ac:spMkLst>
            <pc:docMk/>
            <pc:sldMk cId="737882996" sldId="1309"/>
            <ac:spMk id="2" creationId="{845BE0D3-C438-4B1E-8C55-7538F2D6EBD4}"/>
          </ac:spMkLst>
        </pc:spChg>
        <pc:spChg chg="add del mod ord">
          <ac:chgData name="Mandaloju, Teja" userId="b0c94b9f-eb90-4df6-b9df-2ee9df175e10" providerId="ADAL" clId="{6F060F0D-1B7A-42DD-9F83-5E5E6F8EE189}" dt="2024-12-03T22:03:03.024" v="2693" actId="26606"/>
          <ac:spMkLst>
            <pc:docMk/>
            <pc:sldMk cId="737882996" sldId="1309"/>
            <ac:spMk id="6" creationId="{D96A0079-D410-4759-9ADD-E8B547EB204A}"/>
          </ac:spMkLst>
        </pc:spChg>
        <pc:spChg chg="add del mod">
          <ac:chgData name="Mandaloju, Teja" userId="b0c94b9f-eb90-4df6-b9df-2ee9df175e10" providerId="ADAL" clId="{6F060F0D-1B7A-42DD-9F83-5E5E6F8EE189}" dt="2024-12-03T21:56:41.776" v="2044" actId="478"/>
          <ac:spMkLst>
            <pc:docMk/>
            <pc:sldMk cId="737882996" sldId="1309"/>
            <ac:spMk id="7" creationId="{2494B3B0-ED23-62E1-42E1-B49A1A0F21C9}"/>
          </ac:spMkLst>
        </pc:spChg>
        <pc:spChg chg="mod">
          <ac:chgData name="Mandaloju, Teja" userId="b0c94b9f-eb90-4df6-b9df-2ee9df175e10" providerId="ADAL" clId="{6F060F0D-1B7A-42DD-9F83-5E5E6F8EE189}" dt="2024-12-03T22:03:03.024" v="2693" actId="26606"/>
          <ac:spMkLst>
            <pc:docMk/>
            <pc:sldMk cId="737882996" sldId="1309"/>
            <ac:spMk id="8" creationId="{0F6D7DAD-A522-4829-A995-125359F33C07}"/>
          </ac:spMkLst>
        </pc:spChg>
        <pc:spChg chg="mod">
          <ac:chgData name="Mandaloju, Teja" userId="b0c94b9f-eb90-4df6-b9df-2ee9df175e10" providerId="ADAL" clId="{6F060F0D-1B7A-42DD-9F83-5E5E6F8EE189}" dt="2024-12-03T22:03:03.024" v="2693" actId="26606"/>
          <ac:spMkLst>
            <pc:docMk/>
            <pc:sldMk cId="737882996" sldId="1309"/>
            <ac:spMk id="9" creationId="{7094AACD-EF30-4201-97EA-85CE414571F8}"/>
          </ac:spMkLst>
        </pc:spChg>
        <pc:spChg chg="add">
          <ac:chgData name="Mandaloju, Teja" userId="b0c94b9f-eb90-4df6-b9df-2ee9df175e10" providerId="ADAL" clId="{6F060F0D-1B7A-42DD-9F83-5E5E6F8EE189}" dt="2024-12-03T22:03:03.024" v="2693" actId="26606"/>
          <ac:spMkLst>
            <pc:docMk/>
            <pc:sldMk cId="737882996" sldId="1309"/>
            <ac:spMk id="14" creationId="{100EDD19-6802-4EC3-95CE-CFFAB042CFD6}"/>
          </ac:spMkLst>
        </pc:spChg>
        <pc:spChg chg="add del">
          <ac:chgData name="Mandaloju, Teja" userId="b0c94b9f-eb90-4df6-b9df-2ee9df175e10" providerId="ADAL" clId="{6F060F0D-1B7A-42DD-9F83-5E5E6F8EE189}" dt="2024-12-03T21:57:36.012" v="2056" actId="26606"/>
          <ac:spMkLst>
            <pc:docMk/>
            <pc:sldMk cId="737882996" sldId="1309"/>
            <ac:spMk id="15" creationId="{2E442304-DDBD-4F7B-8017-36BCC863FB40}"/>
          </ac:spMkLst>
        </pc:spChg>
        <pc:spChg chg="add del">
          <ac:chgData name="Mandaloju, Teja" userId="b0c94b9f-eb90-4df6-b9df-2ee9df175e10" providerId="ADAL" clId="{6F060F0D-1B7A-42DD-9F83-5E5E6F8EE189}" dt="2024-12-03T21:57:24.127" v="2054" actId="26606"/>
          <ac:spMkLst>
            <pc:docMk/>
            <pc:sldMk cId="737882996" sldId="1309"/>
            <ac:spMk id="15" creationId="{BACC6370-2D7E-4714-9D71-7542949D7D5D}"/>
          </ac:spMkLst>
        </pc:spChg>
        <pc:spChg chg="add">
          <ac:chgData name="Mandaloju, Teja" userId="b0c94b9f-eb90-4df6-b9df-2ee9df175e10" providerId="ADAL" clId="{6F060F0D-1B7A-42DD-9F83-5E5E6F8EE189}" dt="2024-12-03T22:03:03.024" v="2693" actId="26606"/>
          <ac:spMkLst>
            <pc:docMk/>
            <pc:sldMk cId="737882996" sldId="1309"/>
            <ac:spMk id="16" creationId="{DB17E863-922E-4C26-BD64-E8FD41D28661}"/>
          </ac:spMkLst>
        </pc:spChg>
        <pc:spChg chg="add del">
          <ac:chgData name="Mandaloju, Teja" userId="b0c94b9f-eb90-4df6-b9df-2ee9df175e10" providerId="ADAL" clId="{6F060F0D-1B7A-42DD-9F83-5E5E6F8EE189}" dt="2024-12-03T21:57:36.012" v="2056" actId="26606"/>
          <ac:spMkLst>
            <pc:docMk/>
            <pc:sldMk cId="737882996" sldId="1309"/>
            <ac:spMk id="17" creationId="{5E107275-3853-46FD-A241-DE4355A42675}"/>
          </ac:spMkLst>
        </pc:spChg>
        <pc:spChg chg="add del">
          <ac:chgData name="Mandaloju, Teja" userId="b0c94b9f-eb90-4df6-b9df-2ee9df175e10" providerId="ADAL" clId="{6F060F0D-1B7A-42DD-9F83-5E5E6F8EE189}" dt="2024-12-03T21:57:24.127" v="2054" actId="26606"/>
          <ac:spMkLst>
            <pc:docMk/>
            <pc:sldMk cId="737882996" sldId="1309"/>
            <ac:spMk id="17" creationId="{F68B3F68-107C-434F-AA38-110D5EA91B85}"/>
          </ac:spMkLst>
        </pc:spChg>
        <pc:spChg chg="add del">
          <ac:chgData name="Mandaloju, Teja" userId="b0c94b9f-eb90-4df6-b9df-2ee9df175e10" providerId="ADAL" clId="{6F060F0D-1B7A-42DD-9F83-5E5E6F8EE189}" dt="2024-12-03T21:57:24.127" v="2054" actId="26606"/>
          <ac:spMkLst>
            <pc:docMk/>
            <pc:sldMk cId="737882996" sldId="1309"/>
            <ac:spMk id="19" creationId="{AAD0DBB9-1A4B-4391-81D4-CB19F9AB918A}"/>
          </ac:spMkLst>
        </pc:spChg>
        <pc:spChg chg="add del">
          <ac:chgData name="Mandaloju, Teja" userId="b0c94b9f-eb90-4df6-b9df-2ee9df175e10" providerId="ADAL" clId="{6F060F0D-1B7A-42DD-9F83-5E5E6F8EE189}" dt="2024-12-03T21:57:24.127" v="2054" actId="26606"/>
          <ac:spMkLst>
            <pc:docMk/>
            <pc:sldMk cId="737882996" sldId="1309"/>
            <ac:spMk id="21" creationId="{063BBA22-50EA-4C4D-BE05-F1CE4E63AA56}"/>
          </ac:spMkLst>
        </pc:spChg>
        <pc:graphicFrameChg chg="add del">
          <ac:chgData name="Mandaloju, Teja" userId="b0c94b9f-eb90-4df6-b9df-2ee9df175e10" providerId="ADAL" clId="{6F060F0D-1B7A-42DD-9F83-5E5E6F8EE189}" dt="2024-12-03T21:57:36.012" v="2056" actId="26606"/>
          <ac:graphicFrameMkLst>
            <pc:docMk/>
            <pc:sldMk cId="737882996" sldId="1309"/>
            <ac:graphicFrameMk id="11" creationId="{1F62D00C-C681-3604-BD5F-36C732EE1F3F}"/>
          </ac:graphicFrameMkLst>
        </pc:graphicFrameChg>
        <pc:graphicFrameChg chg="add del">
          <ac:chgData name="Mandaloju, Teja" userId="b0c94b9f-eb90-4df6-b9df-2ee9df175e10" providerId="ADAL" clId="{6F060F0D-1B7A-42DD-9F83-5E5E6F8EE189}" dt="2024-12-03T21:57:17.217" v="2050" actId="26606"/>
          <ac:graphicFrameMkLst>
            <pc:docMk/>
            <pc:sldMk cId="737882996" sldId="1309"/>
            <ac:graphicFrameMk id="11" creationId="{38CF92E5-DE32-A42B-76C1-40862BDA0311}"/>
          </ac:graphicFrameMkLst>
        </pc:graphicFrameChg>
        <pc:graphicFrameChg chg="add del">
          <ac:chgData name="Mandaloju, Teja" userId="b0c94b9f-eb90-4df6-b9df-2ee9df175e10" providerId="ADAL" clId="{6F060F0D-1B7A-42DD-9F83-5E5E6F8EE189}" dt="2024-12-03T21:57:21.430" v="2052" actId="26606"/>
          <ac:graphicFrameMkLst>
            <pc:docMk/>
            <pc:sldMk cId="737882996" sldId="1309"/>
            <ac:graphicFrameMk id="11" creationId="{EE2FFD92-5711-1836-4D4C-B55CCF82CBD6}"/>
          </ac:graphicFrameMkLst>
        </pc:graphicFrameChg>
        <pc:graphicFrameChg chg="add del">
          <ac:chgData name="Mandaloju, Teja" userId="b0c94b9f-eb90-4df6-b9df-2ee9df175e10" providerId="ADAL" clId="{6F060F0D-1B7A-42DD-9F83-5E5E6F8EE189}" dt="2024-12-03T21:57:24.127" v="2054" actId="26606"/>
          <ac:graphicFrameMkLst>
            <pc:docMk/>
            <pc:sldMk cId="737882996" sldId="1309"/>
            <ac:graphicFrameMk id="11" creationId="{FB0E4045-6C9B-F35A-817E-A57170E42EBE}"/>
          </ac:graphicFrameMkLst>
        </pc:graphicFrameChg>
        <pc:picChg chg="mod ord">
          <ac:chgData name="Mandaloju, Teja" userId="b0c94b9f-eb90-4df6-b9df-2ee9df175e10" providerId="ADAL" clId="{6F060F0D-1B7A-42DD-9F83-5E5E6F8EE189}" dt="2024-12-03T22:03:06.115" v="2695" actId="27614"/>
          <ac:picMkLst>
            <pc:docMk/>
            <pc:sldMk cId="737882996" sldId="1309"/>
            <ac:picMk id="4" creationId="{66B2F28A-D7D7-4D29-8DA3-8BB7A23D0DDB}"/>
          </ac:picMkLst>
        </pc:picChg>
        <pc:picChg chg="mod ord">
          <ac:chgData name="Mandaloju, Teja" userId="b0c94b9f-eb90-4df6-b9df-2ee9df175e10" providerId="ADAL" clId="{6F060F0D-1B7A-42DD-9F83-5E5E6F8EE189}" dt="2024-12-03T22:03:06.114" v="2694" actId="27614"/>
          <ac:picMkLst>
            <pc:docMk/>
            <pc:sldMk cId="737882996" sldId="1309"/>
            <ac:picMk id="5" creationId="{E6EAE373-22F4-40C3-A204-6DE2D6EEF707}"/>
          </ac:picMkLst>
        </pc:picChg>
      </pc:sldChg>
      <pc:sldChg chg="addSp modSp mod setBg">
        <pc:chgData name="Mandaloju, Teja" userId="b0c94b9f-eb90-4df6-b9df-2ee9df175e10" providerId="ADAL" clId="{6F060F0D-1B7A-42DD-9F83-5E5E6F8EE189}" dt="2024-12-03T22:09:30.857" v="2854" actId="5793"/>
        <pc:sldMkLst>
          <pc:docMk/>
          <pc:sldMk cId="2713528468" sldId="1310"/>
        </pc:sldMkLst>
        <pc:spChg chg="mod">
          <ac:chgData name="Mandaloju, Teja" userId="b0c94b9f-eb90-4df6-b9df-2ee9df175e10" providerId="ADAL" clId="{6F060F0D-1B7A-42DD-9F83-5E5E6F8EE189}" dt="2024-12-03T22:02:46.550" v="2692" actId="1038"/>
          <ac:spMkLst>
            <pc:docMk/>
            <pc:sldMk cId="2713528468" sldId="1310"/>
            <ac:spMk id="2" creationId="{845BE0D3-C438-4B1E-8C55-7538F2D6EBD4}"/>
          </ac:spMkLst>
        </pc:spChg>
        <pc:spChg chg="mod ord">
          <ac:chgData name="Mandaloju, Teja" userId="b0c94b9f-eb90-4df6-b9df-2ee9df175e10" providerId="ADAL" clId="{6F060F0D-1B7A-42DD-9F83-5E5E6F8EE189}" dt="2024-12-03T22:09:30.857" v="2854" actId="5793"/>
          <ac:spMkLst>
            <pc:docMk/>
            <pc:sldMk cId="2713528468" sldId="1310"/>
            <ac:spMk id="6" creationId="{D96A0079-D410-4759-9ADD-E8B547EB204A}"/>
          </ac:spMkLst>
        </pc:spChg>
        <pc:spChg chg="mod">
          <ac:chgData name="Mandaloju, Teja" userId="b0c94b9f-eb90-4df6-b9df-2ee9df175e10" providerId="ADAL" clId="{6F060F0D-1B7A-42DD-9F83-5E5E6F8EE189}" dt="2024-12-03T22:02:34.580" v="2671" actId="26606"/>
          <ac:spMkLst>
            <pc:docMk/>
            <pc:sldMk cId="2713528468" sldId="1310"/>
            <ac:spMk id="8" creationId="{0F6D7DAD-A522-4829-A995-125359F33C07}"/>
          </ac:spMkLst>
        </pc:spChg>
        <pc:spChg chg="mod">
          <ac:chgData name="Mandaloju, Teja" userId="b0c94b9f-eb90-4df6-b9df-2ee9df175e10" providerId="ADAL" clId="{6F060F0D-1B7A-42DD-9F83-5E5E6F8EE189}" dt="2024-12-03T22:02:34.580" v="2671" actId="26606"/>
          <ac:spMkLst>
            <pc:docMk/>
            <pc:sldMk cId="2713528468" sldId="1310"/>
            <ac:spMk id="9" creationId="{7094AACD-EF30-4201-97EA-85CE414571F8}"/>
          </ac:spMkLst>
        </pc:spChg>
        <pc:spChg chg="add">
          <ac:chgData name="Mandaloju, Teja" userId="b0c94b9f-eb90-4df6-b9df-2ee9df175e10" providerId="ADAL" clId="{6F060F0D-1B7A-42DD-9F83-5E5E6F8EE189}" dt="2024-12-03T22:02:34.580" v="2671" actId="26606"/>
          <ac:spMkLst>
            <pc:docMk/>
            <pc:sldMk cId="2713528468" sldId="1310"/>
            <ac:spMk id="14" creationId="{100EDD19-6802-4EC3-95CE-CFFAB042CFD6}"/>
          </ac:spMkLst>
        </pc:spChg>
        <pc:spChg chg="add">
          <ac:chgData name="Mandaloju, Teja" userId="b0c94b9f-eb90-4df6-b9df-2ee9df175e10" providerId="ADAL" clId="{6F060F0D-1B7A-42DD-9F83-5E5E6F8EE189}" dt="2024-12-03T22:02:34.580" v="2671" actId="26606"/>
          <ac:spMkLst>
            <pc:docMk/>
            <pc:sldMk cId="2713528468" sldId="1310"/>
            <ac:spMk id="16" creationId="{DB17E863-922E-4C26-BD64-E8FD41D28661}"/>
          </ac:spMkLst>
        </pc:spChg>
        <pc:picChg chg="mod ord">
          <ac:chgData name="Mandaloju, Teja" userId="b0c94b9f-eb90-4df6-b9df-2ee9df175e10" providerId="ADAL" clId="{6F060F0D-1B7A-42DD-9F83-5E5E6F8EE189}" dt="2024-12-03T22:02:42.137" v="2673" actId="27614"/>
          <ac:picMkLst>
            <pc:docMk/>
            <pc:sldMk cId="2713528468" sldId="1310"/>
            <ac:picMk id="4" creationId="{66B2F28A-D7D7-4D29-8DA3-8BB7A23D0DDB}"/>
          </ac:picMkLst>
        </pc:picChg>
        <pc:picChg chg="mod ord">
          <ac:chgData name="Mandaloju, Teja" userId="b0c94b9f-eb90-4df6-b9df-2ee9df175e10" providerId="ADAL" clId="{6F060F0D-1B7A-42DD-9F83-5E5E6F8EE189}" dt="2024-12-03T22:02:41.937" v="2672" actId="27614"/>
          <ac:picMkLst>
            <pc:docMk/>
            <pc:sldMk cId="2713528468" sldId="1310"/>
            <ac:picMk id="5" creationId="{E6EAE373-22F4-40C3-A204-6DE2D6EEF707}"/>
          </ac:picMkLst>
        </pc:picChg>
      </pc:sldChg>
      <pc:sldChg chg="addSp delSp modSp mod setBg modNotesTx">
        <pc:chgData name="Mandaloju, Teja" userId="b0c94b9f-eb90-4df6-b9df-2ee9df175e10" providerId="ADAL" clId="{6F060F0D-1B7A-42DD-9F83-5E5E6F8EE189}" dt="2024-12-03T22:09:16.695" v="2852" actId="20577"/>
        <pc:sldMkLst>
          <pc:docMk/>
          <pc:sldMk cId="1680437819" sldId="1311"/>
        </pc:sldMkLst>
        <pc:spChg chg="mod">
          <ac:chgData name="Mandaloju, Teja" userId="b0c94b9f-eb90-4df6-b9df-2ee9df175e10" providerId="ADAL" clId="{6F060F0D-1B7A-42DD-9F83-5E5E6F8EE189}" dt="2024-12-03T22:06:57.192" v="2775" actId="20577"/>
          <ac:spMkLst>
            <pc:docMk/>
            <pc:sldMk cId="1680437819" sldId="1311"/>
            <ac:spMk id="2" creationId="{845BE0D3-C438-4B1E-8C55-7538F2D6EBD4}"/>
          </ac:spMkLst>
        </pc:spChg>
        <pc:spChg chg="add del mod ord">
          <ac:chgData name="Mandaloju, Teja" userId="b0c94b9f-eb90-4df6-b9df-2ee9df175e10" providerId="ADAL" clId="{6F060F0D-1B7A-42DD-9F83-5E5E6F8EE189}" dt="2024-12-03T22:07:12.664" v="2790" actId="1035"/>
          <ac:spMkLst>
            <pc:docMk/>
            <pc:sldMk cId="1680437819" sldId="1311"/>
            <ac:spMk id="6" creationId="{D96A0079-D410-4759-9ADD-E8B547EB204A}"/>
          </ac:spMkLst>
        </pc:spChg>
        <pc:spChg chg="mod">
          <ac:chgData name="Mandaloju, Teja" userId="b0c94b9f-eb90-4df6-b9df-2ee9df175e10" providerId="ADAL" clId="{6F060F0D-1B7A-42DD-9F83-5E5E6F8EE189}" dt="2024-12-03T22:06:53.495" v="2771" actId="26606"/>
          <ac:spMkLst>
            <pc:docMk/>
            <pc:sldMk cId="1680437819" sldId="1311"/>
            <ac:spMk id="8" creationId="{0F6D7DAD-A522-4829-A995-125359F33C07}"/>
          </ac:spMkLst>
        </pc:spChg>
        <pc:spChg chg="mod">
          <ac:chgData name="Mandaloju, Teja" userId="b0c94b9f-eb90-4df6-b9df-2ee9df175e10" providerId="ADAL" clId="{6F060F0D-1B7A-42DD-9F83-5E5E6F8EE189}" dt="2024-12-03T22:06:53.495" v="2771" actId="26606"/>
          <ac:spMkLst>
            <pc:docMk/>
            <pc:sldMk cId="1680437819" sldId="1311"/>
            <ac:spMk id="9" creationId="{7094AACD-EF30-4201-97EA-85CE414571F8}"/>
          </ac:spMkLst>
        </pc:spChg>
        <pc:spChg chg="add">
          <ac:chgData name="Mandaloju, Teja" userId="b0c94b9f-eb90-4df6-b9df-2ee9df175e10" providerId="ADAL" clId="{6F060F0D-1B7A-42DD-9F83-5E5E6F8EE189}" dt="2024-12-03T22:06:53.495" v="2771" actId="26606"/>
          <ac:spMkLst>
            <pc:docMk/>
            <pc:sldMk cId="1680437819" sldId="1311"/>
            <ac:spMk id="14" creationId="{100EDD19-6802-4EC3-95CE-CFFAB042CFD6}"/>
          </ac:spMkLst>
        </pc:spChg>
        <pc:spChg chg="add del">
          <ac:chgData name="Mandaloju, Teja" userId="b0c94b9f-eb90-4df6-b9df-2ee9df175e10" providerId="ADAL" clId="{6F060F0D-1B7A-42DD-9F83-5E5E6F8EE189}" dt="2024-12-03T22:06:44.468" v="2770" actId="26606"/>
          <ac:spMkLst>
            <pc:docMk/>
            <pc:sldMk cId="1680437819" sldId="1311"/>
            <ac:spMk id="15" creationId="{35DB3719-6FDC-4E5D-891D-FF40B7300F64}"/>
          </ac:spMkLst>
        </pc:spChg>
        <pc:spChg chg="add">
          <ac:chgData name="Mandaloju, Teja" userId="b0c94b9f-eb90-4df6-b9df-2ee9df175e10" providerId="ADAL" clId="{6F060F0D-1B7A-42DD-9F83-5E5E6F8EE189}" dt="2024-12-03T22:06:53.495" v="2771" actId="26606"/>
          <ac:spMkLst>
            <pc:docMk/>
            <pc:sldMk cId="1680437819" sldId="1311"/>
            <ac:spMk id="16" creationId="{DB17E863-922E-4C26-BD64-E8FD41D28661}"/>
          </ac:spMkLst>
        </pc:spChg>
        <pc:spChg chg="add del">
          <ac:chgData name="Mandaloju, Teja" userId="b0c94b9f-eb90-4df6-b9df-2ee9df175e10" providerId="ADAL" clId="{6F060F0D-1B7A-42DD-9F83-5E5E6F8EE189}" dt="2024-12-03T22:06:44.468" v="2770" actId="26606"/>
          <ac:spMkLst>
            <pc:docMk/>
            <pc:sldMk cId="1680437819" sldId="1311"/>
            <ac:spMk id="17" creationId="{E0CBAC23-2E3F-4A90-BA59-F8299F6A5439}"/>
          </ac:spMkLst>
        </pc:spChg>
        <pc:graphicFrameChg chg="add del">
          <ac:chgData name="Mandaloju, Teja" userId="b0c94b9f-eb90-4df6-b9df-2ee9df175e10" providerId="ADAL" clId="{6F060F0D-1B7A-42DD-9F83-5E5E6F8EE189}" dt="2024-12-03T22:06:44.468" v="2770" actId="26606"/>
          <ac:graphicFrameMkLst>
            <pc:docMk/>
            <pc:sldMk cId="1680437819" sldId="1311"/>
            <ac:graphicFrameMk id="11" creationId="{FBC1AF00-EB8B-05AE-6296-2973A04FC27C}"/>
          </ac:graphicFrameMkLst>
        </pc:graphicFrameChg>
        <pc:picChg chg="ord">
          <ac:chgData name="Mandaloju, Teja" userId="b0c94b9f-eb90-4df6-b9df-2ee9df175e10" providerId="ADAL" clId="{6F060F0D-1B7A-42DD-9F83-5E5E6F8EE189}" dt="2024-12-03T22:06:53.495" v="2771" actId="26606"/>
          <ac:picMkLst>
            <pc:docMk/>
            <pc:sldMk cId="1680437819" sldId="1311"/>
            <ac:picMk id="4" creationId="{66B2F28A-D7D7-4D29-8DA3-8BB7A23D0DDB}"/>
          </ac:picMkLst>
        </pc:picChg>
        <pc:picChg chg="ord">
          <ac:chgData name="Mandaloju, Teja" userId="b0c94b9f-eb90-4df6-b9df-2ee9df175e10" providerId="ADAL" clId="{6F060F0D-1B7A-42DD-9F83-5E5E6F8EE189}" dt="2024-12-03T22:06:53.495" v="2771" actId="26606"/>
          <ac:picMkLst>
            <pc:docMk/>
            <pc:sldMk cId="1680437819" sldId="1311"/>
            <ac:picMk id="5" creationId="{E6EAE373-22F4-40C3-A204-6DE2D6EEF707}"/>
          </ac:picMkLst>
        </pc:picChg>
      </pc:sldChg>
      <pc:sldChg chg="del">
        <pc:chgData name="Mandaloju, Teja" userId="b0c94b9f-eb90-4df6-b9df-2ee9df175e10" providerId="ADAL" clId="{6F060F0D-1B7A-42DD-9F83-5E5E6F8EE189}" dt="2024-12-03T22:08:54.079" v="2792" actId="47"/>
        <pc:sldMkLst>
          <pc:docMk/>
          <pc:sldMk cId="3880415205" sldId="1312"/>
        </pc:sldMkLst>
      </pc:sldChg>
      <pc:sldChg chg="del">
        <pc:chgData name="Mandaloju, Teja" userId="b0c94b9f-eb90-4df6-b9df-2ee9df175e10" providerId="ADAL" clId="{6F060F0D-1B7A-42DD-9F83-5E5E6F8EE189}" dt="2024-12-03T22:09:39.499" v="2855" actId="47"/>
        <pc:sldMkLst>
          <pc:docMk/>
          <pc:sldMk cId="3658633080" sldId="1313"/>
        </pc:sldMkLst>
      </pc:sldChg>
      <pc:sldChg chg="delSp modSp mod">
        <pc:chgData name="Mandaloju, Teja" userId="b0c94b9f-eb90-4df6-b9df-2ee9df175e10" providerId="ADAL" clId="{6F060F0D-1B7A-42DD-9F83-5E5E6F8EE189}" dt="2024-12-03T22:12:01.465" v="2865"/>
        <pc:sldMkLst>
          <pc:docMk/>
          <pc:sldMk cId="3480630742" sldId="1314"/>
        </pc:sldMkLst>
        <pc:spChg chg="mod">
          <ac:chgData name="Mandaloju, Teja" userId="b0c94b9f-eb90-4df6-b9df-2ee9df175e10" providerId="ADAL" clId="{6F060F0D-1B7A-42DD-9F83-5E5E6F8EE189}" dt="2024-12-03T22:12:01.465" v="2865"/>
          <ac:spMkLst>
            <pc:docMk/>
            <pc:sldMk cId="3480630742" sldId="1314"/>
            <ac:spMk id="2" creationId="{845BE0D3-C438-4B1E-8C55-7538F2D6EBD4}"/>
          </ac:spMkLst>
        </pc:spChg>
        <pc:spChg chg="del">
          <ac:chgData name="Mandaloju, Teja" userId="b0c94b9f-eb90-4df6-b9df-2ee9df175e10" providerId="ADAL" clId="{6F060F0D-1B7A-42DD-9F83-5E5E6F8EE189}" dt="2024-12-03T22:11:33.863" v="2859" actId="478"/>
          <ac:spMkLst>
            <pc:docMk/>
            <pc:sldMk cId="3480630742" sldId="1314"/>
            <ac:spMk id="6" creationId="{3F083D86-44A1-16BD-AF78-B49F7DFF91FB}"/>
          </ac:spMkLst>
        </pc:spChg>
        <pc:picChg chg="del">
          <ac:chgData name="Mandaloju, Teja" userId="b0c94b9f-eb90-4df6-b9df-2ee9df175e10" providerId="ADAL" clId="{6F060F0D-1B7A-42DD-9F83-5E5E6F8EE189}" dt="2024-12-03T22:11:36.646" v="2860" actId="478"/>
          <ac:picMkLst>
            <pc:docMk/>
            <pc:sldMk cId="3480630742" sldId="1314"/>
            <ac:picMk id="10" creationId="{8655E826-1F8B-98C2-9B9F-E9E13D14B05B}"/>
          </ac:picMkLst>
        </pc:picChg>
      </pc:sldChg>
      <pc:sldChg chg="del">
        <pc:chgData name="Mandaloju, Teja" userId="b0c94b9f-eb90-4df6-b9df-2ee9df175e10" providerId="ADAL" clId="{6F060F0D-1B7A-42DD-9F83-5E5E6F8EE189}" dt="2024-12-03T22:12:12.480" v="2871" actId="47"/>
        <pc:sldMkLst>
          <pc:docMk/>
          <pc:sldMk cId="894105516" sldId="1315"/>
        </pc:sldMkLst>
      </pc:sldChg>
      <pc:sldChg chg="del">
        <pc:chgData name="Mandaloju, Teja" userId="b0c94b9f-eb90-4df6-b9df-2ee9df175e10" providerId="ADAL" clId="{6F060F0D-1B7A-42DD-9F83-5E5E6F8EE189}" dt="2024-12-03T22:12:14.030" v="2872" actId="47"/>
        <pc:sldMkLst>
          <pc:docMk/>
          <pc:sldMk cId="2240871843" sldId="1316"/>
        </pc:sldMkLst>
      </pc:sldChg>
      <pc:sldChg chg="del">
        <pc:chgData name="Mandaloju, Teja" userId="b0c94b9f-eb90-4df6-b9df-2ee9df175e10" providerId="ADAL" clId="{6F060F0D-1B7A-42DD-9F83-5E5E6F8EE189}" dt="2024-12-03T22:12:16.464" v="2873" actId="47"/>
        <pc:sldMkLst>
          <pc:docMk/>
          <pc:sldMk cId="1688244398" sldId="1317"/>
        </pc:sldMkLst>
      </pc:sldChg>
      <pc:sldChg chg="delSp mod">
        <pc:chgData name="Mandaloju, Teja" userId="b0c94b9f-eb90-4df6-b9df-2ee9df175e10" providerId="ADAL" clId="{6F060F0D-1B7A-42DD-9F83-5E5E6F8EE189}" dt="2024-12-03T22:12:26.664" v="2876" actId="478"/>
        <pc:sldMkLst>
          <pc:docMk/>
          <pc:sldMk cId="793699394" sldId="1318"/>
        </pc:sldMkLst>
        <pc:spChg chg="del">
          <ac:chgData name="Mandaloju, Teja" userId="b0c94b9f-eb90-4df6-b9df-2ee9df175e10" providerId="ADAL" clId="{6F060F0D-1B7A-42DD-9F83-5E5E6F8EE189}" dt="2024-12-03T22:12:26.664" v="2876" actId="478"/>
          <ac:spMkLst>
            <pc:docMk/>
            <pc:sldMk cId="793699394" sldId="1318"/>
            <ac:spMk id="3" creationId="{6C21EA7F-66D5-117C-1962-E84ACD93EB9D}"/>
          </ac:spMkLst>
        </pc:spChg>
      </pc:sldChg>
      <pc:sldChg chg="delSp modSp mod">
        <pc:chgData name="Mandaloju, Teja" userId="b0c94b9f-eb90-4df6-b9df-2ee9df175e10" providerId="ADAL" clId="{6F060F0D-1B7A-42DD-9F83-5E5E6F8EE189}" dt="2024-12-03T22:12:59.110" v="2928" actId="478"/>
        <pc:sldMkLst>
          <pc:docMk/>
          <pc:sldMk cId="584372356" sldId="1319"/>
        </pc:sldMkLst>
        <pc:spChg chg="mod">
          <ac:chgData name="Mandaloju, Teja" userId="b0c94b9f-eb90-4df6-b9df-2ee9df175e10" providerId="ADAL" clId="{6F060F0D-1B7A-42DD-9F83-5E5E6F8EE189}" dt="2024-12-03T22:12:49.959" v="2925" actId="20577"/>
          <ac:spMkLst>
            <pc:docMk/>
            <pc:sldMk cId="584372356" sldId="1319"/>
            <ac:spMk id="2" creationId="{845BE0D3-C438-4B1E-8C55-7538F2D6EBD4}"/>
          </ac:spMkLst>
        </pc:spChg>
        <pc:spChg chg="del">
          <ac:chgData name="Mandaloju, Teja" userId="b0c94b9f-eb90-4df6-b9df-2ee9df175e10" providerId="ADAL" clId="{6F060F0D-1B7A-42DD-9F83-5E5E6F8EE189}" dt="2024-12-03T22:12:54.791" v="2926" actId="478"/>
          <ac:spMkLst>
            <pc:docMk/>
            <pc:sldMk cId="584372356" sldId="1319"/>
            <ac:spMk id="3" creationId="{065FDF35-F1CA-6ADF-5DC1-D1F47146CB9B}"/>
          </ac:spMkLst>
        </pc:spChg>
        <pc:spChg chg="del">
          <ac:chgData name="Mandaloju, Teja" userId="b0c94b9f-eb90-4df6-b9df-2ee9df175e10" providerId="ADAL" clId="{6F060F0D-1B7A-42DD-9F83-5E5E6F8EE189}" dt="2024-12-03T22:12:59.110" v="2928" actId="478"/>
          <ac:spMkLst>
            <pc:docMk/>
            <pc:sldMk cId="584372356" sldId="1319"/>
            <ac:spMk id="10" creationId="{C731B08D-6C7A-4DB2-869F-8BE324042C06}"/>
          </ac:spMkLst>
        </pc:spChg>
        <pc:picChg chg="del">
          <ac:chgData name="Mandaloju, Teja" userId="b0c94b9f-eb90-4df6-b9df-2ee9df175e10" providerId="ADAL" clId="{6F060F0D-1B7A-42DD-9F83-5E5E6F8EE189}" dt="2024-12-03T22:12:56.485" v="2927" actId="478"/>
          <ac:picMkLst>
            <pc:docMk/>
            <pc:sldMk cId="584372356" sldId="1319"/>
            <ac:picMk id="6146" creationId="{58B643C9-E8E7-2343-7227-25371C7BEBEF}"/>
          </ac:picMkLst>
        </pc:picChg>
      </pc:sldChg>
      <pc:sldChg chg="delSp del mod">
        <pc:chgData name="Mandaloju, Teja" userId="b0c94b9f-eb90-4df6-b9df-2ee9df175e10" providerId="ADAL" clId="{6F060F0D-1B7A-42DD-9F83-5E5E6F8EE189}" dt="2024-12-03T22:13:12.233" v="2932" actId="47"/>
        <pc:sldMkLst>
          <pc:docMk/>
          <pc:sldMk cId="1730791817" sldId="1320"/>
        </pc:sldMkLst>
        <pc:picChg chg="del">
          <ac:chgData name="Mandaloju, Teja" userId="b0c94b9f-eb90-4df6-b9df-2ee9df175e10" providerId="ADAL" clId="{6F060F0D-1B7A-42DD-9F83-5E5E6F8EE189}" dt="2024-12-03T22:13:06.918" v="2931" actId="478"/>
          <ac:picMkLst>
            <pc:docMk/>
            <pc:sldMk cId="1730791817" sldId="1320"/>
            <ac:picMk id="6" creationId="{769FFA7C-B5CA-1AFA-D8D7-3226013A24BD}"/>
          </ac:picMkLst>
        </pc:picChg>
      </pc:sldChg>
      <pc:sldChg chg="del">
        <pc:chgData name="Mandaloju, Teja" userId="b0c94b9f-eb90-4df6-b9df-2ee9df175e10" providerId="ADAL" clId="{6F060F0D-1B7A-42DD-9F83-5E5E6F8EE189}" dt="2024-12-03T22:13:13.264" v="2933" actId="47"/>
        <pc:sldMkLst>
          <pc:docMk/>
          <pc:sldMk cId="2632808578" sldId="1321"/>
        </pc:sldMkLst>
      </pc:sldChg>
      <pc:sldChg chg="del">
        <pc:chgData name="Mandaloju, Teja" userId="b0c94b9f-eb90-4df6-b9df-2ee9df175e10" providerId="ADAL" clId="{6F060F0D-1B7A-42DD-9F83-5E5E6F8EE189}" dt="2024-12-03T22:13:14.112" v="2934" actId="47"/>
        <pc:sldMkLst>
          <pc:docMk/>
          <pc:sldMk cId="463368731" sldId="1322"/>
        </pc:sldMkLst>
      </pc:sldChg>
      <pc:sldChg chg="del">
        <pc:chgData name="Mandaloju, Teja" userId="b0c94b9f-eb90-4df6-b9df-2ee9df175e10" providerId="ADAL" clId="{6F060F0D-1B7A-42DD-9F83-5E5E6F8EE189}" dt="2024-12-03T22:13:14.769" v="2935" actId="47"/>
        <pc:sldMkLst>
          <pc:docMk/>
          <pc:sldMk cId="2934489513" sldId="1323"/>
        </pc:sldMkLst>
      </pc:sldChg>
      <pc:sldChg chg="add">
        <pc:chgData name="Mandaloju, Teja" userId="b0c94b9f-eb90-4df6-b9df-2ee9df175e10" providerId="ADAL" clId="{6F060F0D-1B7A-42DD-9F83-5E5E6F8EE189}" dt="2024-12-03T22:12:06.722" v="2866"/>
        <pc:sldMkLst>
          <pc:docMk/>
          <pc:sldMk cId="2446462835" sldId="1324"/>
        </pc:sldMkLst>
      </pc:sldChg>
      <pc:sldChg chg="add">
        <pc:chgData name="Mandaloju, Teja" userId="b0c94b9f-eb90-4df6-b9df-2ee9df175e10" providerId="ADAL" clId="{6F060F0D-1B7A-42DD-9F83-5E5E6F8EE189}" dt="2024-12-03T22:12:06.927" v="2867"/>
        <pc:sldMkLst>
          <pc:docMk/>
          <pc:sldMk cId="1885371170" sldId="1325"/>
        </pc:sldMkLst>
      </pc:sldChg>
      <pc:sldChg chg="add">
        <pc:chgData name="Mandaloju, Teja" userId="b0c94b9f-eb90-4df6-b9df-2ee9df175e10" providerId="ADAL" clId="{6F060F0D-1B7A-42DD-9F83-5E5E6F8EE189}" dt="2024-12-03T22:12:07.157" v="2868"/>
        <pc:sldMkLst>
          <pc:docMk/>
          <pc:sldMk cId="708265364" sldId="1326"/>
        </pc:sldMkLst>
      </pc:sldChg>
      <pc:sldChg chg="add">
        <pc:chgData name="Mandaloju, Teja" userId="b0c94b9f-eb90-4df6-b9df-2ee9df175e10" providerId="ADAL" clId="{6F060F0D-1B7A-42DD-9F83-5E5E6F8EE189}" dt="2024-12-03T22:12:07.294" v="2869"/>
        <pc:sldMkLst>
          <pc:docMk/>
          <pc:sldMk cId="2795707175" sldId="1327"/>
        </pc:sldMkLst>
      </pc:sldChg>
      <pc:sldChg chg="modSp add mod">
        <pc:chgData name="Mandaloju, Teja" userId="b0c94b9f-eb90-4df6-b9df-2ee9df175e10" providerId="ADAL" clId="{6F060F0D-1B7A-42DD-9F83-5E5E6F8EE189}" dt="2024-12-03T22:13:53.293" v="2995" actId="20577"/>
        <pc:sldMkLst>
          <pc:docMk/>
          <pc:sldMk cId="1992409100" sldId="1328"/>
        </pc:sldMkLst>
        <pc:spChg chg="mod">
          <ac:chgData name="Mandaloju, Teja" userId="b0c94b9f-eb90-4df6-b9df-2ee9df175e10" providerId="ADAL" clId="{6F060F0D-1B7A-42DD-9F83-5E5E6F8EE189}" dt="2024-12-03T22:13:53.293" v="2995" actId="20577"/>
          <ac:spMkLst>
            <pc:docMk/>
            <pc:sldMk cId="1992409100" sldId="1328"/>
            <ac:spMk id="2" creationId="{845BE0D3-C438-4B1E-8C55-7538F2D6EBD4}"/>
          </ac:spMkLst>
        </pc:spChg>
      </pc:sldChg>
      <pc:sldChg chg="add del">
        <pc:chgData name="Mandaloju, Teja" userId="b0c94b9f-eb90-4df6-b9df-2ee9df175e10" providerId="ADAL" clId="{6F060F0D-1B7A-42DD-9F83-5E5E6F8EE189}" dt="2024-12-03T22:14:04.615" v="2996" actId="47"/>
        <pc:sldMkLst>
          <pc:docMk/>
          <pc:sldMk cId="3022109686" sldId="1329"/>
        </pc:sldMkLst>
      </pc:sldChg>
    </pc:docChg>
  </pc:docChgLst>
  <pc:docChgLst>
    <pc:chgData name="Yanala, Hema Reddy" userId="S::hemareddyyanala@my.unt.edu::bc43e6f8-4e89-4ac2-a16d-75380d4a0fb2" providerId="AD" clId="Web-{B25A9682-AE6C-5483-3A39-BACEBDCB8E80}"/>
    <pc:docChg chg="addSld modSld">
      <pc:chgData name="Yanala, Hema Reddy" userId="S::hemareddyyanala@my.unt.edu::bc43e6f8-4e89-4ac2-a16d-75380d4a0fb2" providerId="AD" clId="Web-{B25A9682-AE6C-5483-3A39-BACEBDCB8E80}" dt="2024-12-04T03:44:55.907" v="99" actId="14100"/>
      <pc:docMkLst>
        <pc:docMk/>
      </pc:docMkLst>
      <pc:sldChg chg="addSp modSp">
        <pc:chgData name="Yanala, Hema Reddy" userId="S::hemareddyyanala@my.unt.edu::bc43e6f8-4e89-4ac2-a16d-75380d4a0fb2" providerId="AD" clId="Web-{B25A9682-AE6C-5483-3A39-BACEBDCB8E80}" dt="2024-12-04T02:54:47.361" v="51" actId="20577"/>
        <pc:sldMkLst>
          <pc:docMk/>
          <pc:sldMk cId="1134421578" sldId="1266"/>
        </pc:sldMkLst>
        <pc:spChg chg="add mod">
          <ac:chgData name="Yanala, Hema Reddy" userId="S::hemareddyyanala@my.unt.edu::bc43e6f8-4e89-4ac2-a16d-75380d4a0fb2" providerId="AD" clId="Web-{B25A9682-AE6C-5483-3A39-BACEBDCB8E80}" dt="2024-12-04T02:54:47.361" v="51" actId="20577"/>
          <ac:spMkLst>
            <pc:docMk/>
            <pc:sldMk cId="1134421578" sldId="1266"/>
            <ac:spMk id="3" creationId="{E61E8967-19A8-F272-6CDE-156E04FEF28E}"/>
          </ac:spMkLst>
        </pc:spChg>
      </pc:sldChg>
      <pc:sldChg chg="addSp modSp">
        <pc:chgData name="Yanala, Hema Reddy" userId="S::hemareddyyanala@my.unt.edu::bc43e6f8-4e89-4ac2-a16d-75380d4a0fb2" providerId="AD" clId="Web-{B25A9682-AE6C-5483-3A39-BACEBDCB8E80}" dt="2024-12-04T02:30:36.363" v="11" actId="20577"/>
        <pc:sldMkLst>
          <pc:docMk/>
          <pc:sldMk cId="3480630742" sldId="1314"/>
        </pc:sldMkLst>
        <pc:spChg chg="add mod">
          <ac:chgData name="Yanala, Hema Reddy" userId="S::hemareddyyanala@my.unt.edu::bc43e6f8-4e89-4ac2-a16d-75380d4a0fb2" providerId="AD" clId="Web-{B25A9682-AE6C-5483-3A39-BACEBDCB8E80}" dt="2024-12-04T02:30:36.363" v="11" actId="20577"/>
          <ac:spMkLst>
            <pc:docMk/>
            <pc:sldMk cId="3480630742" sldId="1314"/>
            <ac:spMk id="3" creationId="{4E6221AA-436F-F38D-8BF5-B55DFCFA0B3E}"/>
          </ac:spMkLst>
        </pc:spChg>
      </pc:sldChg>
      <pc:sldChg chg="addSp modSp">
        <pc:chgData name="Yanala, Hema Reddy" userId="S::hemareddyyanala@my.unt.edu::bc43e6f8-4e89-4ac2-a16d-75380d4a0fb2" providerId="AD" clId="Web-{B25A9682-AE6C-5483-3A39-BACEBDCB8E80}" dt="2024-12-04T02:55:21.987" v="58" actId="14100"/>
        <pc:sldMkLst>
          <pc:docMk/>
          <pc:sldMk cId="793699394" sldId="1318"/>
        </pc:sldMkLst>
        <pc:spChg chg="add mod">
          <ac:chgData name="Yanala, Hema Reddy" userId="S::hemareddyyanala@my.unt.edu::bc43e6f8-4e89-4ac2-a16d-75380d4a0fb2" providerId="AD" clId="Web-{B25A9682-AE6C-5483-3A39-BACEBDCB8E80}" dt="2024-12-04T02:55:21.987" v="58" actId="14100"/>
          <ac:spMkLst>
            <pc:docMk/>
            <pc:sldMk cId="793699394" sldId="1318"/>
            <ac:spMk id="3" creationId="{052BD7D6-5EFF-EDD4-C88A-936450AF0FC5}"/>
          </ac:spMkLst>
        </pc:spChg>
      </pc:sldChg>
      <pc:sldChg chg="addSp modSp">
        <pc:chgData name="Yanala, Hema Reddy" userId="S::hemareddyyanala@my.unt.edu::bc43e6f8-4e89-4ac2-a16d-75380d4a0fb2" providerId="AD" clId="Web-{B25A9682-AE6C-5483-3A39-BACEBDCB8E80}" dt="2024-12-04T02:31:08.114" v="17" actId="14100"/>
        <pc:sldMkLst>
          <pc:docMk/>
          <pc:sldMk cId="2446462835" sldId="1324"/>
        </pc:sldMkLst>
        <pc:spChg chg="add mod">
          <ac:chgData name="Yanala, Hema Reddy" userId="S::hemareddyyanala@my.unt.edu::bc43e6f8-4e89-4ac2-a16d-75380d4a0fb2" providerId="AD" clId="Web-{B25A9682-AE6C-5483-3A39-BACEBDCB8E80}" dt="2024-12-04T02:31:08.114" v="17" actId="14100"/>
          <ac:spMkLst>
            <pc:docMk/>
            <pc:sldMk cId="2446462835" sldId="1324"/>
            <ac:spMk id="3" creationId="{FF8E4185-1296-D6E2-6132-61CF90ACD86F}"/>
          </ac:spMkLst>
        </pc:spChg>
      </pc:sldChg>
      <pc:sldChg chg="addSp modSp">
        <pc:chgData name="Yanala, Hema Reddy" userId="S::hemareddyyanala@my.unt.edu::bc43e6f8-4e89-4ac2-a16d-75380d4a0fb2" providerId="AD" clId="Web-{B25A9682-AE6C-5483-3A39-BACEBDCB8E80}" dt="2024-12-04T02:31:45.162" v="22" actId="14100"/>
        <pc:sldMkLst>
          <pc:docMk/>
          <pc:sldMk cId="1885371170" sldId="1325"/>
        </pc:sldMkLst>
        <pc:spChg chg="add mod">
          <ac:chgData name="Yanala, Hema Reddy" userId="S::hemareddyyanala@my.unt.edu::bc43e6f8-4e89-4ac2-a16d-75380d4a0fb2" providerId="AD" clId="Web-{B25A9682-AE6C-5483-3A39-BACEBDCB8E80}" dt="2024-12-04T02:31:45.162" v="22" actId="14100"/>
          <ac:spMkLst>
            <pc:docMk/>
            <pc:sldMk cId="1885371170" sldId="1325"/>
            <ac:spMk id="3" creationId="{B429DFD4-1FDF-B24C-9F54-802BFC8DCB5F}"/>
          </ac:spMkLst>
        </pc:spChg>
      </pc:sldChg>
      <pc:sldChg chg="addSp modSp">
        <pc:chgData name="Yanala, Hema Reddy" userId="S::hemareddyyanala@my.unt.edu::bc43e6f8-4e89-4ac2-a16d-75380d4a0fb2" providerId="AD" clId="Web-{B25A9682-AE6C-5483-3A39-BACEBDCB8E80}" dt="2024-12-04T02:34:34.214" v="33" actId="1076"/>
        <pc:sldMkLst>
          <pc:docMk/>
          <pc:sldMk cId="708265364" sldId="1326"/>
        </pc:sldMkLst>
        <pc:spChg chg="add mod">
          <ac:chgData name="Yanala, Hema Reddy" userId="S::hemareddyyanala@my.unt.edu::bc43e6f8-4e89-4ac2-a16d-75380d4a0fb2" providerId="AD" clId="Web-{B25A9682-AE6C-5483-3A39-BACEBDCB8E80}" dt="2024-12-04T02:34:34.214" v="33" actId="1076"/>
          <ac:spMkLst>
            <pc:docMk/>
            <pc:sldMk cId="708265364" sldId="1326"/>
            <ac:spMk id="3" creationId="{54099D1F-9862-003E-DC87-A6EE6EC3E6FA}"/>
          </ac:spMkLst>
        </pc:spChg>
      </pc:sldChg>
      <pc:sldChg chg="addSp modSp">
        <pc:chgData name="Yanala, Hema Reddy" userId="S::hemareddyyanala@my.unt.edu::bc43e6f8-4e89-4ac2-a16d-75380d4a0fb2" providerId="AD" clId="Web-{B25A9682-AE6C-5483-3A39-BACEBDCB8E80}" dt="2024-12-04T02:34:49.355" v="39" actId="1076"/>
        <pc:sldMkLst>
          <pc:docMk/>
          <pc:sldMk cId="2795707175" sldId="1327"/>
        </pc:sldMkLst>
        <pc:spChg chg="add mod">
          <ac:chgData name="Yanala, Hema Reddy" userId="S::hemareddyyanala@my.unt.edu::bc43e6f8-4e89-4ac2-a16d-75380d4a0fb2" providerId="AD" clId="Web-{B25A9682-AE6C-5483-3A39-BACEBDCB8E80}" dt="2024-12-04T02:34:49.355" v="39" actId="1076"/>
          <ac:spMkLst>
            <pc:docMk/>
            <pc:sldMk cId="2795707175" sldId="1327"/>
            <ac:spMk id="3" creationId="{EDF830B6-8EDB-789F-39FC-A052FA79ED5E}"/>
          </ac:spMkLst>
        </pc:spChg>
      </pc:sldChg>
      <pc:sldChg chg="addSp modSp add replId">
        <pc:chgData name="Yanala, Hema Reddy" userId="S::hemareddyyanala@my.unt.edu::bc43e6f8-4e89-4ac2-a16d-75380d4a0fb2" providerId="AD" clId="Web-{B25A9682-AE6C-5483-3A39-BACEBDCB8E80}" dt="2024-12-04T03:44:55.907" v="99" actId="14100"/>
        <pc:sldMkLst>
          <pc:docMk/>
          <pc:sldMk cId="1592866597" sldId="1329"/>
        </pc:sldMkLst>
        <pc:spChg chg="add mod">
          <ac:chgData name="Yanala, Hema Reddy" userId="S::hemareddyyanala@my.unt.edu::bc43e6f8-4e89-4ac2-a16d-75380d4a0fb2" providerId="AD" clId="Web-{B25A9682-AE6C-5483-3A39-BACEBDCB8E80}" dt="2024-12-04T03:44:55.907" v="99" actId="14100"/>
          <ac:spMkLst>
            <pc:docMk/>
            <pc:sldMk cId="1592866597" sldId="1329"/>
            <ac:spMk id="3" creationId="{05AF2D71-A0B5-0C03-BC45-2E4FD04AD5AD}"/>
          </ac:spMkLst>
        </pc:spChg>
      </pc:sldChg>
      <pc:sldChg chg="modSp add replId">
        <pc:chgData name="Yanala, Hema Reddy" userId="S::hemareddyyanala@my.unt.edu::bc43e6f8-4e89-4ac2-a16d-75380d4a0fb2" providerId="AD" clId="Web-{B25A9682-AE6C-5483-3A39-BACEBDCB8E80}" dt="2024-12-04T02:56:16.785" v="69" actId="20577"/>
        <pc:sldMkLst>
          <pc:docMk/>
          <pc:sldMk cId="2417551990" sldId="1330"/>
        </pc:sldMkLst>
        <pc:spChg chg="mod">
          <ac:chgData name="Yanala, Hema Reddy" userId="S::hemareddyyanala@my.unt.edu::bc43e6f8-4e89-4ac2-a16d-75380d4a0fb2" providerId="AD" clId="Web-{B25A9682-AE6C-5483-3A39-BACEBDCB8E80}" dt="2024-12-04T02:56:16.785" v="69" actId="20577"/>
          <ac:spMkLst>
            <pc:docMk/>
            <pc:sldMk cId="2417551990" sldId="1330"/>
            <ac:spMk id="3" creationId="{05AF2D71-A0B5-0C03-BC45-2E4FD04AD5AD}"/>
          </ac:spMkLst>
        </pc:spChg>
      </pc:sldChg>
      <pc:sldChg chg="modSp add replId">
        <pc:chgData name="Yanala, Hema Reddy" userId="S::hemareddyyanala@my.unt.edu::bc43e6f8-4e89-4ac2-a16d-75380d4a0fb2" providerId="AD" clId="Web-{B25A9682-AE6C-5483-3A39-BACEBDCB8E80}" dt="2024-12-04T02:56:47.380" v="75" actId="20577"/>
        <pc:sldMkLst>
          <pc:docMk/>
          <pc:sldMk cId="3155685614" sldId="1331"/>
        </pc:sldMkLst>
        <pc:spChg chg="mod">
          <ac:chgData name="Yanala, Hema Reddy" userId="S::hemareddyyanala@my.unt.edu::bc43e6f8-4e89-4ac2-a16d-75380d4a0fb2" providerId="AD" clId="Web-{B25A9682-AE6C-5483-3A39-BACEBDCB8E80}" dt="2024-12-04T02:56:47.380" v="75" actId="20577"/>
          <ac:spMkLst>
            <pc:docMk/>
            <pc:sldMk cId="3155685614" sldId="1331"/>
            <ac:spMk id="3" creationId="{05AF2D71-A0B5-0C03-BC45-2E4FD04AD5AD}"/>
          </ac:spMkLst>
        </pc:spChg>
      </pc:sldChg>
      <pc:sldChg chg="modSp add replId">
        <pc:chgData name="Yanala, Hema Reddy" userId="S::hemareddyyanala@my.unt.edu::bc43e6f8-4e89-4ac2-a16d-75380d4a0fb2" providerId="AD" clId="Web-{B25A9682-AE6C-5483-3A39-BACEBDCB8E80}" dt="2024-12-04T03:44:30.078" v="91" actId="1076"/>
        <pc:sldMkLst>
          <pc:docMk/>
          <pc:sldMk cId="582847941" sldId="1332"/>
        </pc:sldMkLst>
        <pc:spChg chg="mod">
          <ac:chgData name="Yanala, Hema Reddy" userId="S::hemareddyyanala@my.unt.edu::bc43e6f8-4e89-4ac2-a16d-75380d4a0fb2" providerId="AD" clId="Web-{B25A9682-AE6C-5483-3A39-BACEBDCB8E80}" dt="2024-12-04T03:44:30.078" v="91" actId="1076"/>
          <ac:spMkLst>
            <pc:docMk/>
            <pc:sldMk cId="582847941" sldId="1332"/>
            <ac:spMk id="3" creationId="{05AF2D71-A0B5-0C03-BC45-2E4FD04AD5AD}"/>
          </ac:spMkLst>
        </pc:spChg>
      </pc:sldChg>
    </pc:docChg>
  </pc:docChgLst>
  <pc:docChgLst>
    <pc:chgData name="Mandaloju, Teja" userId="b0c94b9f-eb90-4df6-b9df-2ee9df175e10" providerId="ADAL" clId="{DF573CB7-5F6F-42F3-85FE-7079FDF4BAF4}"/>
    <pc:docChg chg="undo custSel addSld delSld modSld sldOrd">
      <pc:chgData name="Mandaloju, Teja" userId="b0c94b9f-eb90-4df6-b9df-2ee9df175e10" providerId="ADAL" clId="{DF573CB7-5F6F-42F3-85FE-7079FDF4BAF4}" dt="2024-12-04T22:57:24.752" v="3712" actId="20577"/>
      <pc:docMkLst>
        <pc:docMk/>
      </pc:docMkLst>
      <pc:sldChg chg="addSp modSp mod">
        <pc:chgData name="Mandaloju, Teja" userId="b0c94b9f-eb90-4df6-b9df-2ee9df175e10" providerId="ADAL" clId="{DF573CB7-5F6F-42F3-85FE-7079FDF4BAF4}" dt="2024-12-04T22:55:28.119" v="3708" actId="20577"/>
        <pc:sldMkLst>
          <pc:docMk/>
          <pc:sldMk cId="3215325511" sldId="258"/>
        </pc:sldMkLst>
        <pc:spChg chg="mod">
          <ac:chgData name="Mandaloju, Teja" userId="b0c94b9f-eb90-4df6-b9df-2ee9df175e10" providerId="ADAL" clId="{DF573CB7-5F6F-42F3-85FE-7079FDF4BAF4}" dt="2024-12-04T19:33:43.617" v="2947" actId="2711"/>
          <ac:spMkLst>
            <pc:docMk/>
            <pc:sldMk cId="3215325511" sldId="258"/>
            <ac:spMk id="2" creationId="{A2E5D767-FB13-4D10-B516-92441A3CBFA3}"/>
          </ac:spMkLst>
        </pc:spChg>
        <pc:spChg chg="add mod">
          <ac:chgData name="Mandaloju, Teja" userId="b0c94b9f-eb90-4df6-b9df-2ee9df175e10" providerId="ADAL" clId="{DF573CB7-5F6F-42F3-85FE-7079FDF4BAF4}" dt="2024-12-04T19:35:49.958" v="2984" actId="21"/>
          <ac:spMkLst>
            <pc:docMk/>
            <pc:sldMk cId="3215325511" sldId="258"/>
            <ac:spMk id="5" creationId="{6C0E47FC-85A4-A2C2-6D78-8DCDC82A6BF2}"/>
          </ac:spMkLst>
        </pc:spChg>
        <pc:spChg chg="mod">
          <ac:chgData name="Mandaloju, Teja" userId="b0c94b9f-eb90-4df6-b9df-2ee9df175e10" providerId="ADAL" clId="{DF573CB7-5F6F-42F3-85FE-7079FDF4BAF4}" dt="2024-12-04T22:55:28.119" v="3708" actId="20577"/>
          <ac:spMkLst>
            <pc:docMk/>
            <pc:sldMk cId="3215325511" sldId="258"/>
            <ac:spMk id="14338" creationId="{00000000-0000-0000-0000-000000000000}"/>
          </ac:spMkLst>
        </pc:spChg>
        <pc:picChg chg="mod">
          <ac:chgData name="Mandaloju, Teja" userId="b0c94b9f-eb90-4df6-b9df-2ee9df175e10" providerId="ADAL" clId="{DF573CB7-5F6F-42F3-85FE-7079FDF4BAF4}" dt="2024-12-04T19:34:59.039" v="2970" actId="1076"/>
          <ac:picMkLst>
            <pc:docMk/>
            <pc:sldMk cId="3215325511" sldId="258"/>
            <ac:picMk id="14337" creationId="{00000000-0000-0000-0000-000000000000}"/>
          </ac:picMkLst>
        </pc:picChg>
      </pc:sldChg>
      <pc:sldChg chg="modSp mod">
        <pc:chgData name="Mandaloju, Teja" userId="b0c94b9f-eb90-4df6-b9df-2ee9df175e10" providerId="ADAL" clId="{DF573CB7-5F6F-42F3-85FE-7079FDF4BAF4}" dt="2024-12-04T19:41:00.097" v="3066" actId="255"/>
        <pc:sldMkLst>
          <pc:docMk/>
          <pc:sldMk cId="3932923030" sldId="1232"/>
        </pc:sldMkLst>
        <pc:spChg chg="mod">
          <ac:chgData name="Mandaloju, Teja" userId="b0c94b9f-eb90-4df6-b9df-2ee9df175e10" providerId="ADAL" clId="{DF573CB7-5F6F-42F3-85FE-7079FDF4BAF4}" dt="2024-12-04T19:41:00.097" v="3066" actId="255"/>
          <ac:spMkLst>
            <pc:docMk/>
            <pc:sldMk cId="3932923030" sldId="1232"/>
            <ac:spMk id="2" creationId="{845BE0D3-C438-4B1E-8C55-7538F2D6EBD4}"/>
          </ac:spMkLst>
        </pc:spChg>
        <pc:spChg chg="mod">
          <ac:chgData name="Mandaloju, Teja" userId="b0c94b9f-eb90-4df6-b9df-2ee9df175e10" providerId="ADAL" clId="{DF573CB7-5F6F-42F3-85FE-7079FDF4BAF4}" dt="2024-12-04T19:39:42.956" v="3054" actId="255"/>
          <ac:spMkLst>
            <pc:docMk/>
            <pc:sldMk cId="3932923030" sldId="1232"/>
            <ac:spMk id="6" creationId="{D96A0079-D410-4759-9ADD-E8B547EB204A}"/>
          </ac:spMkLst>
        </pc:spChg>
      </pc:sldChg>
      <pc:sldChg chg="modSp mod">
        <pc:chgData name="Mandaloju, Teja" userId="b0c94b9f-eb90-4df6-b9df-2ee9df175e10" providerId="ADAL" clId="{DF573CB7-5F6F-42F3-85FE-7079FDF4BAF4}" dt="2024-12-04T19:40:50" v="3065" actId="255"/>
        <pc:sldMkLst>
          <pc:docMk/>
          <pc:sldMk cId="1005247504" sldId="1233"/>
        </pc:sldMkLst>
        <pc:spChg chg="mod">
          <ac:chgData name="Mandaloju, Teja" userId="b0c94b9f-eb90-4df6-b9df-2ee9df175e10" providerId="ADAL" clId="{DF573CB7-5F6F-42F3-85FE-7079FDF4BAF4}" dt="2024-12-04T19:40:50" v="3065" actId="255"/>
          <ac:spMkLst>
            <pc:docMk/>
            <pc:sldMk cId="1005247504" sldId="1233"/>
            <ac:spMk id="2" creationId="{2236033B-82D1-F34B-99BD-644C50FD7404}"/>
          </ac:spMkLst>
        </pc:spChg>
      </pc:sldChg>
      <pc:sldChg chg="addSp modSp mod">
        <pc:chgData name="Mandaloju, Teja" userId="b0c94b9f-eb90-4df6-b9df-2ee9df175e10" providerId="ADAL" clId="{DF573CB7-5F6F-42F3-85FE-7079FDF4BAF4}" dt="2024-12-04T19:59:30.507" v="3118" actId="207"/>
        <pc:sldMkLst>
          <pc:docMk/>
          <pc:sldMk cId="987455654" sldId="1252"/>
        </pc:sldMkLst>
        <pc:spChg chg="mod">
          <ac:chgData name="Mandaloju, Teja" userId="b0c94b9f-eb90-4df6-b9df-2ee9df175e10" providerId="ADAL" clId="{DF573CB7-5F6F-42F3-85FE-7079FDF4BAF4}" dt="2024-12-04T19:59:30.507" v="3118" actId="207"/>
          <ac:spMkLst>
            <pc:docMk/>
            <pc:sldMk cId="987455654" sldId="1252"/>
            <ac:spMk id="2" creationId="{845BE0D3-C438-4B1E-8C55-7538F2D6EBD4}"/>
          </ac:spMkLst>
        </pc:spChg>
        <pc:spChg chg="add mod">
          <ac:chgData name="Mandaloju, Teja" userId="b0c94b9f-eb90-4df6-b9df-2ee9df175e10" providerId="ADAL" clId="{DF573CB7-5F6F-42F3-85FE-7079FDF4BAF4}" dt="2024-12-04T05:18:40.645" v="2170" actId="1076"/>
          <ac:spMkLst>
            <pc:docMk/>
            <pc:sldMk cId="987455654" sldId="1252"/>
            <ac:spMk id="6" creationId="{AF65A4C4-FD11-0E85-FBE2-78AF7615253B}"/>
          </ac:spMkLst>
        </pc:spChg>
        <pc:picChg chg="mod">
          <ac:chgData name="Mandaloju, Teja" userId="b0c94b9f-eb90-4df6-b9df-2ee9df175e10" providerId="ADAL" clId="{DF573CB7-5F6F-42F3-85FE-7079FDF4BAF4}" dt="2024-12-04T05:18:36.798" v="2169" actId="1076"/>
          <ac:picMkLst>
            <pc:docMk/>
            <pc:sldMk cId="987455654" sldId="1252"/>
            <ac:picMk id="7" creationId="{BECB78B9-A65F-9888-746A-8478E150DD32}"/>
          </ac:picMkLst>
        </pc:picChg>
      </pc:sldChg>
      <pc:sldChg chg="addSp delSp modSp mod ord modNotesTx">
        <pc:chgData name="Mandaloju, Teja" userId="b0c94b9f-eb90-4df6-b9df-2ee9df175e10" providerId="ADAL" clId="{DF573CB7-5F6F-42F3-85FE-7079FDF4BAF4}" dt="2024-12-04T20:03:05.789" v="3202" actId="1076"/>
        <pc:sldMkLst>
          <pc:docMk/>
          <pc:sldMk cId="1134421578" sldId="1266"/>
        </pc:sldMkLst>
        <pc:spChg chg="mod">
          <ac:chgData name="Mandaloju, Teja" userId="b0c94b9f-eb90-4df6-b9df-2ee9df175e10" providerId="ADAL" clId="{DF573CB7-5F6F-42F3-85FE-7079FDF4BAF4}" dt="2024-12-04T20:02:54.777" v="3199" actId="255"/>
          <ac:spMkLst>
            <pc:docMk/>
            <pc:sldMk cId="1134421578" sldId="1266"/>
            <ac:spMk id="2" creationId="{845BE0D3-C438-4B1E-8C55-7538F2D6EBD4}"/>
          </ac:spMkLst>
        </pc:spChg>
        <pc:spChg chg="del mod">
          <ac:chgData name="Mandaloju, Teja" userId="b0c94b9f-eb90-4df6-b9df-2ee9df175e10" providerId="ADAL" clId="{DF573CB7-5F6F-42F3-85FE-7079FDF4BAF4}" dt="2024-12-04T03:50:06.774" v="515" actId="478"/>
          <ac:spMkLst>
            <pc:docMk/>
            <pc:sldMk cId="1134421578" sldId="1266"/>
            <ac:spMk id="3" creationId="{E61E8967-19A8-F272-6CDE-156E04FEF28E}"/>
          </ac:spMkLst>
        </pc:spChg>
        <pc:spChg chg="del">
          <ac:chgData name="Mandaloju, Teja" userId="b0c94b9f-eb90-4df6-b9df-2ee9df175e10" providerId="ADAL" clId="{DF573CB7-5F6F-42F3-85FE-7079FDF4BAF4}" dt="2024-12-04T05:19:51.207" v="2251" actId="478"/>
          <ac:spMkLst>
            <pc:docMk/>
            <pc:sldMk cId="1134421578" sldId="1266"/>
            <ac:spMk id="10" creationId="{C731B08D-6C7A-4DB2-869F-8BE324042C06}"/>
          </ac:spMkLst>
        </pc:spChg>
        <pc:spChg chg="add mod">
          <ac:chgData name="Mandaloju, Teja" userId="b0c94b9f-eb90-4df6-b9df-2ee9df175e10" providerId="ADAL" clId="{DF573CB7-5F6F-42F3-85FE-7079FDF4BAF4}" dt="2024-12-04T20:03:05.789" v="3202" actId="1076"/>
          <ac:spMkLst>
            <pc:docMk/>
            <pc:sldMk cId="1134421578" sldId="1266"/>
            <ac:spMk id="16" creationId="{BFF794B8-F9BE-038B-30DA-998FB0B73790}"/>
          </ac:spMkLst>
        </pc:spChg>
        <pc:spChg chg="add mod">
          <ac:chgData name="Mandaloju, Teja" userId="b0c94b9f-eb90-4df6-b9df-2ee9df175e10" providerId="ADAL" clId="{DF573CB7-5F6F-42F3-85FE-7079FDF4BAF4}" dt="2024-12-04T05:19:54.569" v="2253" actId="20577"/>
          <ac:spMkLst>
            <pc:docMk/>
            <pc:sldMk cId="1134421578" sldId="1266"/>
            <ac:spMk id="17" creationId="{8857ADB2-2467-B99C-0F11-5B6EA447E818}"/>
          </ac:spMkLst>
        </pc:spChg>
        <pc:picChg chg="add del mod">
          <ac:chgData name="Mandaloju, Teja" userId="b0c94b9f-eb90-4df6-b9df-2ee9df175e10" providerId="ADAL" clId="{DF573CB7-5F6F-42F3-85FE-7079FDF4BAF4}" dt="2024-12-04T04:30:16.557" v="602" actId="478"/>
          <ac:picMkLst>
            <pc:docMk/>
            <pc:sldMk cId="1134421578" sldId="1266"/>
            <ac:picMk id="7" creationId="{8DE3E856-3570-9F9A-F098-0CCCC680C92F}"/>
          </ac:picMkLst>
        </pc:picChg>
        <pc:picChg chg="add mod">
          <ac:chgData name="Mandaloju, Teja" userId="b0c94b9f-eb90-4df6-b9df-2ee9df175e10" providerId="ADAL" clId="{DF573CB7-5F6F-42F3-85FE-7079FDF4BAF4}" dt="2024-12-04T05:04:51.463" v="1933" actId="1037"/>
          <ac:picMkLst>
            <pc:docMk/>
            <pc:sldMk cId="1134421578" sldId="1266"/>
            <ac:picMk id="12" creationId="{7782736E-C215-2152-5956-BAA535B5EEF8}"/>
          </ac:picMkLst>
        </pc:picChg>
        <pc:picChg chg="add del mod">
          <ac:chgData name="Mandaloju, Teja" userId="b0c94b9f-eb90-4df6-b9df-2ee9df175e10" providerId="ADAL" clId="{DF573CB7-5F6F-42F3-85FE-7079FDF4BAF4}" dt="2024-12-04T04:33:58.568" v="652" actId="478"/>
          <ac:picMkLst>
            <pc:docMk/>
            <pc:sldMk cId="1134421578" sldId="1266"/>
            <ac:picMk id="14" creationId="{604E3E7C-5F44-CD89-16B3-99782E7C4AFE}"/>
          </ac:picMkLst>
        </pc:picChg>
      </pc:sldChg>
      <pc:sldChg chg="modSp mod">
        <pc:chgData name="Mandaloju, Teja" userId="b0c94b9f-eb90-4df6-b9df-2ee9df175e10" providerId="ADAL" clId="{DF573CB7-5F6F-42F3-85FE-7079FDF4BAF4}" dt="2024-12-04T22:57:24.752" v="3712" actId="20577"/>
        <pc:sldMkLst>
          <pc:docMk/>
          <pc:sldMk cId="2075661936" sldId="1296"/>
        </pc:sldMkLst>
        <pc:spChg chg="mod">
          <ac:chgData name="Mandaloju, Teja" userId="b0c94b9f-eb90-4df6-b9df-2ee9df175e10" providerId="ADAL" clId="{DF573CB7-5F6F-42F3-85FE-7079FDF4BAF4}" dt="2024-12-04T20:05:40.428" v="3245" actId="255"/>
          <ac:spMkLst>
            <pc:docMk/>
            <pc:sldMk cId="2075661936" sldId="1296"/>
            <ac:spMk id="2" creationId="{845BE0D3-C438-4B1E-8C55-7538F2D6EBD4}"/>
          </ac:spMkLst>
        </pc:spChg>
        <pc:spChg chg="mod">
          <ac:chgData name="Mandaloju, Teja" userId="b0c94b9f-eb90-4df6-b9df-2ee9df175e10" providerId="ADAL" clId="{DF573CB7-5F6F-42F3-85FE-7079FDF4BAF4}" dt="2024-12-04T22:57:24.752" v="3712" actId="20577"/>
          <ac:spMkLst>
            <pc:docMk/>
            <pc:sldMk cId="2075661936" sldId="1296"/>
            <ac:spMk id="14" creationId="{BF90A521-B40A-4D73-9EBD-607244505892}"/>
          </ac:spMkLst>
        </pc:spChg>
      </pc:sldChg>
      <pc:sldChg chg="modSp mod">
        <pc:chgData name="Mandaloju, Teja" userId="b0c94b9f-eb90-4df6-b9df-2ee9df175e10" providerId="ADAL" clId="{DF573CB7-5F6F-42F3-85FE-7079FDF4BAF4}" dt="2024-12-04T19:41:49.321" v="3076" actId="113"/>
        <pc:sldMkLst>
          <pc:docMk/>
          <pc:sldMk cId="737882996" sldId="1309"/>
        </pc:sldMkLst>
        <pc:spChg chg="mod">
          <ac:chgData name="Mandaloju, Teja" userId="b0c94b9f-eb90-4df6-b9df-2ee9df175e10" providerId="ADAL" clId="{DF573CB7-5F6F-42F3-85FE-7079FDF4BAF4}" dt="2024-12-04T19:41:08.118" v="3067" actId="255"/>
          <ac:spMkLst>
            <pc:docMk/>
            <pc:sldMk cId="737882996" sldId="1309"/>
            <ac:spMk id="2" creationId="{845BE0D3-C438-4B1E-8C55-7538F2D6EBD4}"/>
          </ac:spMkLst>
        </pc:spChg>
        <pc:spChg chg="mod">
          <ac:chgData name="Mandaloju, Teja" userId="b0c94b9f-eb90-4df6-b9df-2ee9df175e10" providerId="ADAL" clId="{DF573CB7-5F6F-42F3-85FE-7079FDF4BAF4}" dt="2024-12-04T19:41:49.321" v="3076" actId="113"/>
          <ac:spMkLst>
            <pc:docMk/>
            <pc:sldMk cId="737882996" sldId="1309"/>
            <ac:spMk id="6" creationId="{D96A0079-D410-4759-9ADD-E8B547EB204A}"/>
          </ac:spMkLst>
        </pc:spChg>
      </pc:sldChg>
      <pc:sldChg chg="modSp mod">
        <pc:chgData name="Mandaloju, Teja" userId="b0c94b9f-eb90-4df6-b9df-2ee9df175e10" providerId="ADAL" clId="{DF573CB7-5F6F-42F3-85FE-7079FDF4BAF4}" dt="2024-12-04T19:41:33.963" v="3072" actId="403"/>
        <pc:sldMkLst>
          <pc:docMk/>
          <pc:sldMk cId="2713528468" sldId="1310"/>
        </pc:sldMkLst>
        <pc:spChg chg="mod">
          <ac:chgData name="Mandaloju, Teja" userId="b0c94b9f-eb90-4df6-b9df-2ee9df175e10" providerId="ADAL" clId="{DF573CB7-5F6F-42F3-85FE-7079FDF4BAF4}" dt="2024-12-04T19:41:21.566" v="3069" actId="255"/>
          <ac:spMkLst>
            <pc:docMk/>
            <pc:sldMk cId="2713528468" sldId="1310"/>
            <ac:spMk id="2" creationId="{845BE0D3-C438-4B1E-8C55-7538F2D6EBD4}"/>
          </ac:spMkLst>
        </pc:spChg>
        <pc:spChg chg="mod">
          <ac:chgData name="Mandaloju, Teja" userId="b0c94b9f-eb90-4df6-b9df-2ee9df175e10" providerId="ADAL" clId="{DF573CB7-5F6F-42F3-85FE-7079FDF4BAF4}" dt="2024-12-04T19:41:33.963" v="3072" actId="403"/>
          <ac:spMkLst>
            <pc:docMk/>
            <pc:sldMk cId="2713528468" sldId="1310"/>
            <ac:spMk id="6" creationId="{D96A0079-D410-4759-9ADD-E8B547EB204A}"/>
          </ac:spMkLst>
        </pc:spChg>
      </pc:sldChg>
      <pc:sldChg chg="modSp mod">
        <pc:chgData name="Mandaloju, Teja" userId="b0c94b9f-eb90-4df6-b9df-2ee9df175e10" providerId="ADAL" clId="{DF573CB7-5F6F-42F3-85FE-7079FDF4BAF4}" dt="2024-12-04T19:59:05.338" v="3114" actId="207"/>
        <pc:sldMkLst>
          <pc:docMk/>
          <pc:sldMk cId="1680437819" sldId="1311"/>
        </pc:sldMkLst>
        <pc:spChg chg="mod">
          <ac:chgData name="Mandaloju, Teja" userId="b0c94b9f-eb90-4df6-b9df-2ee9df175e10" providerId="ADAL" clId="{DF573CB7-5F6F-42F3-85FE-7079FDF4BAF4}" dt="2024-12-04T19:59:05.338" v="3114" actId="207"/>
          <ac:spMkLst>
            <pc:docMk/>
            <pc:sldMk cId="1680437819" sldId="1311"/>
            <ac:spMk id="2" creationId="{845BE0D3-C438-4B1E-8C55-7538F2D6EBD4}"/>
          </ac:spMkLst>
        </pc:spChg>
        <pc:spChg chg="mod">
          <ac:chgData name="Mandaloju, Teja" userId="b0c94b9f-eb90-4df6-b9df-2ee9df175e10" providerId="ADAL" clId="{DF573CB7-5F6F-42F3-85FE-7079FDF4BAF4}" dt="2024-12-04T19:56:49.093" v="3104" actId="403"/>
          <ac:spMkLst>
            <pc:docMk/>
            <pc:sldMk cId="1680437819" sldId="1311"/>
            <ac:spMk id="6" creationId="{D96A0079-D410-4759-9ADD-E8B547EB204A}"/>
          </ac:spMkLst>
        </pc:spChg>
      </pc:sldChg>
      <pc:sldChg chg="modSp mod">
        <pc:chgData name="Mandaloju, Teja" userId="b0c94b9f-eb90-4df6-b9df-2ee9df175e10" providerId="ADAL" clId="{DF573CB7-5F6F-42F3-85FE-7079FDF4BAF4}" dt="2024-12-04T19:59:40.712" v="3120" actId="5793"/>
        <pc:sldMkLst>
          <pc:docMk/>
          <pc:sldMk cId="3480630742" sldId="1314"/>
        </pc:sldMkLst>
        <pc:spChg chg="mod">
          <ac:chgData name="Mandaloju, Teja" userId="b0c94b9f-eb90-4df6-b9df-2ee9df175e10" providerId="ADAL" clId="{DF573CB7-5F6F-42F3-85FE-7079FDF4BAF4}" dt="2024-12-04T19:59:17.255" v="3115" actId="207"/>
          <ac:spMkLst>
            <pc:docMk/>
            <pc:sldMk cId="3480630742" sldId="1314"/>
            <ac:spMk id="2" creationId="{845BE0D3-C438-4B1E-8C55-7538F2D6EBD4}"/>
          </ac:spMkLst>
        </pc:spChg>
        <pc:spChg chg="mod">
          <ac:chgData name="Mandaloju, Teja" userId="b0c94b9f-eb90-4df6-b9df-2ee9df175e10" providerId="ADAL" clId="{DF573CB7-5F6F-42F3-85FE-7079FDF4BAF4}" dt="2024-12-04T19:59:40.712" v="3120" actId="5793"/>
          <ac:spMkLst>
            <pc:docMk/>
            <pc:sldMk cId="3480630742" sldId="1314"/>
            <ac:spMk id="3" creationId="{4E6221AA-436F-F38D-8BF5-B55DFCFA0B3E}"/>
          </ac:spMkLst>
        </pc:spChg>
      </pc:sldChg>
      <pc:sldChg chg="addSp delSp modSp del mod modNotesTx">
        <pc:chgData name="Mandaloju, Teja" userId="b0c94b9f-eb90-4df6-b9df-2ee9df175e10" providerId="ADAL" clId="{DF573CB7-5F6F-42F3-85FE-7079FDF4BAF4}" dt="2024-12-04T04:27:22.647" v="582" actId="47"/>
        <pc:sldMkLst>
          <pc:docMk/>
          <pc:sldMk cId="793699394" sldId="1318"/>
        </pc:sldMkLst>
        <pc:spChg chg="mod">
          <ac:chgData name="Mandaloju, Teja" userId="b0c94b9f-eb90-4df6-b9df-2ee9df175e10" providerId="ADAL" clId="{DF573CB7-5F6F-42F3-85FE-7079FDF4BAF4}" dt="2024-12-04T03:13:12.087" v="485" actId="6549"/>
          <ac:spMkLst>
            <pc:docMk/>
            <pc:sldMk cId="793699394" sldId="1318"/>
            <ac:spMk id="3" creationId="{052BD7D6-5EFF-EDD4-C88A-936450AF0FC5}"/>
          </ac:spMkLst>
        </pc:spChg>
        <pc:spChg chg="add del">
          <ac:chgData name="Mandaloju, Teja" userId="b0c94b9f-eb90-4df6-b9df-2ee9df175e10" providerId="ADAL" clId="{DF573CB7-5F6F-42F3-85FE-7079FDF4BAF4}" dt="2024-12-04T03:13:15.150" v="486" actId="22"/>
          <ac:spMkLst>
            <pc:docMk/>
            <pc:sldMk cId="793699394" sldId="1318"/>
            <ac:spMk id="7" creationId="{07ECA5B4-EDCB-9D9F-7FEF-AF792C3DDFD4}"/>
          </ac:spMkLst>
        </pc:spChg>
      </pc:sldChg>
      <pc:sldChg chg="addSp modSp mod">
        <pc:chgData name="Mandaloju, Teja" userId="b0c94b9f-eb90-4df6-b9df-2ee9df175e10" providerId="ADAL" clId="{DF573CB7-5F6F-42F3-85FE-7079FDF4BAF4}" dt="2024-12-04T20:05:03.239" v="3237" actId="1036"/>
        <pc:sldMkLst>
          <pc:docMk/>
          <pc:sldMk cId="584372356" sldId="1319"/>
        </pc:sldMkLst>
        <pc:spChg chg="mod">
          <ac:chgData name="Mandaloju, Teja" userId="b0c94b9f-eb90-4df6-b9df-2ee9df175e10" providerId="ADAL" clId="{DF573CB7-5F6F-42F3-85FE-7079FDF4BAF4}" dt="2024-12-04T20:04:56.981" v="3223" actId="255"/>
          <ac:spMkLst>
            <pc:docMk/>
            <pc:sldMk cId="584372356" sldId="1319"/>
            <ac:spMk id="2" creationId="{845BE0D3-C438-4B1E-8C55-7538F2D6EBD4}"/>
          </ac:spMkLst>
        </pc:spChg>
        <pc:spChg chg="add mod">
          <ac:chgData name="Mandaloju, Teja" userId="b0c94b9f-eb90-4df6-b9df-2ee9df175e10" providerId="ADAL" clId="{DF573CB7-5F6F-42F3-85FE-7079FDF4BAF4}" dt="2024-12-04T20:05:03.239" v="3237" actId="1036"/>
          <ac:spMkLst>
            <pc:docMk/>
            <pc:sldMk cId="584372356" sldId="1319"/>
            <ac:spMk id="3" creationId="{3BD2F045-CF5C-1B36-3322-339364A4114D}"/>
          </ac:spMkLst>
        </pc:spChg>
        <pc:spChg chg="add mod">
          <ac:chgData name="Mandaloju, Teja" userId="b0c94b9f-eb90-4df6-b9df-2ee9df175e10" providerId="ADAL" clId="{DF573CB7-5F6F-42F3-85FE-7079FDF4BAF4}" dt="2024-12-04T04:58:02.231" v="1620"/>
          <ac:spMkLst>
            <pc:docMk/>
            <pc:sldMk cId="584372356" sldId="1319"/>
            <ac:spMk id="6" creationId="{C6090EF6-087E-5639-D39D-F0CF903FC3C6}"/>
          </ac:spMkLst>
        </pc:spChg>
      </pc:sldChg>
      <pc:sldChg chg="modSp mod">
        <pc:chgData name="Mandaloju, Teja" userId="b0c94b9f-eb90-4df6-b9df-2ee9df175e10" providerId="ADAL" clId="{DF573CB7-5F6F-42F3-85FE-7079FDF4BAF4}" dt="2024-12-04T20:02:04.729" v="3192" actId="1035"/>
        <pc:sldMkLst>
          <pc:docMk/>
          <pc:sldMk cId="2446462835" sldId="1324"/>
        </pc:sldMkLst>
        <pc:spChg chg="mod">
          <ac:chgData name="Mandaloju, Teja" userId="b0c94b9f-eb90-4df6-b9df-2ee9df175e10" providerId="ADAL" clId="{DF573CB7-5F6F-42F3-85FE-7079FDF4BAF4}" dt="2024-12-04T19:59:59.082" v="3123" actId="207"/>
          <ac:spMkLst>
            <pc:docMk/>
            <pc:sldMk cId="2446462835" sldId="1324"/>
            <ac:spMk id="2" creationId="{845BE0D3-C438-4B1E-8C55-7538F2D6EBD4}"/>
          </ac:spMkLst>
        </pc:spChg>
        <pc:spChg chg="mod">
          <ac:chgData name="Mandaloju, Teja" userId="b0c94b9f-eb90-4df6-b9df-2ee9df175e10" providerId="ADAL" clId="{DF573CB7-5F6F-42F3-85FE-7079FDF4BAF4}" dt="2024-12-04T20:02:04.729" v="3192" actId="1035"/>
          <ac:spMkLst>
            <pc:docMk/>
            <pc:sldMk cId="2446462835" sldId="1324"/>
            <ac:spMk id="3" creationId="{FF8E4185-1296-D6E2-6132-61CF90ACD86F}"/>
          </ac:spMkLst>
        </pc:spChg>
      </pc:sldChg>
      <pc:sldChg chg="addSp modSp mod">
        <pc:chgData name="Mandaloju, Teja" userId="b0c94b9f-eb90-4df6-b9df-2ee9df175e10" providerId="ADAL" clId="{DF573CB7-5F6F-42F3-85FE-7079FDF4BAF4}" dt="2024-12-04T20:00:45.396" v="3134" actId="255"/>
        <pc:sldMkLst>
          <pc:docMk/>
          <pc:sldMk cId="1885371170" sldId="1325"/>
        </pc:sldMkLst>
        <pc:spChg chg="mod">
          <ac:chgData name="Mandaloju, Teja" userId="b0c94b9f-eb90-4df6-b9df-2ee9df175e10" providerId="ADAL" clId="{DF573CB7-5F6F-42F3-85FE-7079FDF4BAF4}" dt="2024-12-04T20:00:31.951" v="3132" actId="207"/>
          <ac:spMkLst>
            <pc:docMk/>
            <pc:sldMk cId="1885371170" sldId="1325"/>
            <ac:spMk id="2" creationId="{845BE0D3-C438-4B1E-8C55-7538F2D6EBD4}"/>
          </ac:spMkLst>
        </pc:spChg>
        <pc:spChg chg="mod">
          <ac:chgData name="Mandaloju, Teja" userId="b0c94b9f-eb90-4df6-b9df-2ee9df175e10" providerId="ADAL" clId="{DF573CB7-5F6F-42F3-85FE-7079FDF4BAF4}" dt="2024-12-04T20:00:45.396" v="3134" actId="255"/>
          <ac:spMkLst>
            <pc:docMk/>
            <pc:sldMk cId="1885371170" sldId="1325"/>
            <ac:spMk id="3" creationId="{B429DFD4-1FDF-B24C-9F54-802BFC8DCB5F}"/>
          </ac:spMkLst>
        </pc:spChg>
        <pc:spChg chg="add mod">
          <ac:chgData name="Mandaloju, Teja" userId="b0c94b9f-eb90-4df6-b9df-2ee9df175e10" providerId="ADAL" clId="{DF573CB7-5F6F-42F3-85FE-7079FDF4BAF4}" dt="2024-12-04T05:18:52.781" v="2175" actId="404"/>
          <ac:spMkLst>
            <pc:docMk/>
            <pc:sldMk cId="1885371170" sldId="1325"/>
            <ac:spMk id="10" creationId="{87008EA9-8B4E-4D91-6C95-11DD4A9A90EE}"/>
          </ac:spMkLst>
        </pc:spChg>
        <pc:picChg chg="add mod">
          <ac:chgData name="Mandaloju, Teja" userId="b0c94b9f-eb90-4df6-b9df-2ee9df175e10" providerId="ADAL" clId="{DF573CB7-5F6F-42F3-85FE-7079FDF4BAF4}" dt="2024-12-04T02:55:13.656" v="139" actId="1035"/>
          <ac:picMkLst>
            <pc:docMk/>
            <pc:sldMk cId="1885371170" sldId="1325"/>
            <ac:picMk id="7" creationId="{9C63FF08-A664-D7FD-EBEF-C3B6C2031080}"/>
          </ac:picMkLst>
        </pc:picChg>
      </pc:sldChg>
      <pc:sldChg chg="modSp mod">
        <pc:chgData name="Mandaloju, Teja" userId="b0c94b9f-eb90-4df6-b9df-2ee9df175e10" providerId="ADAL" clId="{DF573CB7-5F6F-42F3-85FE-7079FDF4BAF4}" dt="2024-12-04T20:01:56.911" v="3169" actId="1036"/>
        <pc:sldMkLst>
          <pc:docMk/>
          <pc:sldMk cId="708265364" sldId="1326"/>
        </pc:sldMkLst>
        <pc:spChg chg="mod">
          <ac:chgData name="Mandaloju, Teja" userId="b0c94b9f-eb90-4df6-b9df-2ee9df175e10" providerId="ADAL" clId="{DF573CB7-5F6F-42F3-85FE-7079FDF4BAF4}" dt="2024-12-04T20:00:59.337" v="3137" actId="207"/>
          <ac:spMkLst>
            <pc:docMk/>
            <pc:sldMk cId="708265364" sldId="1326"/>
            <ac:spMk id="2" creationId="{845BE0D3-C438-4B1E-8C55-7538F2D6EBD4}"/>
          </ac:spMkLst>
        </pc:spChg>
        <pc:spChg chg="mod">
          <ac:chgData name="Mandaloju, Teja" userId="b0c94b9f-eb90-4df6-b9df-2ee9df175e10" providerId="ADAL" clId="{DF573CB7-5F6F-42F3-85FE-7079FDF4BAF4}" dt="2024-12-04T20:01:56.911" v="3169" actId="1036"/>
          <ac:spMkLst>
            <pc:docMk/>
            <pc:sldMk cId="708265364" sldId="1326"/>
            <ac:spMk id="3" creationId="{54099D1F-9862-003E-DC87-A6EE6EC3E6FA}"/>
          </ac:spMkLst>
        </pc:spChg>
      </pc:sldChg>
      <pc:sldChg chg="modSp mod">
        <pc:chgData name="Mandaloju, Teja" userId="b0c94b9f-eb90-4df6-b9df-2ee9df175e10" providerId="ADAL" clId="{DF573CB7-5F6F-42F3-85FE-7079FDF4BAF4}" dt="2024-12-04T20:01:43.735" v="3149" actId="403"/>
        <pc:sldMkLst>
          <pc:docMk/>
          <pc:sldMk cId="2795707175" sldId="1327"/>
        </pc:sldMkLst>
        <pc:spChg chg="mod">
          <ac:chgData name="Mandaloju, Teja" userId="b0c94b9f-eb90-4df6-b9df-2ee9df175e10" providerId="ADAL" clId="{DF573CB7-5F6F-42F3-85FE-7079FDF4BAF4}" dt="2024-12-04T20:01:29.845" v="3145" actId="207"/>
          <ac:spMkLst>
            <pc:docMk/>
            <pc:sldMk cId="2795707175" sldId="1327"/>
            <ac:spMk id="2" creationId="{845BE0D3-C438-4B1E-8C55-7538F2D6EBD4}"/>
          </ac:spMkLst>
        </pc:spChg>
        <pc:spChg chg="mod">
          <ac:chgData name="Mandaloju, Teja" userId="b0c94b9f-eb90-4df6-b9df-2ee9df175e10" providerId="ADAL" clId="{DF573CB7-5F6F-42F3-85FE-7079FDF4BAF4}" dt="2024-12-04T20:01:43.735" v="3149" actId="403"/>
          <ac:spMkLst>
            <pc:docMk/>
            <pc:sldMk cId="2795707175" sldId="1327"/>
            <ac:spMk id="3" creationId="{EDF830B6-8EDB-789F-39FC-A052FA79ED5E}"/>
          </ac:spMkLst>
        </pc:spChg>
      </pc:sldChg>
      <pc:sldChg chg="addSp modSp mod">
        <pc:chgData name="Mandaloju, Teja" userId="b0c94b9f-eb90-4df6-b9df-2ee9df175e10" providerId="ADAL" clId="{DF573CB7-5F6F-42F3-85FE-7079FDF4BAF4}" dt="2024-12-04T20:05:28.303" v="3243" actId="403"/>
        <pc:sldMkLst>
          <pc:docMk/>
          <pc:sldMk cId="1992409100" sldId="1328"/>
        </pc:sldMkLst>
        <pc:spChg chg="mod">
          <ac:chgData name="Mandaloju, Teja" userId="b0c94b9f-eb90-4df6-b9df-2ee9df175e10" providerId="ADAL" clId="{DF573CB7-5F6F-42F3-85FE-7079FDF4BAF4}" dt="2024-12-04T20:05:21.457" v="3241" actId="255"/>
          <ac:spMkLst>
            <pc:docMk/>
            <pc:sldMk cId="1992409100" sldId="1328"/>
            <ac:spMk id="2" creationId="{845BE0D3-C438-4B1E-8C55-7538F2D6EBD4}"/>
          </ac:spMkLst>
        </pc:spChg>
        <pc:spChg chg="add mod">
          <ac:chgData name="Mandaloju, Teja" userId="b0c94b9f-eb90-4df6-b9df-2ee9df175e10" providerId="ADAL" clId="{DF573CB7-5F6F-42F3-85FE-7079FDF4BAF4}" dt="2024-12-04T20:05:28.303" v="3243" actId="403"/>
          <ac:spMkLst>
            <pc:docMk/>
            <pc:sldMk cId="1992409100" sldId="1328"/>
            <ac:spMk id="3" creationId="{75950BB7-4C20-E855-492E-A69AFE07577D}"/>
          </ac:spMkLst>
        </pc:spChg>
      </pc:sldChg>
      <pc:sldChg chg="modSp mod modNotesTx">
        <pc:chgData name="Mandaloju, Teja" userId="b0c94b9f-eb90-4df6-b9df-2ee9df175e10" providerId="ADAL" clId="{DF573CB7-5F6F-42F3-85FE-7079FDF4BAF4}" dt="2024-12-04T20:04:14.158" v="3214" actId="403"/>
        <pc:sldMkLst>
          <pc:docMk/>
          <pc:sldMk cId="1592866597" sldId="1329"/>
        </pc:sldMkLst>
        <pc:spChg chg="mod">
          <ac:chgData name="Mandaloju, Teja" userId="b0c94b9f-eb90-4df6-b9df-2ee9df175e10" providerId="ADAL" clId="{DF573CB7-5F6F-42F3-85FE-7079FDF4BAF4}" dt="2024-12-04T20:04:02.804" v="3211" actId="255"/>
          <ac:spMkLst>
            <pc:docMk/>
            <pc:sldMk cId="1592866597" sldId="1329"/>
            <ac:spMk id="2" creationId="{845BE0D3-C438-4B1E-8C55-7538F2D6EBD4}"/>
          </ac:spMkLst>
        </pc:spChg>
        <pc:spChg chg="mod">
          <ac:chgData name="Mandaloju, Teja" userId="b0c94b9f-eb90-4df6-b9df-2ee9df175e10" providerId="ADAL" clId="{DF573CB7-5F6F-42F3-85FE-7079FDF4BAF4}" dt="2024-12-04T20:04:14.158" v="3214" actId="403"/>
          <ac:spMkLst>
            <pc:docMk/>
            <pc:sldMk cId="1592866597" sldId="1329"/>
            <ac:spMk id="3" creationId="{05AF2D71-A0B5-0C03-BC45-2E4FD04AD5AD}"/>
          </ac:spMkLst>
        </pc:spChg>
      </pc:sldChg>
      <pc:sldChg chg="addSp delSp modSp del mod">
        <pc:chgData name="Mandaloju, Teja" userId="b0c94b9f-eb90-4df6-b9df-2ee9df175e10" providerId="ADAL" clId="{DF573CB7-5F6F-42F3-85FE-7079FDF4BAF4}" dt="2024-12-04T05:04:10.809" v="1866" actId="47"/>
        <pc:sldMkLst>
          <pc:docMk/>
          <pc:sldMk cId="2417551990" sldId="1330"/>
        </pc:sldMkLst>
        <pc:spChg chg="del">
          <ac:chgData name="Mandaloju, Teja" userId="b0c94b9f-eb90-4df6-b9df-2ee9df175e10" providerId="ADAL" clId="{DF573CB7-5F6F-42F3-85FE-7079FDF4BAF4}" dt="2024-12-04T04:38:02.743" v="669" actId="478"/>
          <ac:spMkLst>
            <pc:docMk/>
            <pc:sldMk cId="2417551990" sldId="1330"/>
            <ac:spMk id="3" creationId="{05AF2D71-A0B5-0C03-BC45-2E4FD04AD5AD}"/>
          </ac:spMkLst>
        </pc:spChg>
        <pc:spChg chg="add mod">
          <ac:chgData name="Mandaloju, Teja" userId="b0c94b9f-eb90-4df6-b9df-2ee9df175e10" providerId="ADAL" clId="{DF573CB7-5F6F-42F3-85FE-7079FDF4BAF4}" dt="2024-12-04T04:50:22.605" v="1617" actId="14100"/>
          <ac:spMkLst>
            <pc:docMk/>
            <pc:sldMk cId="2417551990" sldId="1330"/>
            <ac:spMk id="7" creationId="{93DFF489-C466-EDEF-8598-0B590EF8FCDB}"/>
          </ac:spMkLst>
        </pc:spChg>
      </pc:sldChg>
      <pc:sldChg chg="delSp del mod">
        <pc:chgData name="Mandaloju, Teja" userId="b0c94b9f-eb90-4df6-b9df-2ee9df175e10" providerId="ADAL" clId="{DF573CB7-5F6F-42F3-85FE-7079FDF4BAF4}" dt="2024-12-04T04:50:28.610" v="1618" actId="47"/>
        <pc:sldMkLst>
          <pc:docMk/>
          <pc:sldMk cId="3155685614" sldId="1331"/>
        </pc:sldMkLst>
        <pc:spChg chg="del">
          <ac:chgData name="Mandaloju, Teja" userId="b0c94b9f-eb90-4df6-b9df-2ee9df175e10" providerId="ADAL" clId="{DF573CB7-5F6F-42F3-85FE-7079FDF4BAF4}" dt="2024-12-04T04:38:12.243" v="670" actId="478"/>
          <ac:spMkLst>
            <pc:docMk/>
            <pc:sldMk cId="3155685614" sldId="1331"/>
            <ac:spMk id="3" creationId="{05AF2D71-A0B5-0C03-BC45-2E4FD04AD5AD}"/>
          </ac:spMkLst>
        </pc:spChg>
      </pc:sldChg>
      <pc:sldChg chg="addSp modSp mod">
        <pc:chgData name="Mandaloju, Teja" userId="b0c94b9f-eb90-4df6-b9df-2ee9df175e10" providerId="ADAL" clId="{DF573CB7-5F6F-42F3-85FE-7079FDF4BAF4}" dt="2024-12-04T20:04:41.829" v="3219" actId="1076"/>
        <pc:sldMkLst>
          <pc:docMk/>
          <pc:sldMk cId="582847941" sldId="1332"/>
        </pc:sldMkLst>
        <pc:spChg chg="mod">
          <ac:chgData name="Mandaloju, Teja" userId="b0c94b9f-eb90-4df6-b9df-2ee9df175e10" providerId="ADAL" clId="{DF573CB7-5F6F-42F3-85FE-7079FDF4BAF4}" dt="2024-12-04T20:04:27.372" v="3216" actId="255"/>
          <ac:spMkLst>
            <pc:docMk/>
            <pc:sldMk cId="582847941" sldId="1332"/>
            <ac:spMk id="2" creationId="{845BE0D3-C438-4B1E-8C55-7538F2D6EBD4}"/>
          </ac:spMkLst>
        </pc:spChg>
        <pc:spChg chg="mod">
          <ac:chgData name="Mandaloju, Teja" userId="b0c94b9f-eb90-4df6-b9df-2ee9df175e10" providerId="ADAL" clId="{DF573CB7-5F6F-42F3-85FE-7079FDF4BAF4}" dt="2024-12-04T20:04:41.829" v="3219" actId="1076"/>
          <ac:spMkLst>
            <pc:docMk/>
            <pc:sldMk cId="582847941" sldId="1332"/>
            <ac:spMk id="3" creationId="{05AF2D71-A0B5-0C03-BC45-2E4FD04AD5AD}"/>
          </ac:spMkLst>
        </pc:spChg>
        <pc:picChg chg="add mod">
          <ac:chgData name="Mandaloju, Teja" userId="b0c94b9f-eb90-4df6-b9df-2ee9df175e10" providerId="ADAL" clId="{DF573CB7-5F6F-42F3-85FE-7079FDF4BAF4}" dt="2024-12-04T04:36:53.508" v="661"/>
          <ac:picMkLst>
            <pc:docMk/>
            <pc:sldMk cId="582847941" sldId="1332"/>
            <ac:picMk id="7" creationId="{501186BE-5B0E-1778-6183-D3FDE9DFDF6A}"/>
          </ac:picMkLst>
        </pc:picChg>
      </pc:sldChg>
      <pc:sldChg chg="add del">
        <pc:chgData name="Mandaloju, Teja" userId="b0c94b9f-eb90-4df6-b9df-2ee9df175e10" providerId="ADAL" clId="{DF573CB7-5F6F-42F3-85FE-7079FDF4BAF4}" dt="2024-12-04T03:50:17.971" v="517" actId="47"/>
        <pc:sldMkLst>
          <pc:docMk/>
          <pc:sldMk cId="1970469246" sldId="1333"/>
        </pc:sldMkLst>
      </pc:sldChg>
      <pc:sldChg chg="addSp delSp modSp add mod">
        <pc:chgData name="Mandaloju, Teja" userId="b0c94b9f-eb90-4df6-b9df-2ee9df175e10" providerId="ADAL" clId="{DF573CB7-5F6F-42F3-85FE-7079FDF4BAF4}" dt="2024-12-04T20:02:46.235" v="3197" actId="255"/>
        <pc:sldMkLst>
          <pc:docMk/>
          <pc:sldMk cId="877701333" sldId="1334"/>
        </pc:sldMkLst>
        <pc:spChg chg="mod">
          <ac:chgData name="Mandaloju, Teja" userId="b0c94b9f-eb90-4df6-b9df-2ee9df175e10" providerId="ADAL" clId="{DF573CB7-5F6F-42F3-85FE-7079FDF4BAF4}" dt="2024-12-04T20:02:46.235" v="3197" actId="255"/>
          <ac:spMkLst>
            <pc:docMk/>
            <pc:sldMk cId="877701333" sldId="1334"/>
            <ac:spMk id="2" creationId="{845BE0D3-C438-4B1E-8C55-7538F2D6EBD4}"/>
          </ac:spMkLst>
        </pc:spChg>
        <pc:spChg chg="mod">
          <ac:chgData name="Mandaloju, Teja" userId="b0c94b9f-eb90-4df6-b9df-2ee9df175e10" providerId="ADAL" clId="{DF573CB7-5F6F-42F3-85FE-7079FDF4BAF4}" dt="2024-12-04T20:02:33.056" v="3195" actId="1076"/>
          <ac:spMkLst>
            <pc:docMk/>
            <pc:sldMk cId="877701333" sldId="1334"/>
            <ac:spMk id="3" creationId="{E61E8967-19A8-F272-6CDE-156E04FEF28E}"/>
          </ac:spMkLst>
        </pc:spChg>
        <pc:spChg chg="add mod">
          <ac:chgData name="Mandaloju, Teja" userId="b0c94b9f-eb90-4df6-b9df-2ee9df175e10" providerId="ADAL" clId="{DF573CB7-5F6F-42F3-85FE-7079FDF4BAF4}" dt="2024-12-04T05:19:30.476" v="2244" actId="1076"/>
          <ac:spMkLst>
            <pc:docMk/>
            <pc:sldMk cId="877701333" sldId="1334"/>
            <ac:spMk id="7" creationId="{8E646280-463D-863A-3982-BE7BED415A2C}"/>
          </ac:spMkLst>
        </pc:spChg>
        <pc:spChg chg="del">
          <ac:chgData name="Mandaloju, Teja" userId="b0c94b9f-eb90-4df6-b9df-2ee9df175e10" providerId="ADAL" clId="{DF573CB7-5F6F-42F3-85FE-7079FDF4BAF4}" dt="2024-12-04T05:19:25.061" v="2243" actId="478"/>
          <ac:spMkLst>
            <pc:docMk/>
            <pc:sldMk cId="877701333" sldId="1334"/>
            <ac:spMk id="10" creationId="{C731B08D-6C7A-4DB2-869F-8BE324042C06}"/>
          </ac:spMkLst>
        </pc:spChg>
        <pc:picChg chg="add mod">
          <ac:chgData name="Mandaloju, Teja" userId="b0c94b9f-eb90-4df6-b9df-2ee9df175e10" providerId="ADAL" clId="{DF573CB7-5F6F-42F3-85FE-7079FDF4BAF4}" dt="2024-12-04T04:30:52.908" v="607" actId="1076"/>
          <ac:picMkLst>
            <pc:docMk/>
            <pc:sldMk cId="877701333" sldId="1334"/>
            <ac:picMk id="6" creationId="{D039984D-D3ED-ADE5-55BF-FAA69A173BB9}"/>
          </ac:picMkLst>
        </pc:picChg>
      </pc:sldChg>
      <pc:sldChg chg="addSp delSp modSp add mod modAnim">
        <pc:chgData name="Mandaloju, Teja" userId="b0c94b9f-eb90-4df6-b9df-2ee9df175e10" providerId="ADAL" clId="{DF573CB7-5F6F-42F3-85FE-7079FDF4BAF4}" dt="2024-12-04T20:03:30.764" v="3205" actId="478"/>
        <pc:sldMkLst>
          <pc:docMk/>
          <pc:sldMk cId="1945639553" sldId="1335"/>
        </pc:sldMkLst>
        <pc:spChg chg="mod">
          <ac:chgData name="Mandaloju, Teja" userId="b0c94b9f-eb90-4df6-b9df-2ee9df175e10" providerId="ADAL" clId="{DF573CB7-5F6F-42F3-85FE-7079FDF4BAF4}" dt="2024-12-04T20:03:22.476" v="3204" actId="255"/>
          <ac:spMkLst>
            <pc:docMk/>
            <pc:sldMk cId="1945639553" sldId="1335"/>
            <ac:spMk id="2" creationId="{845BE0D3-C438-4B1E-8C55-7538F2D6EBD4}"/>
          </ac:spMkLst>
        </pc:spChg>
        <pc:spChg chg="del">
          <ac:chgData name="Mandaloju, Teja" userId="b0c94b9f-eb90-4df6-b9df-2ee9df175e10" providerId="ADAL" clId="{DF573CB7-5F6F-42F3-85FE-7079FDF4BAF4}" dt="2024-12-04T20:03:30.764" v="3205" actId="478"/>
          <ac:spMkLst>
            <pc:docMk/>
            <pc:sldMk cId="1945639553" sldId="1335"/>
            <ac:spMk id="10" creationId="{C731B08D-6C7A-4DB2-869F-8BE324042C06}"/>
          </ac:spMkLst>
        </pc:spChg>
        <pc:spChg chg="add del">
          <ac:chgData name="Mandaloju, Teja" userId="b0c94b9f-eb90-4df6-b9df-2ee9df175e10" providerId="ADAL" clId="{DF573CB7-5F6F-42F3-85FE-7079FDF4BAF4}" dt="2024-12-04T04:47:22.573" v="1382" actId="22"/>
          <ac:spMkLst>
            <pc:docMk/>
            <pc:sldMk cId="1945639553" sldId="1335"/>
            <ac:spMk id="19" creationId="{2756E8B5-FCE1-9489-201B-8F361FC06CDA}"/>
          </ac:spMkLst>
        </pc:spChg>
        <pc:spChg chg="add mod">
          <ac:chgData name="Mandaloju, Teja" userId="b0c94b9f-eb90-4df6-b9df-2ee9df175e10" providerId="ADAL" clId="{DF573CB7-5F6F-42F3-85FE-7079FDF4BAF4}" dt="2024-12-04T05:20:35.875" v="2270" actId="20577"/>
          <ac:spMkLst>
            <pc:docMk/>
            <pc:sldMk cId="1945639553" sldId="1335"/>
            <ac:spMk id="22" creationId="{A6BFAC32-5EAA-8131-E0A0-98E854CDE81C}"/>
          </ac:spMkLst>
        </pc:spChg>
        <pc:spChg chg="add mod">
          <ac:chgData name="Mandaloju, Teja" userId="b0c94b9f-eb90-4df6-b9df-2ee9df175e10" providerId="ADAL" clId="{DF573CB7-5F6F-42F3-85FE-7079FDF4BAF4}" dt="2024-12-04T05:21:18.546" v="2347" actId="1076"/>
          <ac:spMkLst>
            <pc:docMk/>
            <pc:sldMk cId="1945639553" sldId="1335"/>
            <ac:spMk id="23" creationId="{BF8A18A4-75EE-2CCC-7F28-76791BD56020}"/>
          </ac:spMkLst>
        </pc:spChg>
        <pc:picChg chg="add del mod">
          <ac:chgData name="Mandaloju, Teja" userId="b0c94b9f-eb90-4df6-b9df-2ee9df175e10" providerId="ADAL" clId="{DF573CB7-5F6F-42F3-85FE-7079FDF4BAF4}" dt="2024-12-04T04:47:32.605" v="1385" actId="478"/>
          <ac:picMkLst>
            <pc:docMk/>
            <pc:sldMk cId="1945639553" sldId="1335"/>
            <ac:picMk id="6" creationId="{75983DEB-8A46-88AC-6565-18B5DEBA37EB}"/>
          </ac:picMkLst>
        </pc:picChg>
        <pc:picChg chg="del">
          <ac:chgData name="Mandaloju, Teja" userId="b0c94b9f-eb90-4df6-b9df-2ee9df175e10" providerId="ADAL" clId="{DF573CB7-5F6F-42F3-85FE-7079FDF4BAF4}" dt="2024-12-04T03:58:14.138" v="526" actId="478"/>
          <ac:picMkLst>
            <pc:docMk/>
            <pc:sldMk cId="1945639553" sldId="1335"/>
            <ac:picMk id="7" creationId="{8DE3E856-3570-9F9A-F098-0CCCC680C92F}"/>
          </ac:picMkLst>
        </pc:picChg>
        <pc:picChg chg="add del mod">
          <ac:chgData name="Mandaloju, Teja" userId="b0c94b9f-eb90-4df6-b9df-2ee9df175e10" providerId="ADAL" clId="{DF573CB7-5F6F-42F3-85FE-7079FDF4BAF4}" dt="2024-12-04T04:47:37.337" v="1388" actId="478"/>
          <ac:picMkLst>
            <pc:docMk/>
            <pc:sldMk cId="1945639553" sldId="1335"/>
            <ac:picMk id="12" creationId="{DC0BD952-B23A-80E8-59DE-316022253F4C}"/>
          </ac:picMkLst>
        </pc:picChg>
        <pc:picChg chg="add del mod">
          <ac:chgData name="Mandaloju, Teja" userId="b0c94b9f-eb90-4df6-b9df-2ee9df175e10" providerId="ADAL" clId="{DF573CB7-5F6F-42F3-85FE-7079FDF4BAF4}" dt="2024-12-04T04:47:35.737" v="1387" actId="478"/>
          <ac:picMkLst>
            <pc:docMk/>
            <pc:sldMk cId="1945639553" sldId="1335"/>
            <ac:picMk id="14" creationId="{104E65C5-2373-F6AA-1680-E90B8B31F028}"/>
          </ac:picMkLst>
        </pc:picChg>
        <pc:picChg chg="add del mod">
          <ac:chgData name="Mandaloju, Teja" userId="b0c94b9f-eb90-4df6-b9df-2ee9df175e10" providerId="ADAL" clId="{DF573CB7-5F6F-42F3-85FE-7079FDF4BAF4}" dt="2024-12-04T04:47:34.194" v="1386" actId="478"/>
          <ac:picMkLst>
            <pc:docMk/>
            <pc:sldMk cId="1945639553" sldId="1335"/>
            <ac:picMk id="16" creationId="{6C6C5405-90F6-37C4-C0EE-1C714137FF56}"/>
          </ac:picMkLst>
        </pc:picChg>
        <pc:picChg chg="add mod">
          <ac:chgData name="Mandaloju, Teja" userId="b0c94b9f-eb90-4df6-b9df-2ee9df175e10" providerId="ADAL" clId="{DF573CB7-5F6F-42F3-85FE-7079FDF4BAF4}" dt="2024-12-04T04:33:46.291" v="651" actId="1076"/>
          <ac:picMkLst>
            <pc:docMk/>
            <pc:sldMk cId="1945639553" sldId="1335"/>
            <ac:picMk id="17" creationId="{D67A9E85-C909-E4F2-A840-B0D7FCFC5A63}"/>
          </ac:picMkLst>
        </pc:picChg>
        <pc:picChg chg="add mod">
          <ac:chgData name="Mandaloju, Teja" userId="b0c94b9f-eb90-4df6-b9df-2ee9df175e10" providerId="ADAL" clId="{DF573CB7-5F6F-42F3-85FE-7079FDF4BAF4}" dt="2024-12-04T04:47:54.059" v="1393" actId="1076"/>
          <ac:picMkLst>
            <pc:docMk/>
            <pc:sldMk cId="1945639553" sldId="1335"/>
            <ac:picMk id="21" creationId="{10712154-098B-DE69-00AF-1434279B8D33}"/>
          </ac:picMkLst>
        </pc:picChg>
      </pc:sldChg>
      <pc:sldChg chg="addSp delSp modSp add mod ord">
        <pc:chgData name="Mandaloju, Teja" userId="b0c94b9f-eb90-4df6-b9df-2ee9df175e10" providerId="ADAL" clId="{DF573CB7-5F6F-42F3-85FE-7079FDF4BAF4}" dt="2024-12-04T20:58:03.801" v="3679" actId="1076"/>
        <pc:sldMkLst>
          <pc:docMk/>
          <pc:sldMk cId="2373692908" sldId="1336"/>
        </pc:sldMkLst>
        <pc:spChg chg="mod">
          <ac:chgData name="Mandaloju, Teja" userId="b0c94b9f-eb90-4df6-b9df-2ee9df175e10" providerId="ADAL" clId="{DF573CB7-5F6F-42F3-85FE-7079FDF4BAF4}" dt="2024-12-04T20:03:53.298" v="3209" actId="255"/>
          <ac:spMkLst>
            <pc:docMk/>
            <pc:sldMk cId="2373692908" sldId="1336"/>
            <ac:spMk id="2" creationId="{845BE0D3-C438-4B1E-8C55-7538F2D6EBD4}"/>
          </ac:spMkLst>
        </pc:spChg>
        <pc:spChg chg="del">
          <ac:chgData name="Mandaloju, Teja" userId="b0c94b9f-eb90-4df6-b9df-2ee9df175e10" providerId="ADAL" clId="{DF573CB7-5F6F-42F3-85FE-7079FDF4BAF4}" dt="2024-12-04T04:37:24.258" v="665" actId="478"/>
          <ac:spMkLst>
            <pc:docMk/>
            <pc:sldMk cId="2373692908" sldId="1336"/>
            <ac:spMk id="3" creationId="{05AF2D71-A0B5-0C03-BC45-2E4FD04AD5AD}"/>
          </ac:spMkLst>
        </pc:spChg>
        <pc:spChg chg="add mod">
          <ac:chgData name="Mandaloju, Teja" userId="b0c94b9f-eb90-4df6-b9df-2ee9df175e10" providerId="ADAL" clId="{DF573CB7-5F6F-42F3-85FE-7079FDF4BAF4}" dt="2024-12-04T20:58:03.801" v="3679" actId="1076"/>
          <ac:spMkLst>
            <pc:docMk/>
            <pc:sldMk cId="2373692908" sldId="1336"/>
            <ac:spMk id="10" creationId="{079B521A-E98B-5C5A-934A-C2CD651024B0}"/>
          </ac:spMkLst>
        </pc:spChg>
        <pc:picChg chg="add mod">
          <ac:chgData name="Mandaloju, Teja" userId="b0c94b9f-eb90-4df6-b9df-2ee9df175e10" providerId="ADAL" clId="{DF573CB7-5F6F-42F3-85FE-7079FDF4BAF4}" dt="2024-12-04T04:37:31.261" v="668" actId="962"/>
          <ac:picMkLst>
            <pc:docMk/>
            <pc:sldMk cId="2373692908" sldId="1336"/>
            <ac:picMk id="7" creationId="{34C3844E-1EB5-9D13-1816-8B6B508F2D9E}"/>
          </ac:picMkLst>
        </pc:picChg>
      </pc:sldChg>
      <pc:sldChg chg="delSp modSp add mod">
        <pc:chgData name="Mandaloju, Teja" userId="b0c94b9f-eb90-4df6-b9df-2ee9df175e10" providerId="ADAL" clId="{DF573CB7-5F6F-42F3-85FE-7079FDF4BAF4}" dt="2024-12-04T20:03:39.995" v="3207" actId="255"/>
        <pc:sldMkLst>
          <pc:docMk/>
          <pc:sldMk cId="4094847153" sldId="1337"/>
        </pc:sldMkLst>
        <pc:spChg chg="mod">
          <ac:chgData name="Mandaloju, Teja" userId="b0c94b9f-eb90-4df6-b9df-2ee9df175e10" providerId="ADAL" clId="{DF573CB7-5F6F-42F3-85FE-7079FDF4BAF4}" dt="2024-12-04T20:03:39.995" v="3207" actId="255"/>
          <ac:spMkLst>
            <pc:docMk/>
            <pc:sldMk cId="4094847153" sldId="1337"/>
            <ac:spMk id="2" creationId="{845BE0D3-C438-4B1E-8C55-7538F2D6EBD4}"/>
          </ac:spMkLst>
        </pc:spChg>
        <pc:spChg chg="mod">
          <ac:chgData name="Mandaloju, Teja" userId="b0c94b9f-eb90-4df6-b9df-2ee9df175e10" providerId="ADAL" clId="{DF573CB7-5F6F-42F3-85FE-7079FDF4BAF4}" dt="2024-12-04T05:33:33.675" v="2458" actId="404"/>
          <ac:spMkLst>
            <pc:docMk/>
            <pc:sldMk cId="4094847153" sldId="1337"/>
            <ac:spMk id="10" creationId="{C731B08D-6C7A-4DB2-869F-8BE324042C06}"/>
          </ac:spMkLst>
        </pc:spChg>
        <pc:picChg chg="mod">
          <ac:chgData name="Mandaloju, Teja" userId="b0c94b9f-eb90-4df6-b9df-2ee9df175e10" providerId="ADAL" clId="{DF573CB7-5F6F-42F3-85FE-7079FDF4BAF4}" dt="2024-12-04T04:48:07.730" v="1473" actId="1038"/>
          <ac:picMkLst>
            <pc:docMk/>
            <pc:sldMk cId="4094847153" sldId="1337"/>
            <ac:picMk id="6" creationId="{75983DEB-8A46-88AC-6565-18B5DEBA37EB}"/>
          </ac:picMkLst>
        </pc:picChg>
        <pc:picChg chg="mod">
          <ac:chgData name="Mandaloju, Teja" userId="b0c94b9f-eb90-4df6-b9df-2ee9df175e10" providerId="ADAL" clId="{DF573CB7-5F6F-42F3-85FE-7079FDF4BAF4}" dt="2024-12-04T04:48:13.812" v="1547" actId="1038"/>
          <ac:picMkLst>
            <pc:docMk/>
            <pc:sldMk cId="4094847153" sldId="1337"/>
            <ac:picMk id="14" creationId="{104E65C5-2373-F6AA-1680-E90B8B31F028}"/>
          </ac:picMkLst>
        </pc:picChg>
        <pc:picChg chg="del">
          <ac:chgData name="Mandaloju, Teja" userId="b0c94b9f-eb90-4df6-b9df-2ee9df175e10" providerId="ADAL" clId="{DF573CB7-5F6F-42F3-85FE-7079FDF4BAF4}" dt="2024-12-04T04:47:29.198" v="1384" actId="478"/>
          <ac:picMkLst>
            <pc:docMk/>
            <pc:sldMk cId="4094847153" sldId="1337"/>
            <ac:picMk id="17" creationId="{D67A9E85-C909-E4F2-A840-B0D7FCFC5A63}"/>
          </ac:picMkLst>
        </pc:picChg>
      </pc:sldChg>
      <pc:sldChg chg="add del">
        <pc:chgData name="Mandaloju, Teja" userId="b0c94b9f-eb90-4df6-b9df-2ee9df175e10" providerId="ADAL" clId="{DF573CB7-5F6F-42F3-85FE-7079FDF4BAF4}" dt="2024-12-04T04:37:06.347" v="664" actId="47"/>
        <pc:sldMkLst>
          <pc:docMk/>
          <pc:sldMk cId="4174041891" sldId="1337"/>
        </pc:sldMkLst>
      </pc:sldChg>
      <pc:sldChg chg="addSp delSp modSp mod">
        <pc:chgData name="Mandaloju, Teja" userId="b0c94b9f-eb90-4df6-b9df-2ee9df175e10" providerId="ADAL" clId="{DF573CB7-5F6F-42F3-85FE-7079FDF4BAF4}" dt="2024-12-04T20:58:26.025" v="3706" actId="20577"/>
        <pc:sldMkLst>
          <pc:docMk/>
          <pc:sldMk cId="931324545" sldId="1338"/>
        </pc:sldMkLst>
        <pc:spChg chg="mod">
          <ac:chgData name="Mandaloju, Teja" userId="b0c94b9f-eb90-4df6-b9df-2ee9df175e10" providerId="ADAL" clId="{DF573CB7-5F6F-42F3-85FE-7079FDF4BAF4}" dt="2024-12-04T20:53:24.594" v="3372" actId="255"/>
          <ac:spMkLst>
            <pc:docMk/>
            <pc:sldMk cId="931324545" sldId="1338"/>
            <ac:spMk id="2" creationId="{845BE0D3-C438-4B1E-8C55-7538F2D6EBD4}"/>
          </ac:spMkLst>
        </pc:spChg>
        <pc:spChg chg="add mod">
          <ac:chgData name="Mandaloju, Teja" userId="b0c94b9f-eb90-4df6-b9df-2ee9df175e10" providerId="ADAL" clId="{DF573CB7-5F6F-42F3-85FE-7079FDF4BAF4}" dt="2024-12-04T20:34:58.556" v="3314" actId="1076"/>
          <ac:spMkLst>
            <pc:docMk/>
            <pc:sldMk cId="931324545" sldId="1338"/>
            <ac:spMk id="3" creationId="{69D459A3-5D88-59E2-08A1-5308CEC186F0}"/>
          </ac:spMkLst>
        </pc:spChg>
        <pc:spChg chg="add mod">
          <ac:chgData name="Mandaloju, Teja" userId="b0c94b9f-eb90-4df6-b9df-2ee9df175e10" providerId="ADAL" clId="{DF573CB7-5F6F-42F3-85FE-7079FDF4BAF4}" dt="2024-12-04T20:34:51.478" v="3313" actId="12"/>
          <ac:spMkLst>
            <pc:docMk/>
            <pc:sldMk cId="931324545" sldId="1338"/>
            <ac:spMk id="6" creationId="{7A67AA5F-1959-B0E4-CB11-DDED7EB4FFE3}"/>
          </ac:spMkLst>
        </pc:spChg>
        <pc:spChg chg="add del mod">
          <ac:chgData name="Mandaloju, Teja" userId="b0c94b9f-eb90-4df6-b9df-2ee9df175e10" providerId="ADAL" clId="{DF573CB7-5F6F-42F3-85FE-7079FDF4BAF4}" dt="2024-12-04T20:41:22.701" v="3319"/>
          <ac:spMkLst>
            <pc:docMk/>
            <pc:sldMk cId="931324545" sldId="1338"/>
            <ac:spMk id="7" creationId="{7D42ACFC-48F8-66D2-AE83-C90A701384E7}"/>
          </ac:spMkLst>
        </pc:spChg>
        <pc:spChg chg="add mod">
          <ac:chgData name="Mandaloju, Teja" userId="b0c94b9f-eb90-4df6-b9df-2ee9df175e10" providerId="ADAL" clId="{DF573CB7-5F6F-42F3-85FE-7079FDF4BAF4}" dt="2024-12-04T20:42:10.032" v="3330" actId="1076"/>
          <ac:spMkLst>
            <pc:docMk/>
            <pc:sldMk cId="931324545" sldId="1338"/>
            <ac:spMk id="10" creationId="{E3B56E71-5B34-4AA5-89FB-F43FE3EA68D7}"/>
          </ac:spMkLst>
        </pc:spChg>
        <pc:spChg chg="add del mod">
          <ac:chgData name="Mandaloju, Teja" userId="b0c94b9f-eb90-4df6-b9df-2ee9df175e10" providerId="ADAL" clId="{DF573CB7-5F6F-42F3-85FE-7079FDF4BAF4}" dt="2024-12-04T20:51:27.599" v="3333"/>
          <ac:spMkLst>
            <pc:docMk/>
            <pc:sldMk cId="931324545" sldId="1338"/>
            <ac:spMk id="11" creationId="{59233CCF-E54B-6C0F-E4B2-1B3D3D6C428A}"/>
          </ac:spMkLst>
        </pc:spChg>
        <pc:spChg chg="add mod">
          <ac:chgData name="Mandaloju, Teja" userId="b0c94b9f-eb90-4df6-b9df-2ee9df175e10" providerId="ADAL" clId="{DF573CB7-5F6F-42F3-85FE-7079FDF4BAF4}" dt="2024-12-04T20:52:36.855" v="3342" actId="1076"/>
          <ac:spMkLst>
            <pc:docMk/>
            <pc:sldMk cId="931324545" sldId="1338"/>
            <ac:spMk id="12" creationId="{DD405F00-1C76-41E7-7547-C3E9DB9EF9B6}"/>
          </ac:spMkLst>
        </pc:spChg>
        <pc:spChg chg="del mod">
          <ac:chgData name="Mandaloju, Teja" userId="b0c94b9f-eb90-4df6-b9df-2ee9df175e10" providerId="ADAL" clId="{DF573CB7-5F6F-42F3-85FE-7079FDF4BAF4}" dt="2024-12-04T20:06:12.038" v="3254"/>
          <ac:spMkLst>
            <pc:docMk/>
            <pc:sldMk cId="931324545" sldId="1338"/>
            <ac:spMk id="14" creationId="{BF90A521-B40A-4D73-9EBD-607244505892}"/>
          </ac:spMkLst>
        </pc:spChg>
        <pc:spChg chg="add del mod">
          <ac:chgData name="Mandaloju, Teja" userId="b0c94b9f-eb90-4df6-b9df-2ee9df175e10" providerId="ADAL" clId="{DF573CB7-5F6F-42F3-85FE-7079FDF4BAF4}" dt="2024-12-04T20:56:55.467" v="3670" actId="21"/>
          <ac:spMkLst>
            <pc:docMk/>
            <pc:sldMk cId="931324545" sldId="1338"/>
            <ac:spMk id="16" creationId="{0ADD58B8-FA62-D302-B5E2-4A889D03D8A9}"/>
          </ac:spMkLst>
        </pc:spChg>
        <pc:spChg chg="add del mod">
          <ac:chgData name="Mandaloju, Teja" userId="b0c94b9f-eb90-4df6-b9df-2ee9df175e10" providerId="ADAL" clId="{DF573CB7-5F6F-42F3-85FE-7079FDF4BAF4}" dt="2024-12-04T20:57:44.088" v="3677" actId="478"/>
          <ac:spMkLst>
            <pc:docMk/>
            <pc:sldMk cId="931324545" sldId="1338"/>
            <ac:spMk id="17" creationId="{0ADD58B8-FA62-D302-B5E2-4A889D03D8A9}"/>
          </ac:spMkLst>
        </pc:spChg>
        <pc:spChg chg="add mod">
          <ac:chgData name="Mandaloju, Teja" userId="b0c94b9f-eb90-4df6-b9df-2ee9df175e10" providerId="ADAL" clId="{DF573CB7-5F6F-42F3-85FE-7079FDF4BAF4}" dt="2024-12-04T20:58:23.308" v="3705" actId="1076"/>
          <ac:spMkLst>
            <pc:docMk/>
            <pc:sldMk cId="931324545" sldId="1338"/>
            <ac:spMk id="18" creationId="{5A96E878-82B1-07D2-54B6-2F67D0414EBA}"/>
          </ac:spMkLst>
        </pc:spChg>
        <pc:graphicFrameChg chg="add mod modGraphic">
          <ac:chgData name="Mandaloju, Teja" userId="b0c94b9f-eb90-4df6-b9df-2ee9df175e10" providerId="ADAL" clId="{DF573CB7-5F6F-42F3-85FE-7079FDF4BAF4}" dt="2024-12-04T20:58:26.025" v="3706" actId="20577"/>
          <ac:graphicFrameMkLst>
            <pc:docMk/>
            <pc:sldMk cId="931324545" sldId="1338"/>
            <ac:graphicFrameMk id="13" creationId="{BB05AFB7-0415-3052-E471-1793F7F26565}"/>
          </ac:graphicFrameMkLst>
        </pc:graphicFrameChg>
      </pc:sldChg>
    </pc:docChg>
  </pc:docChgLst>
  <pc:docChgLst>
    <pc:chgData name="Yanala, Hema Reddy" userId="S::hemareddyyanala@my.unt.edu::bc43e6f8-4e89-4ac2-a16d-75380d4a0fb2" providerId="AD" clId="Web-{4DD0E99C-61FA-70BE-9CDF-7D9FCB64DF1E}"/>
    <pc:docChg chg="modSld">
      <pc:chgData name="Yanala, Hema Reddy" userId="S::hemareddyyanala@my.unt.edu::bc43e6f8-4e89-4ac2-a16d-75380d4a0fb2" providerId="AD" clId="Web-{4DD0E99C-61FA-70BE-9CDF-7D9FCB64DF1E}" dt="2024-12-06T02:40:45.197" v="54" actId="1076"/>
      <pc:docMkLst>
        <pc:docMk/>
      </pc:docMkLst>
      <pc:sldChg chg="modSp">
        <pc:chgData name="Yanala, Hema Reddy" userId="S::hemareddyyanala@my.unt.edu::bc43e6f8-4e89-4ac2-a16d-75380d4a0fb2" providerId="AD" clId="Web-{4DD0E99C-61FA-70BE-9CDF-7D9FCB64DF1E}" dt="2024-12-06T02:40:45.197" v="54" actId="1076"/>
        <pc:sldMkLst>
          <pc:docMk/>
          <pc:sldMk cId="3480630742" sldId="1314"/>
        </pc:sldMkLst>
        <pc:spChg chg="mod">
          <ac:chgData name="Yanala, Hema Reddy" userId="S::hemareddyyanala@my.unt.edu::bc43e6f8-4e89-4ac2-a16d-75380d4a0fb2" providerId="AD" clId="Web-{4DD0E99C-61FA-70BE-9CDF-7D9FCB64DF1E}" dt="2024-12-06T02:40:45.197" v="54" actId="1076"/>
          <ac:spMkLst>
            <pc:docMk/>
            <pc:sldMk cId="3480630742" sldId="1314"/>
            <ac:spMk id="3" creationId="{4E6221AA-436F-F38D-8BF5-B55DFCFA0B3E}"/>
          </ac:spMkLst>
        </pc:spChg>
      </pc:sldChg>
      <pc:sldChg chg="modSp">
        <pc:chgData name="Yanala, Hema Reddy" userId="S::hemareddyyanala@my.unt.edu::bc43e6f8-4e89-4ac2-a16d-75380d4a0fb2" providerId="AD" clId="Web-{4DD0E99C-61FA-70BE-9CDF-7D9FCB64DF1E}" dt="2024-12-06T02:13:33.315" v="53"/>
        <pc:sldMkLst>
          <pc:docMk/>
          <pc:sldMk cId="931324545" sldId="1338"/>
        </pc:sldMkLst>
        <pc:graphicFrameChg chg="mod modGraphic">
          <ac:chgData name="Yanala, Hema Reddy" userId="S::hemareddyyanala@my.unt.edu::bc43e6f8-4e89-4ac2-a16d-75380d4a0fb2" providerId="AD" clId="Web-{4DD0E99C-61FA-70BE-9CDF-7D9FCB64DF1E}" dt="2024-12-06T02:13:33.315" v="53"/>
          <ac:graphicFrameMkLst>
            <pc:docMk/>
            <pc:sldMk cId="931324545" sldId="1338"/>
            <ac:graphicFrameMk id="13" creationId="{BB05AFB7-0415-3052-E471-1793F7F26565}"/>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ED4172-3A32-48CD-BAEA-54AF1D24A17E}" type="datetimeFigureOut">
              <a:rPr lang="en-US" smtClean="0"/>
              <a:t>12/5/2024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CDA219-B436-4BD9-A347-8539AB28635D}" type="slidenum">
              <a:rPr lang="en-US" smtClean="0"/>
              <a:t>‹#›</a:t>
            </a:fld>
            <a:endParaRPr lang="en-US"/>
          </a:p>
        </p:txBody>
      </p:sp>
    </p:spTree>
    <p:extLst>
      <p:ext uri="{BB962C8B-B14F-4D97-AF65-F5344CB8AC3E}">
        <p14:creationId xmlns:p14="http://schemas.microsoft.com/office/powerpoint/2010/main" val="1468092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Mention papers for this one and authors and titles</a:t>
            </a:r>
          </a:p>
        </p:txBody>
      </p:sp>
      <p:sp>
        <p:nvSpPr>
          <p:cNvPr id="4" name="Slide Number Placeholder 3"/>
          <p:cNvSpPr>
            <a:spLocks noGrp="1"/>
          </p:cNvSpPr>
          <p:nvPr>
            <p:ph type="sldNum" sz="quarter" idx="5"/>
          </p:nvPr>
        </p:nvSpPr>
        <p:spPr/>
        <p:txBody>
          <a:bodyPr/>
          <a:lstStyle/>
          <a:p>
            <a:fld id="{61CDA219-B436-4BD9-A347-8539AB28635D}" type="slidenum">
              <a:rPr lang="en-US" smtClean="0"/>
              <a:t>6</a:t>
            </a:fld>
            <a:endParaRPr lang="en-US"/>
          </a:p>
        </p:txBody>
      </p:sp>
    </p:spTree>
    <p:extLst>
      <p:ext uri="{BB962C8B-B14F-4D97-AF65-F5344CB8AC3E}">
        <p14:creationId xmlns:p14="http://schemas.microsoft.com/office/powerpoint/2010/main" val="2715088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Pic?</a:t>
            </a:r>
          </a:p>
        </p:txBody>
      </p:sp>
      <p:sp>
        <p:nvSpPr>
          <p:cNvPr id="4" name="Slide Number Placeholder 3"/>
          <p:cNvSpPr>
            <a:spLocks noGrp="1"/>
          </p:cNvSpPr>
          <p:nvPr>
            <p:ph type="sldNum" sz="quarter" idx="5"/>
          </p:nvPr>
        </p:nvSpPr>
        <p:spPr/>
        <p:txBody>
          <a:bodyPr/>
          <a:lstStyle/>
          <a:p>
            <a:fld id="{61CDA219-B436-4BD9-A347-8539AB28635D}" type="slidenum">
              <a:rPr lang="en-US" smtClean="0"/>
              <a:t>13</a:t>
            </a:fld>
            <a:endParaRPr lang="en-US"/>
          </a:p>
        </p:txBody>
      </p:sp>
    </p:spTree>
    <p:extLst>
      <p:ext uri="{BB962C8B-B14F-4D97-AF65-F5344CB8AC3E}">
        <p14:creationId xmlns:p14="http://schemas.microsoft.com/office/powerpoint/2010/main" val="21219798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Pic?</a:t>
            </a:r>
          </a:p>
        </p:txBody>
      </p:sp>
      <p:sp>
        <p:nvSpPr>
          <p:cNvPr id="4" name="Slide Number Placeholder 3"/>
          <p:cNvSpPr>
            <a:spLocks noGrp="1"/>
          </p:cNvSpPr>
          <p:nvPr>
            <p:ph type="sldNum" sz="quarter" idx="5"/>
          </p:nvPr>
        </p:nvSpPr>
        <p:spPr/>
        <p:txBody>
          <a:bodyPr/>
          <a:lstStyle/>
          <a:p>
            <a:fld id="{61CDA219-B436-4BD9-A347-8539AB28635D}" type="slidenum">
              <a:rPr lang="en-US" smtClean="0"/>
              <a:t>14</a:t>
            </a:fld>
            <a:endParaRPr lang="en-US"/>
          </a:p>
        </p:txBody>
      </p:sp>
    </p:spTree>
    <p:extLst>
      <p:ext uri="{BB962C8B-B14F-4D97-AF65-F5344CB8AC3E}">
        <p14:creationId xmlns:p14="http://schemas.microsoft.com/office/powerpoint/2010/main" val="24144506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Pic?</a:t>
            </a:r>
          </a:p>
        </p:txBody>
      </p:sp>
      <p:sp>
        <p:nvSpPr>
          <p:cNvPr id="4" name="Slide Number Placeholder 3"/>
          <p:cNvSpPr>
            <a:spLocks noGrp="1"/>
          </p:cNvSpPr>
          <p:nvPr>
            <p:ph type="sldNum" sz="quarter" idx="5"/>
          </p:nvPr>
        </p:nvSpPr>
        <p:spPr/>
        <p:txBody>
          <a:bodyPr/>
          <a:lstStyle/>
          <a:p>
            <a:fld id="{61CDA219-B436-4BD9-A347-8539AB28635D}" type="slidenum">
              <a:rPr lang="en-US" smtClean="0"/>
              <a:t>15</a:t>
            </a:fld>
            <a:endParaRPr lang="en-US"/>
          </a:p>
        </p:txBody>
      </p:sp>
    </p:spTree>
    <p:extLst>
      <p:ext uri="{BB962C8B-B14F-4D97-AF65-F5344CB8AC3E}">
        <p14:creationId xmlns:p14="http://schemas.microsoft.com/office/powerpoint/2010/main" val="29993588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What Pic?</a:t>
            </a:r>
          </a:p>
        </p:txBody>
      </p:sp>
      <p:sp>
        <p:nvSpPr>
          <p:cNvPr id="4" name="Slide Number Placeholder 3"/>
          <p:cNvSpPr>
            <a:spLocks noGrp="1"/>
          </p:cNvSpPr>
          <p:nvPr>
            <p:ph type="sldNum" sz="quarter" idx="5"/>
          </p:nvPr>
        </p:nvSpPr>
        <p:spPr/>
        <p:txBody>
          <a:bodyPr/>
          <a:lstStyle/>
          <a:p>
            <a:fld id="{61CDA219-B436-4BD9-A347-8539AB28635D}" type="slidenum">
              <a:rPr lang="en-US" smtClean="0"/>
              <a:t>16</a:t>
            </a:fld>
            <a:endParaRPr lang="en-US"/>
          </a:p>
        </p:txBody>
      </p:sp>
    </p:spTree>
    <p:extLst>
      <p:ext uri="{BB962C8B-B14F-4D97-AF65-F5344CB8AC3E}">
        <p14:creationId xmlns:p14="http://schemas.microsoft.com/office/powerpoint/2010/main" val="251515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this made based on topics over time chart?</a:t>
            </a:r>
          </a:p>
        </p:txBody>
      </p:sp>
      <p:sp>
        <p:nvSpPr>
          <p:cNvPr id="4" name="Slide Number Placeholder 3"/>
          <p:cNvSpPr>
            <a:spLocks noGrp="1"/>
          </p:cNvSpPr>
          <p:nvPr>
            <p:ph type="sldNum" sz="quarter" idx="5"/>
          </p:nvPr>
        </p:nvSpPr>
        <p:spPr/>
        <p:txBody>
          <a:bodyPr/>
          <a:lstStyle/>
          <a:p>
            <a:fld id="{61CDA219-B436-4BD9-A347-8539AB28635D}" type="slidenum">
              <a:rPr lang="en-US" smtClean="0"/>
              <a:t>17</a:t>
            </a:fld>
            <a:endParaRPr lang="en-US"/>
          </a:p>
        </p:txBody>
      </p:sp>
    </p:spTree>
    <p:extLst>
      <p:ext uri="{BB962C8B-B14F-4D97-AF65-F5344CB8AC3E}">
        <p14:creationId xmlns:p14="http://schemas.microsoft.com/office/powerpoint/2010/main" val="33885121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this made based on topics over time chart?</a:t>
            </a:r>
          </a:p>
        </p:txBody>
      </p:sp>
      <p:sp>
        <p:nvSpPr>
          <p:cNvPr id="4" name="Slide Number Placeholder 3"/>
          <p:cNvSpPr>
            <a:spLocks noGrp="1"/>
          </p:cNvSpPr>
          <p:nvPr>
            <p:ph type="sldNum" sz="quarter" idx="5"/>
          </p:nvPr>
        </p:nvSpPr>
        <p:spPr/>
        <p:txBody>
          <a:bodyPr/>
          <a:lstStyle/>
          <a:p>
            <a:fld id="{61CDA219-B436-4BD9-A347-8539AB28635D}" type="slidenum">
              <a:rPr lang="en-US" smtClean="0"/>
              <a:t>18</a:t>
            </a:fld>
            <a:endParaRPr lang="en-US"/>
          </a:p>
        </p:txBody>
      </p:sp>
    </p:spTree>
    <p:extLst>
      <p:ext uri="{BB962C8B-B14F-4D97-AF65-F5344CB8AC3E}">
        <p14:creationId xmlns:p14="http://schemas.microsoft.com/office/powerpoint/2010/main" val="5451527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Is this made based on topics over time chart?</a:t>
            </a:r>
          </a:p>
        </p:txBody>
      </p:sp>
      <p:sp>
        <p:nvSpPr>
          <p:cNvPr id="4" name="Slide Number Placeholder 3"/>
          <p:cNvSpPr>
            <a:spLocks noGrp="1"/>
          </p:cNvSpPr>
          <p:nvPr>
            <p:ph type="sldNum" sz="quarter" idx="5"/>
          </p:nvPr>
        </p:nvSpPr>
        <p:spPr/>
        <p:txBody>
          <a:bodyPr/>
          <a:lstStyle/>
          <a:p>
            <a:fld id="{61CDA219-B436-4BD9-A347-8539AB28635D}" type="slidenum">
              <a:rPr lang="en-US" smtClean="0"/>
              <a:t>19</a:t>
            </a:fld>
            <a:endParaRPr lang="en-US"/>
          </a:p>
        </p:txBody>
      </p:sp>
    </p:spTree>
    <p:extLst>
      <p:ext uri="{BB962C8B-B14F-4D97-AF65-F5344CB8AC3E}">
        <p14:creationId xmlns:p14="http://schemas.microsoft.com/office/powerpoint/2010/main" val="30856089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F4D8B-D956-4BAC-9D97-2A71C264107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EF12523-6374-4594-A5A9-4BE7EB794B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AD1C01-292A-4D65-A27A-3E1083A68917}"/>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44375C2D-3CE9-4744-BCC5-3B989AC343E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D99E1E-94F2-43F6-B487-59C888D2C6E3}"/>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34928145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5717E-D77D-43A4-8CE0-37082002A70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218F4F-B398-45D3-8FB8-B73097A3608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55F044-C108-499A-884D-744CCC4736AA}"/>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D9663EF5-4C4B-4414-9BFA-F263142A9A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3E9DF9-56F9-4EFA-915A-4D889ED50B4D}"/>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2541564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9658EA0-564C-4FC4-B249-5E364F7B767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36ABF2F-2B7F-47D8-8591-3D6C16A461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AEF53A0-DABD-4E2D-B425-5E597B89905A}"/>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863AFF0F-D2D5-4A65-974F-9A3A5471A4F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E9CA80-649E-42D8-9C00-FF2CE3BBB199}"/>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293199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A056F18-D9B3-4242-AC37-67089957F650}"/>
              </a:ext>
            </a:extLst>
          </p:cNvPr>
          <p:cNvPicPr>
            <a:picLocks noChangeAspect="1"/>
          </p:cNvPicPr>
          <p:nvPr userDrawn="1"/>
        </p:nvPicPr>
        <p:blipFill>
          <a:blip r:embed="rId2"/>
          <a:stretch>
            <a:fillRect/>
          </a:stretch>
        </p:blipFill>
        <p:spPr>
          <a:xfrm>
            <a:off x="10241280" y="5764882"/>
            <a:ext cx="1623487" cy="749301"/>
          </a:xfrm>
          <a:prstGeom prst="rect">
            <a:avLst/>
          </a:prstGeom>
        </p:spPr>
      </p:pic>
    </p:spTree>
    <p:extLst>
      <p:ext uri="{BB962C8B-B14F-4D97-AF65-F5344CB8AC3E}">
        <p14:creationId xmlns:p14="http://schemas.microsoft.com/office/powerpoint/2010/main" val="24441309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D39030-A8E7-4C4D-8B41-0C4A7D7D62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7D525A-7392-4F0B-9D10-FF1A9747B8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7E6F87-93F9-4F22-8C22-CEC99A7AB0A9}"/>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405DA6CC-F3C7-450F-A537-7F0485FD0A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4B3B91-4F31-4412-8E80-7638417E68CB}"/>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8836557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CF224-116E-43D1-BE31-4D4590FC44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3EA6A79-7771-424F-8371-961201866F2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7CF061E-76FC-4C1D-B2E6-6196CE06675D}"/>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0C39937D-85AE-475C-B0FC-70A73768439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656BD7-BF4D-478B-A62F-5320F9ABBD4C}"/>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19747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0B74A-40C7-4528-B3CC-C030D01D296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86CAA0-49FB-40AD-9921-E41C7D15CC7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2EE5C90-7E1E-40C0-8EB9-F11BBD2330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195EFBE-F653-4CAD-AF57-7B472D6B14E0}"/>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6" name="Footer Placeholder 5">
            <a:extLst>
              <a:ext uri="{FF2B5EF4-FFF2-40B4-BE49-F238E27FC236}">
                <a16:creationId xmlns:a16="http://schemas.microsoft.com/office/drawing/2014/main" id="{919D1210-D824-4645-B49A-4BBCA37BC3D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768271-9F63-4711-9AB4-8F0F23ADD5A1}"/>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2757021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8885B5-F517-4B65-8372-1ECBE900913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939FD9-4A76-4622-908B-1C8F51E48F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036BE9-70AF-4152-B68E-E3784B7788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69C9B34-9B8F-4476-B11E-5436EE4A01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59B39E-45E9-4EC3-8F96-CE6EE8060DB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9D3251E-88BD-4FF3-AF2D-D9EE9C2657F5}"/>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8" name="Footer Placeholder 7">
            <a:extLst>
              <a:ext uri="{FF2B5EF4-FFF2-40B4-BE49-F238E27FC236}">
                <a16:creationId xmlns:a16="http://schemas.microsoft.com/office/drawing/2014/main" id="{DBFEEA8D-4198-4EA6-B902-020AEBBEBBD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ADE6649-6B72-4196-8952-0D07C4E04FA3}"/>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3579062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D491A1-217B-476B-A41D-4D146786E2C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0E71A26-EE3D-4D27-B8B8-AF558235BEB5}"/>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4" name="Footer Placeholder 3">
            <a:extLst>
              <a:ext uri="{FF2B5EF4-FFF2-40B4-BE49-F238E27FC236}">
                <a16:creationId xmlns:a16="http://schemas.microsoft.com/office/drawing/2014/main" id="{74AE49F6-86EF-4DC5-BFB5-CFEFB04C8B2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8F55F5F-E020-43BA-A73C-C08322DC405E}"/>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39466589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E066E5-2EA9-438B-AB71-F0FC2F220753}"/>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3" name="Footer Placeholder 2">
            <a:extLst>
              <a:ext uri="{FF2B5EF4-FFF2-40B4-BE49-F238E27FC236}">
                <a16:creationId xmlns:a16="http://schemas.microsoft.com/office/drawing/2014/main" id="{5E2D6476-FF45-4BBF-A9CB-ABFA5E234F6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7C4EA0-9A86-4235-ABAA-777FD1D3200B}"/>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14420900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6B97ED-BF07-4E5A-A27C-6AC47BAC01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5BF581-7DD2-47CD-A986-129A6E4F68F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132221-44A6-40D8-BC32-D5D51FE712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980DED-5D82-4433-881A-E04A7FE9EC85}"/>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6" name="Footer Placeholder 5">
            <a:extLst>
              <a:ext uri="{FF2B5EF4-FFF2-40B4-BE49-F238E27FC236}">
                <a16:creationId xmlns:a16="http://schemas.microsoft.com/office/drawing/2014/main" id="{92CDA335-22F8-4B54-B869-18172115815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36DD81-5A75-4EA7-816F-9B38762DD7D2}"/>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8012694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73EA8-A285-4C35-AC30-81EC1A4AA3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0700D16-94BD-4425-B042-1BC1F4F137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DC0ED9-0666-4566-BCE1-826F581C765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22E2B-9355-4CFD-A8D0-DAA79DE1B26E}"/>
              </a:ext>
            </a:extLst>
          </p:cNvPr>
          <p:cNvSpPr>
            <a:spLocks noGrp="1"/>
          </p:cNvSpPr>
          <p:nvPr>
            <p:ph type="dt" sz="half" idx="10"/>
          </p:nvPr>
        </p:nvSpPr>
        <p:spPr/>
        <p:txBody>
          <a:bodyPr/>
          <a:lstStyle/>
          <a:p>
            <a:fld id="{C62C555D-97FC-4E4B-915E-E8AADFB0AD12}" type="datetimeFigureOut">
              <a:rPr lang="en-US" smtClean="0"/>
              <a:t>12/5/2024</a:t>
            </a:fld>
            <a:endParaRPr lang="en-US"/>
          </a:p>
        </p:txBody>
      </p:sp>
      <p:sp>
        <p:nvSpPr>
          <p:cNvPr id="6" name="Footer Placeholder 5">
            <a:extLst>
              <a:ext uri="{FF2B5EF4-FFF2-40B4-BE49-F238E27FC236}">
                <a16:creationId xmlns:a16="http://schemas.microsoft.com/office/drawing/2014/main" id="{53114C9C-5AF7-4B71-9DB3-50533186F8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C9EB13-713E-4609-8785-00AED53E3F1F}"/>
              </a:ext>
            </a:extLst>
          </p:cNvPr>
          <p:cNvSpPr>
            <a:spLocks noGrp="1"/>
          </p:cNvSpPr>
          <p:nvPr>
            <p:ph type="sldNum" sz="quarter" idx="12"/>
          </p:nvPr>
        </p:nvSpPr>
        <p:spPr/>
        <p:txBody>
          <a:bodyPr/>
          <a:lstStyle/>
          <a:p>
            <a:fld id="{03A16F5C-8456-45CC-9AC1-6362CC83A3DD}" type="slidenum">
              <a:rPr lang="en-US" smtClean="0"/>
              <a:t>‹#›</a:t>
            </a:fld>
            <a:endParaRPr lang="en-US"/>
          </a:p>
        </p:txBody>
      </p:sp>
    </p:spTree>
    <p:extLst>
      <p:ext uri="{BB962C8B-B14F-4D97-AF65-F5344CB8AC3E}">
        <p14:creationId xmlns:p14="http://schemas.microsoft.com/office/powerpoint/2010/main" val="42773236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F7BB24D-3BC4-455C-8352-A5DDE36EEA5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461C2CC-0690-4BE7-871C-2E68CA906A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A3A71-8E4F-4AF6-B6BF-B1F70B30084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2C555D-97FC-4E4B-915E-E8AADFB0AD12}" type="datetimeFigureOut">
              <a:rPr lang="en-US" smtClean="0"/>
              <a:t>12/5/2024</a:t>
            </a:fld>
            <a:endParaRPr lang="en-US"/>
          </a:p>
        </p:txBody>
      </p:sp>
      <p:sp>
        <p:nvSpPr>
          <p:cNvPr id="5" name="Footer Placeholder 4">
            <a:extLst>
              <a:ext uri="{FF2B5EF4-FFF2-40B4-BE49-F238E27FC236}">
                <a16:creationId xmlns:a16="http://schemas.microsoft.com/office/drawing/2014/main" id="{8833032E-B1F0-44F5-B1B0-3EB601E37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9F1D06C-6D04-4792-B314-5DCB194EE10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A16F5C-8456-45CC-9AC1-6362CC83A3DD}" type="slidenum">
              <a:rPr lang="en-US" smtClean="0"/>
              <a:t>‹#›</a:t>
            </a:fld>
            <a:endParaRPr lang="en-US"/>
          </a:p>
        </p:txBody>
      </p:sp>
    </p:spTree>
    <p:extLst>
      <p:ext uri="{BB962C8B-B14F-4D97-AF65-F5344CB8AC3E}">
        <p14:creationId xmlns:p14="http://schemas.microsoft.com/office/powerpoint/2010/main" val="1483806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0.xml"/><Relationship Id="rId5" Type="http://schemas.openxmlformats.org/officeDocument/2006/relationships/image" Target="../media/image8.pn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image" Target="../media/image11.jpeg"/><Relationship Id="rId5" Type="http://schemas.openxmlformats.org/officeDocument/2006/relationships/image" Target="../media/image10.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4.png"/><Relationship Id="rId7"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0.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10.xml"/><Relationship Id="rId5" Type="http://schemas.openxmlformats.org/officeDocument/2006/relationships/image" Target="../media/image16.png"/><Relationship Id="rId4" Type="http://schemas.openxmlformats.org/officeDocument/2006/relationships/image" Target="../media/image5.png"/></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6" Type="http://schemas.openxmlformats.org/officeDocument/2006/relationships/hyperlink" Target="https://github.com/TechWhizGenius/Teja_INFO5731_Fall2024/tree/main/TERM_PROJECT" TargetMode="External"/><Relationship Id="rId5" Type="http://schemas.openxmlformats.org/officeDocument/2006/relationships/hyperlink" Target="https://myunt-my.sharepoint.com/:w:/g/personal/tejababumandaloju_my_unt_edu/EQvgNem2WqtOp1MzdgLIJOsBq5RzwjYucFP2UQauWKA-NA?e=vKY9mj" TargetMode="External"/><Relationship Id="rId4" Type="http://schemas.openxmlformats.org/officeDocument/2006/relationships/hyperlink" Target="https://drive.google.com/file/d/1T7GWOGHFkz0TSpQcZRYL2QVX0pbvhvQX/view?usp=sharin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0.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7" name="Picture 4" descr="Picture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83029"/>
            <a:ext cx="12192000" cy="6858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14340" name="Title 5"/>
          <p:cNvSpPr>
            <a:spLocks noGrp="1"/>
          </p:cNvSpPr>
          <p:nvPr>
            <p:ph type="ctrTitle"/>
          </p:nvPr>
        </p:nvSpPr>
        <p:spPr>
          <a:xfrm>
            <a:off x="3124200" y="1635760"/>
            <a:ext cx="7391400" cy="2402840"/>
          </a:xfrm>
        </p:spPr>
        <p:txBody>
          <a:bodyPr>
            <a:normAutofit/>
          </a:bodyPr>
          <a:lstStyle/>
          <a:p>
            <a:pPr algn="ctr"/>
            <a:r>
              <a:rPr lang="en-US"/>
              <a:t> </a:t>
            </a:r>
            <a:endParaRPr lang="en-US" b="1">
              <a:solidFill>
                <a:srgbClr val="008000"/>
              </a:solidFill>
            </a:endParaRPr>
          </a:p>
        </p:txBody>
      </p:sp>
      <p:sp>
        <p:nvSpPr>
          <p:cNvPr id="14338" name="Subtitle 2"/>
          <p:cNvSpPr>
            <a:spLocks noGrp="1"/>
          </p:cNvSpPr>
          <p:nvPr>
            <p:ph type="subTitle" idx="1"/>
          </p:nvPr>
        </p:nvSpPr>
        <p:spPr>
          <a:xfrm>
            <a:off x="9051235" y="4442232"/>
            <a:ext cx="2531165" cy="1898196"/>
          </a:xfrm>
        </p:spPr>
        <p:txBody>
          <a:bodyPr vert="horz" lIns="91440" tIns="45720" rIns="91440" bIns="45720" rtlCol="0" anchor="t">
            <a:noAutofit/>
          </a:bodyPr>
          <a:lstStyle/>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 Teja Mandaloju</a:t>
            </a:r>
          </a:p>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Hema Reddy </a:t>
            </a:r>
            <a:r>
              <a:rPr lang="en-US" sz="1800" dirty="0" err="1">
                <a:latin typeface="Times New Roman" panose="02020603050405020304" pitchFamily="18" charset="0"/>
                <a:ea typeface="ＭＳ Ｐゴシック"/>
                <a:cs typeface="Times New Roman" panose="02020603050405020304" pitchFamily="18" charset="0"/>
              </a:rPr>
              <a:t>Yanala</a:t>
            </a:r>
            <a:endParaRPr lang="en-US" sz="1800" dirty="0">
              <a:latin typeface="Times New Roman" panose="02020603050405020304" pitchFamily="18" charset="0"/>
              <a:ea typeface="ＭＳ Ｐゴシック"/>
              <a:cs typeface="Times New Roman" panose="02020603050405020304" pitchFamily="18" charset="0"/>
            </a:endParaRPr>
          </a:p>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Lavanya </a:t>
            </a:r>
            <a:r>
              <a:rPr lang="en-US" sz="1800" dirty="0" err="1">
                <a:latin typeface="Times New Roman" panose="02020603050405020304" pitchFamily="18" charset="0"/>
                <a:ea typeface="ＭＳ Ｐゴシック"/>
                <a:cs typeface="Times New Roman" panose="02020603050405020304" pitchFamily="18" charset="0"/>
              </a:rPr>
              <a:t>Nidamanuri</a:t>
            </a:r>
            <a:endParaRPr lang="en-US" sz="1800" dirty="0">
              <a:latin typeface="Times New Roman" panose="02020603050405020304" pitchFamily="18" charset="0"/>
              <a:ea typeface="ＭＳ Ｐゴシック"/>
              <a:cs typeface="Times New Roman" panose="02020603050405020304" pitchFamily="18" charset="0"/>
            </a:endParaRPr>
          </a:p>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 Vijaya Kumari</a:t>
            </a:r>
          </a:p>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Kavya </a:t>
            </a:r>
            <a:r>
              <a:rPr lang="en-US" sz="1800" dirty="0" err="1">
                <a:latin typeface="Times New Roman" panose="02020603050405020304" pitchFamily="18" charset="0"/>
                <a:ea typeface="ＭＳ Ｐゴシック"/>
                <a:cs typeface="Times New Roman" panose="02020603050405020304" pitchFamily="18" charset="0"/>
              </a:rPr>
              <a:t>Likitha</a:t>
            </a:r>
            <a:r>
              <a:rPr lang="en-US" sz="1800" dirty="0">
                <a:latin typeface="Times New Roman" panose="02020603050405020304" pitchFamily="18" charset="0"/>
                <a:ea typeface="ＭＳ Ｐゴシック"/>
                <a:cs typeface="Times New Roman" panose="02020603050405020304" pitchFamily="18" charset="0"/>
              </a:rPr>
              <a:t> </a:t>
            </a:r>
          </a:p>
          <a:p>
            <a:pPr>
              <a:lnSpc>
                <a:spcPct val="100000"/>
              </a:lnSpc>
              <a:spcBef>
                <a:spcPts val="200"/>
              </a:spcBef>
            </a:pPr>
            <a:r>
              <a:rPr lang="en-US" sz="1800" dirty="0">
                <a:latin typeface="Times New Roman" panose="02020603050405020304" pitchFamily="18" charset="0"/>
                <a:ea typeface="ＭＳ Ｐゴシック"/>
                <a:cs typeface="Times New Roman" panose="02020603050405020304" pitchFamily="18" charset="0"/>
              </a:rPr>
              <a:t>Chaitanya Priyanka</a:t>
            </a:r>
          </a:p>
          <a:p>
            <a:pPr eaLnBrk="1" hangingPunct="1"/>
            <a:endParaRPr lang="en-US" dirty="0">
              <a:latin typeface="Times New Roman" panose="02020603050405020304" pitchFamily="18" charset="0"/>
              <a:ea typeface="ＭＳ Ｐゴシック" pitchFamily="34" charset="-128"/>
              <a:cs typeface="Times New Roman" panose="02020603050405020304" pitchFamily="18" charset="0"/>
            </a:endParaRPr>
          </a:p>
        </p:txBody>
      </p:sp>
      <p:sp>
        <p:nvSpPr>
          <p:cNvPr id="14339" name="Rectangle 2"/>
          <p:cNvSpPr txBox="1">
            <a:spLocks noChangeArrowheads="1"/>
          </p:cNvSpPr>
          <p:nvPr/>
        </p:nvSpPr>
        <p:spPr bwMode="auto">
          <a:xfrm>
            <a:off x="1620371" y="0"/>
            <a:ext cx="6199094" cy="1295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pitchFamily="34" charset="0"/>
                <a:ea typeface="ＭＳ Ｐゴシック" pitchFamily="34" charset="-128"/>
              </a:defRPr>
            </a:lvl1pPr>
            <a:lvl2pPr marL="742950" indent="-285750" eaLnBrk="0" hangingPunct="0">
              <a:defRPr sz="2400">
                <a:solidFill>
                  <a:schemeClr val="tx1"/>
                </a:solidFill>
                <a:latin typeface="Arial" pitchFamily="34" charset="0"/>
                <a:ea typeface="ＭＳ Ｐゴシック" pitchFamily="34" charset="-128"/>
              </a:defRPr>
            </a:lvl2pPr>
            <a:lvl3pPr marL="1143000" indent="-228600" eaLnBrk="0" hangingPunct="0">
              <a:defRPr sz="2400">
                <a:solidFill>
                  <a:schemeClr val="tx1"/>
                </a:solidFill>
                <a:latin typeface="Arial" pitchFamily="34" charset="0"/>
                <a:ea typeface="ＭＳ Ｐゴシック" pitchFamily="34" charset="-128"/>
              </a:defRPr>
            </a:lvl3pPr>
            <a:lvl4pPr marL="1600200" indent="-228600" eaLnBrk="0" hangingPunct="0">
              <a:defRPr sz="2400">
                <a:solidFill>
                  <a:schemeClr val="tx1"/>
                </a:solidFill>
                <a:latin typeface="Arial" pitchFamily="34" charset="0"/>
                <a:ea typeface="ＭＳ Ｐゴシック" pitchFamily="34" charset="-128"/>
              </a:defRPr>
            </a:lvl4pPr>
            <a:lvl5pPr marL="2057400" indent="-228600" eaLnBrk="0" hangingPunct="0">
              <a:defRPr sz="2400">
                <a:solidFill>
                  <a:schemeClr val="tx1"/>
                </a:solidFill>
                <a:latin typeface="Arial" pitchFamily="34" charset="0"/>
                <a:ea typeface="ＭＳ Ｐゴシック" pitchFamily="34" charset="-128"/>
              </a:defRPr>
            </a:lvl5pPr>
            <a:lvl6pPr marL="25146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6pPr>
            <a:lvl7pPr marL="29718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7pPr>
            <a:lvl8pPr marL="34290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8pPr>
            <a:lvl9pPr marL="3886200" indent="-228600" eaLnBrk="0" fontAlgn="base" hangingPunct="0">
              <a:spcBef>
                <a:spcPct val="0"/>
              </a:spcBef>
              <a:spcAft>
                <a:spcPct val="0"/>
              </a:spcAft>
              <a:defRPr sz="2400">
                <a:solidFill>
                  <a:schemeClr val="tx1"/>
                </a:solidFill>
                <a:latin typeface="Arial" pitchFamily="34" charset="0"/>
                <a:ea typeface="ＭＳ Ｐゴシック" pitchFamily="34" charset="-128"/>
              </a:defRPr>
            </a:lvl9pPr>
          </a:lstStyle>
          <a:p>
            <a:pPr eaLnBrk="1" hangingPunct="1"/>
            <a:r>
              <a:rPr lang="en-US" altLang="zh-CN" sz="2800" b="1">
                <a:solidFill>
                  <a:schemeClr val="bg1"/>
                </a:solidFill>
                <a:ea typeface="SimSun" pitchFamily="2" charset="-122"/>
              </a:rPr>
              <a:t>Department of Information Science</a:t>
            </a:r>
            <a:endParaRPr lang="en-US" sz="2800" b="1">
              <a:solidFill>
                <a:schemeClr val="bg1"/>
              </a:solidFill>
            </a:endParaRPr>
          </a:p>
        </p:txBody>
      </p:sp>
      <p:sp>
        <p:nvSpPr>
          <p:cNvPr id="2" name="TextBox 1">
            <a:extLst>
              <a:ext uri="{FF2B5EF4-FFF2-40B4-BE49-F238E27FC236}">
                <a16:creationId xmlns:a16="http://schemas.microsoft.com/office/drawing/2014/main" id="{A2E5D767-FB13-4D10-B516-92441A3CBFA3}"/>
              </a:ext>
            </a:extLst>
          </p:cNvPr>
          <p:cNvSpPr txBox="1"/>
          <p:nvPr/>
        </p:nvSpPr>
        <p:spPr>
          <a:xfrm>
            <a:off x="3474064" y="2184883"/>
            <a:ext cx="8184926" cy="1446550"/>
          </a:xfrm>
          <a:prstGeom prst="rect">
            <a:avLst/>
          </a:prstGeom>
          <a:noFill/>
        </p:spPr>
        <p:txBody>
          <a:bodyPr wrap="square" lIns="91440" tIns="45720" rIns="91440" bIns="45720" rtlCol="0" anchor="t">
            <a:spAutoFit/>
          </a:bodyPr>
          <a:lstStyle/>
          <a:p>
            <a:pPr algn="ctr"/>
            <a:r>
              <a:rPr lang="en-US" sz="4400" b="1" dirty="0">
                <a:latin typeface="Times New Roman" panose="02020603050405020304" pitchFamily="18" charset="0"/>
                <a:cs typeface="Times New Roman" panose="02020603050405020304" pitchFamily="18" charset="0"/>
              </a:rPr>
              <a:t>Tracking Research Focus on Autonomous Driving Over Time</a:t>
            </a:r>
          </a:p>
        </p:txBody>
      </p:sp>
      <p:sp>
        <p:nvSpPr>
          <p:cNvPr id="3" name="Date Placeholder 2">
            <a:extLst>
              <a:ext uri="{FF2B5EF4-FFF2-40B4-BE49-F238E27FC236}">
                <a16:creationId xmlns:a16="http://schemas.microsoft.com/office/drawing/2014/main" id="{4270FD56-E13C-4679-A247-981489813512}"/>
              </a:ext>
            </a:extLst>
          </p:cNvPr>
          <p:cNvSpPr>
            <a:spLocks noGrp="1"/>
          </p:cNvSpPr>
          <p:nvPr>
            <p:ph type="dt" sz="half" idx="10"/>
          </p:nvPr>
        </p:nvSpPr>
        <p:spPr/>
        <p:txBody>
          <a:bodyPr/>
          <a:lstStyle/>
          <a:p>
            <a:fld id="{54D42AAE-5C2E-4928-943F-AEAEF3259654}" type="datetime1">
              <a:rPr lang="en-US" smtClean="0"/>
              <a:t>12/5/2024</a:t>
            </a:fld>
            <a:endParaRPr lang="en-US"/>
          </a:p>
        </p:txBody>
      </p:sp>
      <p:sp>
        <p:nvSpPr>
          <p:cNvPr id="4" name="Slide Number Placeholder 3">
            <a:extLst>
              <a:ext uri="{FF2B5EF4-FFF2-40B4-BE49-F238E27FC236}">
                <a16:creationId xmlns:a16="http://schemas.microsoft.com/office/drawing/2014/main" id="{6759A9ED-79D6-418D-9FBD-185C3580A008}"/>
              </a:ext>
            </a:extLst>
          </p:cNvPr>
          <p:cNvSpPr>
            <a:spLocks noGrp="1"/>
          </p:cNvSpPr>
          <p:nvPr>
            <p:ph type="sldNum" sz="quarter" idx="12"/>
          </p:nvPr>
        </p:nvSpPr>
        <p:spPr/>
        <p:txBody>
          <a:bodyPr/>
          <a:lstStyle/>
          <a:p>
            <a:fld id="{54A4E1DE-E518-41B0-AF19-13631BA9D2F9}" type="slidenum">
              <a:rPr lang="en-US" smtClean="0"/>
              <a:t>1</a:t>
            </a:fld>
            <a:endParaRPr lang="en-US"/>
          </a:p>
        </p:txBody>
      </p:sp>
      <p:sp>
        <p:nvSpPr>
          <p:cNvPr id="5" name="Subtitle 2">
            <a:extLst>
              <a:ext uri="{FF2B5EF4-FFF2-40B4-BE49-F238E27FC236}">
                <a16:creationId xmlns:a16="http://schemas.microsoft.com/office/drawing/2014/main" id="{6C0E47FC-85A4-A2C2-6D78-8DCDC82A6BF2}"/>
              </a:ext>
            </a:extLst>
          </p:cNvPr>
          <p:cNvSpPr txBox="1">
            <a:spLocks/>
          </p:cNvSpPr>
          <p:nvPr/>
        </p:nvSpPr>
        <p:spPr>
          <a:xfrm>
            <a:off x="3260035" y="4610687"/>
            <a:ext cx="2531165" cy="1561287"/>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1800" dirty="0">
                <a:latin typeface="Times New Roman" panose="02020603050405020304" pitchFamily="18" charset="0"/>
                <a:ea typeface="ＭＳ Ｐゴシック"/>
                <a:cs typeface="Times New Roman" panose="02020603050405020304" pitchFamily="18" charset="0"/>
              </a:rPr>
              <a:t>Instructor: </a:t>
            </a:r>
            <a:r>
              <a:rPr lang="en-US" sz="1800" dirty="0" err="1">
                <a:latin typeface="Times New Roman" panose="02020603050405020304" pitchFamily="18" charset="0"/>
                <a:ea typeface="ＭＳ Ｐゴシック"/>
                <a:cs typeface="Times New Roman" panose="02020603050405020304" pitchFamily="18" charset="0"/>
              </a:rPr>
              <a:t>Yuhan</a:t>
            </a:r>
            <a:r>
              <a:rPr lang="en-US" sz="1800" dirty="0">
                <a:latin typeface="Times New Roman" panose="02020603050405020304" pitchFamily="18" charset="0"/>
                <a:ea typeface="ＭＳ Ｐゴシック"/>
                <a:cs typeface="Times New Roman" panose="02020603050405020304" pitchFamily="18" charset="0"/>
              </a:rPr>
              <a:t> Zhou</a:t>
            </a:r>
          </a:p>
          <a:p>
            <a:r>
              <a:rPr lang="en-US" sz="1800" dirty="0">
                <a:latin typeface="Times New Roman" panose="02020603050405020304" pitchFamily="18" charset="0"/>
                <a:ea typeface="ＭＳ Ｐゴシック"/>
                <a:cs typeface="Times New Roman" panose="02020603050405020304" pitchFamily="18" charset="0"/>
              </a:rPr>
              <a:t>Group No. 4</a:t>
            </a:r>
            <a:endParaRPr lang="en-US" sz="1800" dirty="0">
              <a:latin typeface="Times New Roman" panose="02020603050405020304" pitchFamily="18" charset="0"/>
              <a:ea typeface="ＭＳ Ｐゴシック" pitchFamily="34" charset="-128"/>
              <a:cs typeface="Times New Roman" panose="02020603050405020304" pitchFamily="18" charset="0"/>
            </a:endParaRPr>
          </a:p>
          <a:p>
            <a:r>
              <a:rPr lang="en-US" sz="1800" dirty="0">
                <a:latin typeface="Times New Roman" panose="02020603050405020304" pitchFamily="18" charset="0"/>
                <a:ea typeface="ＭＳ Ｐゴシック" pitchFamily="34" charset="-128"/>
                <a:cs typeface="Times New Roman" panose="02020603050405020304" pitchFamily="18" charset="0"/>
              </a:rPr>
              <a:t>Dec 04, 2024 </a:t>
            </a:r>
          </a:p>
          <a:p>
            <a:endParaRPr lang="en-US" dirty="0">
              <a:latin typeface="Times New Roman" panose="02020603050405020304" pitchFamily="18" charset="0"/>
              <a:ea typeface="ＭＳ Ｐゴシック" pitchFamily="34" charset="-128"/>
              <a:cs typeface="Times New Roman" panose="02020603050405020304" pitchFamily="18" charset="0"/>
            </a:endParaRPr>
          </a:p>
        </p:txBody>
      </p:sp>
    </p:spTree>
    <p:extLst>
      <p:ext uri="{BB962C8B-B14F-4D97-AF65-F5344CB8AC3E}">
        <p14:creationId xmlns:p14="http://schemas.microsoft.com/office/powerpoint/2010/main" val="32153255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(Cont.)</a:t>
            </a:r>
            <a:endParaRPr lang="en-US" sz="5000" b="1" dirty="0">
              <a:solidFill>
                <a:schemeClr val="accent6">
                  <a:lumMod val="75000"/>
                </a:schemeClr>
              </a:solidFill>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10</a:t>
            </a:fld>
            <a:endParaRPr lang="en-US"/>
          </a:p>
        </p:txBody>
      </p:sp>
      <p:sp>
        <p:nvSpPr>
          <p:cNvPr id="3" name="TextBox 2">
            <a:extLst>
              <a:ext uri="{FF2B5EF4-FFF2-40B4-BE49-F238E27FC236}">
                <a16:creationId xmlns:a16="http://schemas.microsoft.com/office/drawing/2014/main" id="{B429DFD4-1FDF-B24C-9F54-802BFC8DCB5F}"/>
              </a:ext>
            </a:extLst>
          </p:cNvPr>
          <p:cNvSpPr txBox="1"/>
          <p:nvPr/>
        </p:nvSpPr>
        <p:spPr>
          <a:xfrm>
            <a:off x="1289660" y="1454980"/>
            <a:ext cx="10205655"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lvl="1"/>
            <a:r>
              <a:rPr lang="en-US" dirty="0">
                <a:latin typeface="Times New Roman" panose="02020603050405020304" pitchFamily="18" charset="0"/>
                <a:ea typeface="+mn-lt"/>
                <a:cs typeface="Times New Roman" panose="02020603050405020304" pitchFamily="18" charset="0"/>
              </a:rPr>
              <a:t>Out of the preprocessed dataset, </a:t>
            </a:r>
            <a:r>
              <a:rPr lang="en-US" b="1" dirty="0">
                <a:latin typeface="Times New Roman" panose="02020603050405020304" pitchFamily="18" charset="0"/>
                <a:ea typeface="+mn-lt"/>
                <a:cs typeface="Times New Roman" panose="02020603050405020304" pitchFamily="18" charset="0"/>
              </a:rPr>
              <a:t>9,317 rows</a:t>
            </a:r>
            <a:r>
              <a:rPr lang="en-US" dirty="0">
                <a:latin typeface="Times New Roman" panose="02020603050405020304" pitchFamily="18" charset="0"/>
                <a:ea typeface="+mn-lt"/>
                <a:cs typeface="Times New Roman" panose="02020603050405020304" pitchFamily="18" charset="0"/>
              </a:rPr>
              <a:t> were marked as relevant, forming the final dataset for analysis.</a:t>
            </a: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pic>
        <p:nvPicPr>
          <p:cNvPr id="7" name="Picture 6" descr="A table with numbers and text&#10;&#10;Description automatically generated">
            <a:extLst>
              <a:ext uri="{FF2B5EF4-FFF2-40B4-BE49-F238E27FC236}">
                <a16:creationId xmlns:a16="http://schemas.microsoft.com/office/drawing/2014/main" id="{9C63FF08-A664-D7FD-EBEF-C3B6C203108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40957" y="2243214"/>
            <a:ext cx="6375401" cy="3585409"/>
          </a:xfrm>
          <a:prstGeom prst="rect">
            <a:avLst/>
          </a:prstGeom>
        </p:spPr>
      </p:pic>
      <p:sp>
        <p:nvSpPr>
          <p:cNvPr id="10" name="TextBox 9">
            <a:extLst>
              <a:ext uri="{FF2B5EF4-FFF2-40B4-BE49-F238E27FC236}">
                <a16:creationId xmlns:a16="http://schemas.microsoft.com/office/drawing/2014/main" id="{87008EA9-8B4E-4D91-6C95-11DD4A9A90EE}"/>
              </a:ext>
            </a:extLst>
          </p:cNvPr>
          <p:cNvSpPr txBox="1"/>
          <p:nvPr/>
        </p:nvSpPr>
        <p:spPr>
          <a:xfrm>
            <a:off x="1168400" y="5894685"/>
            <a:ext cx="102056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ea typeface="Calibri"/>
                <a:cs typeface="Calibri"/>
              </a:rPr>
              <a:t>2. Table showing consistency of Llama3</a:t>
            </a:r>
          </a:p>
        </p:txBody>
      </p:sp>
    </p:spTree>
    <p:extLst>
      <p:ext uri="{BB962C8B-B14F-4D97-AF65-F5344CB8AC3E}">
        <p14:creationId xmlns:p14="http://schemas.microsoft.com/office/powerpoint/2010/main" val="18853711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(Cont.)</a:t>
            </a:r>
            <a:endParaRPr lang="en-US" sz="5000" b="1" dirty="0">
              <a:solidFill>
                <a:schemeClr val="accent6">
                  <a:lumMod val="75000"/>
                </a:schemeClr>
              </a:solidFill>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11</a:t>
            </a:fld>
            <a:endParaRPr lang="en-US"/>
          </a:p>
        </p:txBody>
      </p:sp>
      <p:sp>
        <p:nvSpPr>
          <p:cNvPr id="3" name="TextBox 2">
            <a:extLst>
              <a:ext uri="{FF2B5EF4-FFF2-40B4-BE49-F238E27FC236}">
                <a16:creationId xmlns:a16="http://schemas.microsoft.com/office/drawing/2014/main" id="{54099D1F-9862-003E-DC87-A6EE6EC3E6FA}"/>
              </a:ext>
            </a:extLst>
          </p:cNvPr>
          <p:cNvSpPr txBox="1"/>
          <p:nvPr/>
        </p:nvSpPr>
        <p:spPr>
          <a:xfrm>
            <a:off x="583095" y="1341341"/>
            <a:ext cx="10946295" cy="486287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
              <a:buChar char="•"/>
            </a:pPr>
            <a:r>
              <a:rPr lang="en-US" sz="2000" b="1" dirty="0">
                <a:latin typeface="Times New Roman" panose="02020603050405020304" pitchFamily="18" charset="0"/>
                <a:ea typeface="+mn-lt"/>
                <a:cs typeface="Times New Roman" panose="02020603050405020304" pitchFamily="18" charset="0"/>
              </a:rPr>
              <a:t>NLP Preprocessing:</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b="1" dirty="0" err="1">
                <a:latin typeface="Times New Roman" panose="02020603050405020304" pitchFamily="18" charset="0"/>
                <a:ea typeface="+mn-lt"/>
                <a:cs typeface="Times New Roman" panose="02020603050405020304" pitchFamily="18" charset="0"/>
              </a:rPr>
              <a:t>Stopword</a:t>
            </a:r>
            <a:r>
              <a:rPr lang="en-US" b="1" dirty="0">
                <a:latin typeface="Times New Roman" panose="02020603050405020304" pitchFamily="18" charset="0"/>
                <a:ea typeface="+mn-lt"/>
                <a:cs typeface="Times New Roman" panose="02020603050405020304" pitchFamily="18" charset="0"/>
              </a:rPr>
              <a:t> Removal:</a:t>
            </a:r>
            <a:r>
              <a:rPr lang="en-US" dirty="0">
                <a:latin typeface="Times New Roman" panose="02020603050405020304" pitchFamily="18" charset="0"/>
                <a:ea typeface="+mn-lt"/>
                <a:cs typeface="Times New Roman" panose="02020603050405020304" pitchFamily="18" charset="0"/>
              </a:rPr>
              <a:t> Removed common </a:t>
            </a:r>
            <a:r>
              <a:rPr lang="en-US" dirty="0" err="1">
                <a:latin typeface="Times New Roman" panose="02020603050405020304" pitchFamily="18" charset="0"/>
                <a:ea typeface="+mn-lt"/>
                <a:cs typeface="Times New Roman" panose="02020603050405020304" pitchFamily="18" charset="0"/>
              </a:rPr>
              <a:t>stopwords</a:t>
            </a:r>
            <a:r>
              <a:rPr lang="en-US" dirty="0">
                <a:latin typeface="Times New Roman" panose="02020603050405020304" pitchFamily="18" charset="0"/>
                <a:ea typeface="+mn-lt"/>
                <a:cs typeface="Times New Roman" panose="02020603050405020304" pitchFamily="18" charset="0"/>
              </a:rPr>
              <a:t> like "and," "the," and "of" to focus on meaningful keywords.</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b="1" dirty="0">
                <a:latin typeface="Times New Roman" panose="02020603050405020304" pitchFamily="18" charset="0"/>
                <a:ea typeface="+mn-lt"/>
                <a:cs typeface="Times New Roman" panose="02020603050405020304" pitchFamily="18" charset="0"/>
              </a:rPr>
              <a:t>Tokenization:</a:t>
            </a:r>
            <a:r>
              <a:rPr lang="en-US" dirty="0">
                <a:latin typeface="Times New Roman" panose="02020603050405020304" pitchFamily="18" charset="0"/>
                <a:ea typeface="+mn-lt"/>
                <a:cs typeface="Times New Roman" panose="02020603050405020304" pitchFamily="18" charset="0"/>
              </a:rPr>
              <a:t> Split text into individual words or tokens for easier analysis.</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b="1" dirty="0">
                <a:latin typeface="Times New Roman" panose="02020603050405020304" pitchFamily="18" charset="0"/>
                <a:ea typeface="+mn-lt"/>
                <a:cs typeface="Times New Roman" panose="02020603050405020304" pitchFamily="18" charset="0"/>
              </a:rPr>
              <a:t>Lemmatization:</a:t>
            </a:r>
            <a:r>
              <a:rPr lang="en-US" dirty="0">
                <a:latin typeface="Times New Roman" panose="02020603050405020304" pitchFamily="18" charset="0"/>
                <a:ea typeface="+mn-lt"/>
                <a:cs typeface="Times New Roman" panose="02020603050405020304" pitchFamily="18" charset="0"/>
              </a:rPr>
              <a:t> Standardized words to their root forms (e.g., "driving" → "drive"), ensuring consistency in textual representation.</a:t>
            </a:r>
            <a:endParaRPr lang="en-US" b="1" dirty="0">
              <a:latin typeface="Times New Roman" panose="02020603050405020304" pitchFamily="18" charset="0"/>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Analysis:</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b="1" dirty="0">
                <a:latin typeface="Times New Roman" panose="02020603050405020304" pitchFamily="18" charset="0"/>
                <a:ea typeface="+mn-lt"/>
                <a:cs typeface="Times New Roman" panose="02020603050405020304" pitchFamily="18" charset="0"/>
              </a:rPr>
              <a:t>Topic Modeling:</a:t>
            </a:r>
            <a:endParaRPr lang="en-US" sz="2000"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Applied three models to identify key research themes:</a:t>
            </a:r>
            <a:endParaRPr lang="en-US" dirty="0">
              <a:latin typeface="Times New Roman" panose="02020603050405020304" pitchFamily="18" charset="0"/>
              <a:cs typeface="Times New Roman" panose="02020603050405020304" pitchFamily="18" charset="0"/>
            </a:endParaRPr>
          </a:p>
          <a:p>
            <a:pPr marL="1200150" lvl="2" indent="-285750" algn="just">
              <a:buFont typeface="Arial"/>
              <a:buChar char="•"/>
            </a:pPr>
            <a:r>
              <a:rPr lang="en-US" b="1" dirty="0">
                <a:latin typeface="Times New Roman" panose="02020603050405020304" pitchFamily="18" charset="0"/>
                <a:ea typeface="+mn-lt"/>
                <a:cs typeface="Times New Roman" panose="02020603050405020304" pitchFamily="18" charset="0"/>
              </a:rPr>
              <a:t>LDA (Latent Dirichlet Allocation):</a:t>
            </a:r>
            <a:r>
              <a:rPr lang="en-US" dirty="0">
                <a:latin typeface="Times New Roman" panose="02020603050405020304" pitchFamily="18" charset="0"/>
                <a:ea typeface="+mn-lt"/>
                <a:cs typeface="Times New Roman" panose="02020603050405020304" pitchFamily="18" charset="0"/>
              </a:rPr>
              <a:t> Used to classify abstracts into dominant topics based on word distributions.</a:t>
            </a:r>
            <a:endParaRPr lang="en-US" dirty="0">
              <a:latin typeface="Times New Roman" panose="02020603050405020304" pitchFamily="18" charset="0"/>
              <a:cs typeface="Times New Roman" panose="02020603050405020304" pitchFamily="18" charset="0"/>
            </a:endParaRPr>
          </a:p>
          <a:p>
            <a:pPr marL="1200150" lvl="2" indent="-285750" algn="just">
              <a:buFont typeface="Arial"/>
              <a:buChar char="•"/>
            </a:pPr>
            <a:r>
              <a:rPr lang="en-US" b="1" dirty="0">
                <a:latin typeface="Times New Roman" panose="02020603050405020304" pitchFamily="18" charset="0"/>
                <a:ea typeface="+mn-lt"/>
                <a:cs typeface="Times New Roman" panose="02020603050405020304" pitchFamily="18" charset="0"/>
              </a:rPr>
              <a:t>LSA (Latent Semantic Analysis):</a:t>
            </a:r>
            <a:r>
              <a:rPr lang="en-US" dirty="0">
                <a:latin typeface="Times New Roman" panose="02020603050405020304" pitchFamily="18" charset="0"/>
                <a:ea typeface="+mn-lt"/>
                <a:cs typeface="Times New Roman" panose="02020603050405020304" pitchFamily="18" charset="0"/>
              </a:rPr>
              <a:t> Applied to uncover latent relationships between terms and documents.</a:t>
            </a:r>
            <a:endParaRPr lang="en-US" dirty="0">
              <a:latin typeface="Times New Roman" panose="02020603050405020304" pitchFamily="18" charset="0"/>
              <a:cs typeface="Times New Roman" panose="02020603050405020304" pitchFamily="18" charset="0"/>
            </a:endParaRPr>
          </a:p>
          <a:p>
            <a:pPr marL="1200150" lvl="2" indent="-285750" algn="just">
              <a:buFont typeface="Arial"/>
              <a:buChar char="•"/>
            </a:pPr>
            <a:r>
              <a:rPr lang="en-US" b="1" dirty="0" err="1">
                <a:latin typeface="Times New Roman" panose="02020603050405020304" pitchFamily="18" charset="0"/>
                <a:ea typeface="+mn-lt"/>
                <a:cs typeface="Times New Roman" panose="02020603050405020304" pitchFamily="18" charset="0"/>
              </a:rPr>
              <a:t>BERTopic</a:t>
            </a:r>
            <a:r>
              <a:rPr lang="en-US" b="1" dirty="0">
                <a:latin typeface="Times New Roman" panose="02020603050405020304" pitchFamily="18" charset="0"/>
                <a:ea typeface="+mn-lt"/>
                <a:cs typeface="Times New Roman" panose="02020603050405020304" pitchFamily="18" charset="0"/>
              </a:rPr>
              <a:t>:</a:t>
            </a:r>
            <a:r>
              <a:rPr lang="en-US" dirty="0">
                <a:latin typeface="Times New Roman" panose="02020603050405020304" pitchFamily="18" charset="0"/>
                <a:ea typeface="+mn-lt"/>
                <a:cs typeface="Times New Roman" panose="02020603050405020304" pitchFamily="18" charset="0"/>
              </a:rPr>
              <a:t> Leveraged advanced transformer models for contextual topic generation.</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Measured </a:t>
            </a:r>
            <a:r>
              <a:rPr lang="en-US" b="1" dirty="0">
                <a:latin typeface="Times New Roman" panose="02020603050405020304" pitchFamily="18" charset="0"/>
                <a:ea typeface="+mn-lt"/>
                <a:cs typeface="Times New Roman" panose="02020603050405020304" pitchFamily="18" charset="0"/>
              </a:rPr>
              <a:t>coherence scores</a:t>
            </a:r>
            <a:r>
              <a:rPr lang="en-US" dirty="0">
                <a:latin typeface="Times New Roman" panose="02020603050405020304" pitchFamily="18" charset="0"/>
                <a:ea typeface="+mn-lt"/>
                <a:cs typeface="Times New Roman" panose="02020603050405020304" pitchFamily="18" charset="0"/>
              </a:rPr>
              <a:t> to evaluate the quality of the topics generated by each model.</a:t>
            </a:r>
            <a:endParaRPr lang="en-US" dirty="0">
              <a:latin typeface="Times New Roman" panose="02020603050405020304" pitchFamily="18" charset="0"/>
              <a:cs typeface="Times New Roman" panose="02020603050405020304" pitchFamily="18" charset="0"/>
            </a:endParaRPr>
          </a:p>
          <a:p>
            <a:pPr marL="285750" indent="-285750">
              <a:buFont typeface="Arial"/>
              <a:buChar char="•"/>
            </a:pPr>
            <a:endParaRPr lang="en-US" b="1" dirty="0">
              <a:latin typeface="Times New Roman" panose="02020603050405020304" pitchFamily="18" charset="0"/>
              <a:ea typeface="Calibri"/>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7082653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(Cont.)</a:t>
            </a:r>
            <a:endParaRPr lang="en-US" sz="5000" b="1" dirty="0">
              <a:solidFill>
                <a:schemeClr val="accent6">
                  <a:lumMod val="75000"/>
                </a:schemeClr>
              </a:solidFill>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12</a:t>
            </a:fld>
            <a:endParaRPr lang="en-US"/>
          </a:p>
        </p:txBody>
      </p:sp>
      <p:sp>
        <p:nvSpPr>
          <p:cNvPr id="3" name="TextBox 2">
            <a:extLst>
              <a:ext uri="{FF2B5EF4-FFF2-40B4-BE49-F238E27FC236}">
                <a16:creationId xmlns:a16="http://schemas.microsoft.com/office/drawing/2014/main" id="{EDF830B6-8EDB-789F-39FC-A052FA79ED5E}"/>
              </a:ext>
            </a:extLst>
          </p:cNvPr>
          <p:cNvSpPr txBox="1"/>
          <p:nvPr/>
        </p:nvSpPr>
        <p:spPr>
          <a:xfrm>
            <a:off x="1162917" y="1642564"/>
            <a:ext cx="9600687" cy="31700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lgn="just">
              <a:buFont typeface="Arial,Sans-Serif"/>
              <a:buChar char="•"/>
            </a:pPr>
            <a:r>
              <a:rPr lang="en-US" sz="2000" b="1" dirty="0">
                <a:latin typeface="Times New Roman" panose="02020603050405020304" pitchFamily="18" charset="0"/>
                <a:ea typeface="Calibri"/>
                <a:cs typeface="Times New Roman" panose="02020603050405020304" pitchFamily="18" charset="0"/>
              </a:rPr>
              <a:t>Temporal Analysis:</a:t>
            </a:r>
            <a:endParaRPr lang="en-US" sz="2000" dirty="0">
              <a:latin typeface="Times New Roman" panose="02020603050405020304" pitchFamily="18" charset="0"/>
              <a:ea typeface="Calibri"/>
              <a:cs typeface="Times New Roman" panose="02020603050405020304" pitchFamily="18" charset="0"/>
            </a:endParaRPr>
          </a:p>
          <a:p>
            <a:pPr marL="742950" lvl="1"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Conducted </a:t>
            </a:r>
            <a:r>
              <a:rPr lang="en-US" b="1" dirty="0">
                <a:latin typeface="Times New Roman" panose="02020603050405020304" pitchFamily="18" charset="0"/>
                <a:ea typeface="Calibri"/>
                <a:cs typeface="Times New Roman" panose="02020603050405020304" pitchFamily="18" charset="0"/>
              </a:rPr>
              <a:t>temporal analysis</a:t>
            </a:r>
            <a:r>
              <a:rPr lang="en-US" dirty="0">
                <a:latin typeface="Times New Roman" panose="02020603050405020304" pitchFamily="18" charset="0"/>
                <a:ea typeface="Calibri"/>
                <a:cs typeface="Times New Roman" panose="02020603050405020304" pitchFamily="18" charset="0"/>
              </a:rPr>
              <a:t> to study the evolution of research topics over time.</a:t>
            </a:r>
          </a:p>
          <a:p>
            <a:pPr marL="742950" lvl="1"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Examined trends in publications to identify shifts in focus areas, such as a rise in studies on AV ethics and deployment post-2020.</a:t>
            </a:r>
          </a:p>
          <a:p>
            <a:pPr lvl="1" algn="just"/>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Sans-Serif"/>
              <a:buChar char="•"/>
            </a:pPr>
            <a:r>
              <a:rPr lang="en-US" sz="2000" b="1" dirty="0">
                <a:latin typeface="Times New Roman" panose="02020603050405020304" pitchFamily="18" charset="0"/>
                <a:ea typeface="Calibri"/>
                <a:cs typeface="Times New Roman" panose="02020603050405020304" pitchFamily="18" charset="0"/>
              </a:rPr>
              <a:t>Visualization:</a:t>
            </a:r>
            <a:endParaRPr lang="en-US" sz="2000" dirty="0">
              <a:latin typeface="Times New Roman" panose="02020603050405020304" pitchFamily="18" charset="0"/>
              <a:ea typeface="Calibri"/>
              <a:cs typeface="Times New Roman" panose="02020603050405020304" pitchFamily="18" charset="0"/>
            </a:endParaRPr>
          </a:p>
          <a:p>
            <a:pPr marL="742950" lvl="1"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Developed various visual representations to summarize findings:</a:t>
            </a:r>
          </a:p>
          <a:p>
            <a:pPr marL="1200150" lvl="2" indent="-285750" algn="just">
              <a:buFont typeface="Arial,Sans-Serif"/>
              <a:buChar char="•"/>
            </a:pPr>
            <a:r>
              <a:rPr lang="en-US" b="1" dirty="0">
                <a:latin typeface="Times New Roman" panose="02020603050405020304" pitchFamily="18" charset="0"/>
                <a:ea typeface="Calibri"/>
                <a:cs typeface="Times New Roman" panose="02020603050405020304" pitchFamily="18" charset="0"/>
              </a:rPr>
              <a:t>Coherence Scores:</a:t>
            </a:r>
            <a:r>
              <a:rPr lang="en-US" dirty="0">
                <a:latin typeface="Times New Roman" panose="02020603050405020304" pitchFamily="18" charset="0"/>
                <a:ea typeface="Calibri"/>
                <a:cs typeface="Times New Roman" panose="02020603050405020304" pitchFamily="18" charset="0"/>
              </a:rPr>
              <a:t> Highlighted the reliability and interpretability of topics generated.</a:t>
            </a:r>
          </a:p>
          <a:p>
            <a:pPr marL="1200150" lvl="2" indent="-285750" algn="just">
              <a:buFont typeface="Arial,Sans-Serif"/>
              <a:buChar char="•"/>
            </a:pPr>
            <a:r>
              <a:rPr lang="en-US" b="1" dirty="0">
                <a:latin typeface="Times New Roman" panose="02020603050405020304" pitchFamily="18" charset="0"/>
                <a:ea typeface="Calibri"/>
                <a:cs typeface="Times New Roman" panose="02020603050405020304" pitchFamily="18" charset="0"/>
              </a:rPr>
              <a:t>Topic Trends:</a:t>
            </a:r>
            <a:r>
              <a:rPr lang="en-US" dirty="0">
                <a:latin typeface="Times New Roman" panose="02020603050405020304" pitchFamily="18" charset="0"/>
                <a:ea typeface="Calibri"/>
                <a:cs typeface="Times New Roman" panose="02020603050405020304" pitchFamily="18" charset="0"/>
              </a:rPr>
              <a:t> Displayed temporal variations in research focus through line graphs.</a:t>
            </a:r>
          </a:p>
          <a:p>
            <a:pPr marL="1200150" lvl="2" indent="-285750" algn="just">
              <a:buFont typeface="Arial,Sans-Serif"/>
              <a:buChar char="•"/>
            </a:pPr>
            <a:r>
              <a:rPr lang="en-US" b="1" dirty="0">
                <a:latin typeface="Times New Roman" panose="02020603050405020304" pitchFamily="18" charset="0"/>
                <a:ea typeface="Calibri"/>
                <a:cs typeface="Times New Roman" panose="02020603050405020304" pitchFamily="18" charset="0"/>
              </a:rPr>
              <a:t>Word Clouds:</a:t>
            </a:r>
            <a:r>
              <a:rPr lang="en-US" dirty="0">
                <a:latin typeface="Times New Roman" panose="02020603050405020304" pitchFamily="18" charset="0"/>
                <a:ea typeface="Calibri"/>
                <a:cs typeface="Times New Roman" panose="02020603050405020304" pitchFamily="18" charset="0"/>
              </a:rPr>
              <a:t> Illustrated the most frequent keywords for each dominant topic, providing an intuitive overview of the research landscape.</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957071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13</a:t>
            </a:fld>
            <a:endParaRPr lang="en-US"/>
          </a:p>
        </p:txBody>
      </p:sp>
      <p:sp>
        <p:nvSpPr>
          <p:cNvPr id="3" name="TextBox 2">
            <a:extLst>
              <a:ext uri="{FF2B5EF4-FFF2-40B4-BE49-F238E27FC236}">
                <a16:creationId xmlns:a16="http://schemas.microsoft.com/office/drawing/2014/main" id="{E61E8967-19A8-F272-6CDE-156E04FEF28E}"/>
              </a:ext>
            </a:extLst>
          </p:cNvPr>
          <p:cNvSpPr txBox="1"/>
          <p:nvPr/>
        </p:nvSpPr>
        <p:spPr>
          <a:xfrm>
            <a:off x="584199" y="1799153"/>
            <a:ext cx="5892092"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The dataset, after rigorous preprocessing and annotation, provided a refined collection of </a:t>
            </a:r>
            <a:r>
              <a:rPr lang="en-US" b="1" dirty="0">
                <a:latin typeface="Times New Roman" panose="02020603050405020304" pitchFamily="18" charset="0"/>
                <a:cs typeface="Times New Roman" panose="02020603050405020304" pitchFamily="18" charset="0"/>
              </a:rPr>
              <a:t>9,317 relevant rows</a:t>
            </a:r>
            <a:r>
              <a:rPr lang="en-US" dirty="0">
                <a:latin typeface="Times New Roman" panose="02020603050405020304" pitchFamily="18" charset="0"/>
                <a:cs typeface="Times New Roman" panose="02020603050405020304" pitchFamily="18" charset="0"/>
              </a:rPr>
              <a:t> from an initial pool of </a:t>
            </a:r>
            <a:r>
              <a:rPr lang="en-US" b="1" dirty="0">
                <a:latin typeface="Times New Roman" panose="02020603050405020304" pitchFamily="18" charset="0"/>
                <a:cs typeface="Times New Roman" panose="02020603050405020304" pitchFamily="18" charset="0"/>
              </a:rPr>
              <a:t>20,133 rows</a:t>
            </a:r>
            <a:r>
              <a:rPr lang="en-US" dirty="0">
                <a:latin typeface="Times New Roman" panose="02020603050405020304" pitchFamily="18" charset="0"/>
                <a:cs typeface="Times New Roman" panose="02020603050405020304" pitchFamily="18" charset="0"/>
              </a:rPr>
              <a:t>. This curated dataset underwent comprehensive analysis, revealing significant research themes and trends in autonomous vehicle (AV) studies.</a:t>
            </a:r>
            <a:endParaRPr lang="en-US" dirty="0">
              <a:latin typeface="Times New Roman" panose="02020603050405020304" pitchFamily="18" charset="0"/>
              <a:ea typeface="Calibri" panose="020F0502020204030204"/>
              <a:cs typeface="Times New Roman" panose="02020603050405020304" pitchFamily="18" charset="0"/>
            </a:endParaRPr>
          </a:p>
          <a:p>
            <a:pPr algn="just"/>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LDA effectively distributed words across multiple topics, enabling clearer distinctions in core research areas. Computer vision techniques in AVs," "regulations and safety," and "AI-driven traffic management systems."</a:t>
            </a:r>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pic>
        <p:nvPicPr>
          <p:cNvPr id="6" name="Picture 5">
            <a:extLst>
              <a:ext uri="{FF2B5EF4-FFF2-40B4-BE49-F238E27FC236}">
                <a16:creationId xmlns:a16="http://schemas.microsoft.com/office/drawing/2014/main" id="{D039984D-D3ED-ADE5-55BF-FAA69A173BB9}"/>
              </a:ext>
            </a:extLst>
          </p:cNvPr>
          <p:cNvPicPr>
            <a:picLocks noChangeAspect="1"/>
          </p:cNvPicPr>
          <p:nvPr/>
        </p:nvPicPr>
        <p:blipFill>
          <a:blip r:embed="rId5"/>
          <a:stretch>
            <a:fillRect/>
          </a:stretch>
        </p:blipFill>
        <p:spPr>
          <a:xfrm>
            <a:off x="7037468" y="1341953"/>
            <a:ext cx="4073141" cy="4025272"/>
          </a:xfrm>
          <a:prstGeom prst="rect">
            <a:avLst/>
          </a:prstGeom>
        </p:spPr>
      </p:pic>
      <p:sp>
        <p:nvSpPr>
          <p:cNvPr id="7" name="TextBox 6">
            <a:extLst>
              <a:ext uri="{FF2B5EF4-FFF2-40B4-BE49-F238E27FC236}">
                <a16:creationId xmlns:a16="http://schemas.microsoft.com/office/drawing/2014/main" id="{8E646280-463D-863A-3982-BE7BED415A2C}"/>
              </a:ext>
            </a:extLst>
          </p:cNvPr>
          <p:cNvSpPr txBox="1"/>
          <p:nvPr/>
        </p:nvSpPr>
        <p:spPr>
          <a:xfrm>
            <a:off x="3971210" y="5516047"/>
            <a:ext cx="102056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ea typeface="Calibri"/>
                <a:cs typeface="Calibri"/>
              </a:rPr>
              <a:t>3. Topics generated by LDA</a:t>
            </a:r>
          </a:p>
        </p:txBody>
      </p:sp>
    </p:spTree>
    <p:extLst>
      <p:ext uri="{BB962C8B-B14F-4D97-AF65-F5344CB8AC3E}">
        <p14:creationId xmlns:p14="http://schemas.microsoft.com/office/powerpoint/2010/main" val="877701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14</a:t>
            </a:fld>
            <a:endParaRPr lang="en-US"/>
          </a:p>
        </p:txBody>
      </p:sp>
      <p:pic>
        <p:nvPicPr>
          <p:cNvPr id="12" name="Picture 11">
            <a:extLst>
              <a:ext uri="{FF2B5EF4-FFF2-40B4-BE49-F238E27FC236}">
                <a16:creationId xmlns:a16="http://schemas.microsoft.com/office/drawing/2014/main" id="{7782736E-C215-2152-5956-BAA535B5EEF8}"/>
              </a:ext>
            </a:extLst>
          </p:cNvPr>
          <p:cNvPicPr>
            <a:picLocks noChangeAspect="1"/>
          </p:cNvPicPr>
          <p:nvPr/>
        </p:nvPicPr>
        <p:blipFill>
          <a:blip r:embed="rId5"/>
          <a:stretch>
            <a:fillRect/>
          </a:stretch>
        </p:blipFill>
        <p:spPr>
          <a:xfrm>
            <a:off x="7184570" y="1656414"/>
            <a:ext cx="4267843" cy="3937058"/>
          </a:xfrm>
          <a:prstGeom prst="rect">
            <a:avLst/>
          </a:prstGeom>
        </p:spPr>
      </p:pic>
      <p:sp>
        <p:nvSpPr>
          <p:cNvPr id="16" name="TextBox 15">
            <a:extLst>
              <a:ext uri="{FF2B5EF4-FFF2-40B4-BE49-F238E27FC236}">
                <a16:creationId xmlns:a16="http://schemas.microsoft.com/office/drawing/2014/main" id="{BFF794B8-F9BE-038B-30DA-998FB0B73790}"/>
              </a:ext>
            </a:extLst>
          </p:cNvPr>
          <p:cNvSpPr txBox="1"/>
          <p:nvPr/>
        </p:nvSpPr>
        <p:spPr>
          <a:xfrm>
            <a:off x="584199" y="2090171"/>
            <a:ext cx="6406564" cy="3416320"/>
          </a:xfrm>
          <a:prstGeom prst="rect">
            <a:avLst/>
          </a:prstGeom>
          <a:noFill/>
        </p:spPr>
        <p:txBody>
          <a:bodyPr wrap="square" lIns="91440" tIns="45720" rIns="91440" bIns="45720" anchor="t">
            <a:spAutoFit/>
          </a:bodyPr>
          <a:lstStyle/>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LSA captured latent relationships between terms and documents but struggled with nuanced topic differentiation. Its reliance on matrix factorization without probabilistic context limited the interpretability of topics. Broad topics like "autonomous system frameworks" and "simulation environments.“</a:t>
            </a:r>
            <a:endParaRPr lang="en-US" dirty="0">
              <a:latin typeface="Times New Roman" panose="02020603050405020304" pitchFamily="18" charset="0"/>
              <a:ea typeface="Calibri"/>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Leveraging transformer-based embeddings,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captured domain-specific terminology and nuanced trends, outperforming traditional models. Advanced topics like "ethical implications of AVs," "autonomous fleet management," and "hybrid models for AV decision-</a:t>
            </a:r>
            <a:r>
              <a:rPr lang="en-US" dirty="0" err="1">
                <a:latin typeface="Times New Roman" panose="02020603050405020304" pitchFamily="18" charset="0"/>
                <a:cs typeface="Times New Roman" panose="02020603050405020304" pitchFamily="18" charset="0"/>
              </a:rPr>
              <a:t>making.“LDA</a:t>
            </a:r>
            <a:r>
              <a:rPr lang="en-US" dirty="0">
                <a:latin typeface="Times New Roman" panose="02020603050405020304" pitchFamily="18" charset="0"/>
                <a:cs typeface="Times New Roman" panose="02020603050405020304" pitchFamily="18" charset="0"/>
              </a:rPr>
              <a:t> and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outperformed LSA, with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offering the best topic clarity and granularity.</a:t>
            </a:r>
          </a:p>
        </p:txBody>
      </p:sp>
      <p:sp>
        <p:nvSpPr>
          <p:cNvPr id="17" name="TextBox 16">
            <a:extLst>
              <a:ext uri="{FF2B5EF4-FFF2-40B4-BE49-F238E27FC236}">
                <a16:creationId xmlns:a16="http://schemas.microsoft.com/office/drawing/2014/main" id="{8857ADB2-2467-B99C-0F11-5B6EA447E818}"/>
              </a:ext>
            </a:extLst>
          </p:cNvPr>
          <p:cNvSpPr txBox="1"/>
          <p:nvPr/>
        </p:nvSpPr>
        <p:spPr>
          <a:xfrm>
            <a:off x="4613468" y="5741975"/>
            <a:ext cx="102056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ea typeface="Calibri"/>
                <a:cs typeface="Calibri"/>
              </a:rPr>
              <a:t>4. Topics generated by LSA</a:t>
            </a:r>
          </a:p>
        </p:txBody>
      </p:sp>
    </p:spTree>
    <p:extLst>
      <p:ext uri="{BB962C8B-B14F-4D97-AF65-F5344CB8AC3E}">
        <p14:creationId xmlns:p14="http://schemas.microsoft.com/office/powerpoint/2010/main" val="1134421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15</a:t>
            </a:fld>
            <a:endParaRPr lang="en-US"/>
          </a:p>
        </p:txBody>
      </p:sp>
      <p:pic>
        <p:nvPicPr>
          <p:cNvPr id="17" name="Picture 16">
            <a:extLst>
              <a:ext uri="{FF2B5EF4-FFF2-40B4-BE49-F238E27FC236}">
                <a16:creationId xmlns:a16="http://schemas.microsoft.com/office/drawing/2014/main" id="{D67A9E85-C909-E4F2-A840-B0D7FCFC5A63}"/>
              </a:ext>
            </a:extLst>
          </p:cNvPr>
          <p:cNvPicPr>
            <a:picLocks noChangeAspect="1"/>
          </p:cNvPicPr>
          <p:nvPr/>
        </p:nvPicPr>
        <p:blipFill>
          <a:blip r:embed="rId5"/>
          <a:stretch>
            <a:fillRect/>
          </a:stretch>
        </p:blipFill>
        <p:spPr>
          <a:xfrm>
            <a:off x="838199" y="1599507"/>
            <a:ext cx="4317004" cy="3658986"/>
          </a:xfrm>
          <a:prstGeom prst="rect">
            <a:avLst/>
          </a:prstGeom>
        </p:spPr>
      </p:pic>
      <p:pic>
        <p:nvPicPr>
          <p:cNvPr id="21" name="Picture 20" descr="A blue and white rectangular box with black text&#10;&#10;Description automatically generated">
            <a:extLst>
              <a:ext uri="{FF2B5EF4-FFF2-40B4-BE49-F238E27FC236}">
                <a16:creationId xmlns:a16="http://schemas.microsoft.com/office/drawing/2014/main" id="{10712154-098B-DE69-00AF-1434279B8D3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425806" y="2248886"/>
            <a:ext cx="6369587" cy="2181225"/>
          </a:xfrm>
          <a:prstGeom prst="rect">
            <a:avLst/>
          </a:prstGeom>
        </p:spPr>
      </p:pic>
      <p:sp>
        <p:nvSpPr>
          <p:cNvPr id="22" name="TextBox 21">
            <a:extLst>
              <a:ext uri="{FF2B5EF4-FFF2-40B4-BE49-F238E27FC236}">
                <a16:creationId xmlns:a16="http://schemas.microsoft.com/office/drawing/2014/main" id="{A6BFAC32-5EAA-8131-E0A0-98E854CDE81C}"/>
              </a:ext>
            </a:extLst>
          </p:cNvPr>
          <p:cNvSpPr txBox="1"/>
          <p:nvPr/>
        </p:nvSpPr>
        <p:spPr>
          <a:xfrm>
            <a:off x="-2476478" y="5315841"/>
            <a:ext cx="102056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ea typeface="Calibri"/>
                <a:cs typeface="Calibri"/>
              </a:rPr>
              <a:t>5. Topics generated by </a:t>
            </a:r>
            <a:r>
              <a:rPr lang="en-US" sz="1050" err="1">
                <a:ea typeface="Calibri"/>
                <a:cs typeface="Calibri"/>
              </a:rPr>
              <a:t>BERTopic</a:t>
            </a:r>
            <a:endParaRPr lang="en-US" sz="1050">
              <a:ea typeface="Calibri"/>
              <a:cs typeface="Calibri"/>
            </a:endParaRPr>
          </a:p>
        </p:txBody>
      </p:sp>
      <p:sp>
        <p:nvSpPr>
          <p:cNvPr id="23" name="TextBox 22">
            <a:extLst>
              <a:ext uri="{FF2B5EF4-FFF2-40B4-BE49-F238E27FC236}">
                <a16:creationId xmlns:a16="http://schemas.microsoft.com/office/drawing/2014/main" id="{BF8A18A4-75EE-2CCC-7F28-76791BD56020}"/>
              </a:ext>
            </a:extLst>
          </p:cNvPr>
          <p:cNvSpPr txBox="1"/>
          <p:nvPr/>
        </p:nvSpPr>
        <p:spPr>
          <a:xfrm>
            <a:off x="3366256" y="4740295"/>
            <a:ext cx="10205655"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a:ea typeface="Calibri"/>
                <a:cs typeface="Calibri"/>
              </a:rPr>
              <a:t>6. Performance Comparison</a:t>
            </a:r>
          </a:p>
        </p:txBody>
      </p:sp>
    </p:spTree>
    <p:extLst>
      <p:ext uri="{BB962C8B-B14F-4D97-AF65-F5344CB8AC3E}">
        <p14:creationId xmlns:p14="http://schemas.microsoft.com/office/powerpoint/2010/main" val="1945639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16</a:t>
            </a:fld>
            <a:endParaRPr lang="en-US"/>
          </a:p>
        </p:txBody>
      </p:sp>
      <p:sp>
        <p:nvSpPr>
          <p:cNvPr id="10" name="TextBox 9">
            <a:extLst>
              <a:ext uri="{FF2B5EF4-FFF2-40B4-BE49-F238E27FC236}">
                <a16:creationId xmlns:a16="http://schemas.microsoft.com/office/drawing/2014/main" id="{C731B08D-6C7A-4DB2-869F-8BE324042C06}"/>
              </a:ext>
            </a:extLst>
          </p:cNvPr>
          <p:cNvSpPr txBox="1"/>
          <p:nvPr/>
        </p:nvSpPr>
        <p:spPr>
          <a:xfrm>
            <a:off x="4071256" y="5806901"/>
            <a:ext cx="4267843" cy="261610"/>
          </a:xfrm>
          <a:prstGeom prst="rect">
            <a:avLst/>
          </a:prstGeom>
          <a:noFill/>
        </p:spPr>
        <p:txBody>
          <a:bodyPr wrap="square" rtlCol="0">
            <a:spAutoFit/>
          </a:bodyPr>
          <a:lstStyle/>
          <a:p>
            <a:r>
              <a:rPr lang="en-US" sz="1050"/>
              <a:t>7. Human evaluation of the topics</a:t>
            </a:r>
          </a:p>
        </p:txBody>
      </p:sp>
      <p:pic>
        <p:nvPicPr>
          <p:cNvPr id="6" name="Picture 5">
            <a:extLst>
              <a:ext uri="{FF2B5EF4-FFF2-40B4-BE49-F238E27FC236}">
                <a16:creationId xmlns:a16="http://schemas.microsoft.com/office/drawing/2014/main" id="{75983DEB-8A46-88AC-6565-18B5DEBA37EB}"/>
              </a:ext>
            </a:extLst>
          </p:cNvPr>
          <p:cNvPicPr>
            <a:picLocks noChangeAspect="1"/>
          </p:cNvPicPr>
          <p:nvPr/>
        </p:nvPicPr>
        <p:blipFill>
          <a:blip r:embed="rId5"/>
          <a:stretch>
            <a:fillRect/>
          </a:stretch>
        </p:blipFill>
        <p:spPr>
          <a:xfrm>
            <a:off x="590227" y="1550651"/>
            <a:ext cx="5821464" cy="849848"/>
          </a:xfrm>
          <a:prstGeom prst="rect">
            <a:avLst/>
          </a:prstGeom>
          <a:ln>
            <a:solidFill>
              <a:schemeClr val="tx1"/>
            </a:solidFill>
          </a:ln>
        </p:spPr>
      </p:pic>
      <p:pic>
        <p:nvPicPr>
          <p:cNvPr id="12" name="Picture 11">
            <a:extLst>
              <a:ext uri="{FF2B5EF4-FFF2-40B4-BE49-F238E27FC236}">
                <a16:creationId xmlns:a16="http://schemas.microsoft.com/office/drawing/2014/main" id="{DC0BD952-B23A-80E8-59DE-316022253F4C}"/>
              </a:ext>
            </a:extLst>
          </p:cNvPr>
          <p:cNvPicPr>
            <a:picLocks noChangeAspect="1"/>
          </p:cNvPicPr>
          <p:nvPr/>
        </p:nvPicPr>
        <p:blipFill>
          <a:blip r:embed="rId6"/>
          <a:stretch>
            <a:fillRect/>
          </a:stretch>
        </p:blipFill>
        <p:spPr>
          <a:xfrm>
            <a:off x="5563796" y="4715382"/>
            <a:ext cx="5758544" cy="849848"/>
          </a:xfrm>
          <a:prstGeom prst="rect">
            <a:avLst/>
          </a:prstGeom>
          <a:ln>
            <a:solidFill>
              <a:schemeClr val="tx1"/>
            </a:solidFill>
          </a:ln>
        </p:spPr>
      </p:pic>
      <p:pic>
        <p:nvPicPr>
          <p:cNvPr id="14" name="Picture 13">
            <a:extLst>
              <a:ext uri="{FF2B5EF4-FFF2-40B4-BE49-F238E27FC236}">
                <a16:creationId xmlns:a16="http://schemas.microsoft.com/office/drawing/2014/main" id="{104E65C5-2373-F6AA-1680-E90B8B31F028}"/>
              </a:ext>
            </a:extLst>
          </p:cNvPr>
          <p:cNvPicPr>
            <a:picLocks noChangeAspect="1"/>
          </p:cNvPicPr>
          <p:nvPr/>
        </p:nvPicPr>
        <p:blipFill>
          <a:blip r:embed="rId7"/>
          <a:stretch>
            <a:fillRect/>
          </a:stretch>
        </p:blipFill>
        <p:spPr>
          <a:xfrm>
            <a:off x="590226" y="3692533"/>
            <a:ext cx="5821464" cy="849848"/>
          </a:xfrm>
          <a:prstGeom prst="rect">
            <a:avLst/>
          </a:prstGeom>
          <a:ln>
            <a:solidFill>
              <a:schemeClr val="tx1"/>
            </a:solidFill>
          </a:ln>
        </p:spPr>
      </p:pic>
      <p:pic>
        <p:nvPicPr>
          <p:cNvPr id="16" name="Picture 15">
            <a:extLst>
              <a:ext uri="{FF2B5EF4-FFF2-40B4-BE49-F238E27FC236}">
                <a16:creationId xmlns:a16="http://schemas.microsoft.com/office/drawing/2014/main" id="{6C6C5405-90F6-37C4-C0EE-1C714137FF56}"/>
              </a:ext>
            </a:extLst>
          </p:cNvPr>
          <p:cNvPicPr>
            <a:picLocks noChangeAspect="1"/>
          </p:cNvPicPr>
          <p:nvPr/>
        </p:nvPicPr>
        <p:blipFill>
          <a:blip r:embed="rId8"/>
          <a:stretch>
            <a:fillRect/>
          </a:stretch>
        </p:blipFill>
        <p:spPr>
          <a:xfrm>
            <a:off x="5532336" y="2555203"/>
            <a:ext cx="5821464" cy="982626"/>
          </a:xfrm>
          <a:prstGeom prst="rect">
            <a:avLst/>
          </a:prstGeom>
          <a:ln>
            <a:solidFill>
              <a:schemeClr val="tx1"/>
            </a:solidFill>
          </a:ln>
        </p:spPr>
      </p:pic>
    </p:spTree>
    <p:extLst>
      <p:ext uri="{BB962C8B-B14F-4D97-AF65-F5344CB8AC3E}">
        <p14:creationId xmlns:p14="http://schemas.microsoft.com/office/powerpoint/2010/main" val="40948471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17</a:t>
            </a:fld>
            <a:endParaRPr lang="en-US"/>
          </a:p>
        </p:txBody>
      </p:sp>
      <p:pic>
        <p:nvPicPr>
          <p:cNvPr id="7" name="Picture 6" descr="A graph of a number of people&#10;&#10;Description automatically generated with medium confidence">
            <a:extLst>
              <a:ext uri="{FF2B5EF4-FFF2-40B4-BE49-F238E27FC236}">
                <a16:creationId xmlns:a16="http://schemas.microsoft.com/office/drawing/2014/main" id="{34C3844E-1EB5-9D13-1816-8B6B508F2D9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42875" y="1285875"/>
            <a:ext cx="11906250" cy="4286250"/>
          </a:xfrm>
          <a:prstGeom prst="rect">
            <a:avLst/>
          </a:prstGeom>
        </p:spPr>
      </p:pic>
      <p:sp>
        <p:nvSpPr>
          <p:cNvPr id="10" name="TextBox 9">
            <a:extLst>
              <a:ext uri="{FF2B5EF4-FFF2-40B4-BE49-F238E27FC236}">
                <a16:creationId xmlns:a16="http://schemas.microsoft.com/office/drawing/2014/main" id="{079B521A-E98B-5C5A-934A-C2CD651024B0}"/>
              </a:ext>
            </a:extLst>
          </p:cNvPr>
          <p:cNvSpPr txBox="1"/>
          <p:nvPr/>
        </p:nvSpPr>
        <p:spPr>
          <a:xfrm>
            <a:off x="3809680" y="5203372"/>
            <a:ext cx="228632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ea typeface="Calibri"/>
                <a:cs typeface="Calibri"/>
              </a:rPr>
              <a:t>8. Graph showing Topics over Time</a:t>
            </a:r>
          </a:p>
        </p:txBody>
      </p:sp>
    </p:spTree>
    <p:extLst>
      <p:ext uri="{BB962C8B-B14F-4D97-AF65-F5344CB8AC3E}">
        <p14:creationId xmlns:p14="http://schemas.microsoft.com/office/powerpoint/2010/main" val="237369290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18</a:t>
            </a:fld>
            <a:endParaRPr lang="en-US"/>
          </a:p>
        </p:txBody>
      </p:sp>
      <p:sp>
        <p:nvSpPr>
          <p:cNvPr id="3" name="TextBox 2">
            <a:extLst>
              <a:ext uri="{FF2B5EF4-FFF2-40B4-BE49-F238E27FC236}">
                <a16:creationId xmlns:a16="http://schemas.microsoft.com/office/drawing/2014/main" id="{05AF2D71-A0B5-0C03-BC45-2E4FD04AD5AD}"/>
              </a:ext>
            </a:extLst>
          </p:cNvPr>
          <p:cNvSpPr txBox="1"/>
          <p:nvPr/>
        </p:nvSpPr>
        <p:spPr>
          <a:xfrm>
            <a:off x="718980" y="1352697"/>
            <a:ext cx="10123191" cy="59093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Temporal Analysis:</a:t>
            </a:r>
            <a:endParaRPr lang="en-US" sz="20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The evolution of research focus areas over time was analyzed using temporal trends.</a:t>
            </a:r>
            <a:r>
              <a:rPr lang="en-US" dirty="0">
                <a:latin typeface="Times New Roman" panose="02020603050405020304" pitchFamily="18" charset="0"/>
                <a:ea typeface="+mn-lt"/>
                <a:cs typeface="Times New Roman" panose="02020603050405020304" pitchFamily="18" charset="0"/>
              </a:rPr>
              <a:t> The time series plot illustrates the progression of various research topics in autonomous vehicles over time. </a:t>
            </a:r>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1. Early Years (1995–2010):</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Minimal activity is observed in research publications during this period.</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Topics like </a:t>
            </a:r>
            <a:r>
              <a:rPr lang="en-US" b="1" dirty="0">
                <a:latin typeface="Times New Roman" panose="02020603050405020304" pitchFamily="18" charset="0"/>
                <a:ea typeface="+mn-lt"/>
                <a:cs typeface="Times New Roman" panose="02020603050405020304" pitchFamily="18" charset="0"/>
              </a:rPr>
              <a:t>GNSS Positioning </a:t>
            </a:r>
            <a:r>
              <a:rPr lang="en-US" dirty="0">
                <a:latin typeface="Times New Roman" panose="02020603050405020304" pitchFamily="18" charset="0"/>
                <a:ea typeface="+mn-lt"/>
                <a:cs typeface="Times New Roman" panose="02020603050405020304" pitchFamily="18" charset="0"/>
              </a:rPr>
              <a:t>and </a:t>
            </a:r>
            <a:r>
              <a:rPr lang="en-US" b="1" dirty="0">
                <a:latin typeface="Times New Roman" panose="02020603050405020304" pitchFamily="18" charset="0"/>
                <a:ea typeface="+mn-lt"/>
                <a:cs typeface="Times New Roman" panose="02020603050405020304" pitchFamily="18" charset="0"/>
              </a:rPr>
              <a:t>Trajectory Prediction</a:t>
            </a:r>
            <a:r>
              <a:rPr lang="en-US" dirty="0">
                <a:latin typeface="Times New Roman" panose="02020603050405020304" pitchFamily="18" charset="0"/>
                <a:ea typeface="+mn-lt"/>
                <a:cs typeface="Times New Roman" panose="02020603050405020304" pitchFamily="18" charset="0"/>
              </a:rPr>
              <a:t> show occasional interest, indicating foundational work on navigation and motion planning.</a:t>
            </a:r>
            <a:endParaRPr lang="en-US" dirty="0">
              <a:latin typeface="Times New Roman" panose="02020603050405020304" pitchFamily="18" charset="0"/>
              <a:ea typeface="Calibri"/>
              <a:cs typeface="Times New Roman" panose="02020603050405020304" pitchFamily="18" charset="0"/>
            </a:endParaRPr>
          </a:p>
          <a:p>
            <a:pPr algn="just"/>
            <a:endParaRPr lang="en-US" dirty="0">
              <a:latin typeface="Times New Roman" panose="02020603050405020304" pitchFamily="18" charset="0"/>
              <a:ea typeface="Calibri"/>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2. Growth Period (2010–2015):</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A gradual increase in research is seen, particularly in topics like </a:t>
            </a:r>
            <a:r>
              <a:rPr lang="en-US" b="1" dirty="0">
                <a:latin typeface="Times New Roman" panose="02020603050405020304" pitchFamily="18" charset="0"/>
                <a:ea typeface="+mn-lt"/>
                <a:cs typeface="Times New Roman" panose="02020603050405020304" pitchFamily="18" charset="0"/>
              </a:rPr>
              <a:t>Testing and Simulation </a:t>
            </a:r>
            <a:r>
              <a:rPr lang="en-US" dirty="0">
                <a:latin typeface="Times New Roman" panose="02020603050405020304" pitchFamily="18" charset="0"/>
                <a:ea typeface="+mn-lt"/>
                <a:cs typeface="Times New Roman" panose="02020603050405020304" pitchFamily="18" charset="0"/>
              </a:rPr>
              <a:t>and </a:t>
            </a:r>
            <a:r>
              <a:rPr lang="en-US" b="1" dirty="0">
                <a:latin typeface="Times New Roman" panose="02020603050405020304" pitchFamily="18" charset="0"/>
                <a:ea typeface="+mn-lt"/>
                <a:cs typeface="Times New Roman" panose="02020603050405020304" pitchFamily="18" charset="0"/>
              </a:rPr>
              <a:t>LIDAR Point Cloud Processing</a:t>
            </a:r>
            <a:r>
              <a:rPr lang="en-US" dirty="0">
                <a:latin typeface="Times New Roman" panose="02020603050405020304" pitchFamily="18" charset="0"/>
                <a:ea typeface="+mn-lt"/>
                <a:cs typeface="Times New Roman" panose="02020603050405020304" pitchFamily="18" charset="0"/>
              </a:rPr>
              <a:t>.</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This period marks the rise of key technologies required for autonomous systems, such as object detection and mapping.</a:t>
            </a:r>
          </a:p>
          <a:p>
            <a:endParaRPr lang="en-US" dirty="0">
              <a:latin typeface="Times New Roman" panose="02020603050405020304" pitchFamily="18" charset="0"/>
              <a:ea typeface="Calibri" panose="020F0502020204030204"/>
              <a:cs typeface="Times New Roman" panose="02020603050405020304" pitchFamily="18" charset="0"/>
            </a:endParaRPr>
          </a:p>
          <a:p>
            <a:endParaRPr lang="en-US" dirty="0">
              <a:latin typeface="Times New Roman" panose="02020603050405020304" pitchFamily="18" charset="0"/>
              <a:ea typeface="Calibri" panose="020F0502020204030204"/>
              <a:cs typeface="Times New Roman" panose="02020603050405020304" pitchFamily="18" charset="0"/>
            </a:endParaRPr>
          </a:p>
          <a:p>
            <a:endParaRPr lang="en-US" b="1" dirty="0">
              <a:latin typeface="Times New Roman" panose="02020603050405020304" pitchFamily="18" charset="0"/>
              <a:ea typeface="+mn-lt"/>
              <a:cs typeface="Times New Roman" panose="02020603050405020304" pitchFamily="18" charset="0"/>
            </a:endParaRPr>
          </a:p>
          <a:p>
            <a:endParaRPr lang="en-US" b="1" dirty="0">
              <a:latin typeface="Times New Roman" panose="02020603050405020304" pitchFamily="18" charset="0"/>
              <a:ea typeface="+mn-lt"/>
              <a:cs typeface="Times New Roman" panose="02020603050405020304" pitchFamily="18" charset="0"/>
            </a:endParaRPr>
          </a:p>
          <a:p>
            <a:pPr>
              <a:buFont typeface="Arial,Sans-Serif"/>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159286659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Results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19</a:t>
            </a:fld>
            <a:endParaRPr lang="en-US"/>
          </a:p>
        </p:txBody>
      </p:sp>
      <p:sp>
        <p:nvSpPr>
          <p:cNvPr id="3" name="TextBox 2">
            <a:extLst>
              <a:ext uri="{FF2B5EF4-FFF2-40B4-BE49-F238E27FC236}">
                <a16:creationId xmlns:a16="http://schemas.microsoft.com/office/drawing/2014/main" id="{05AF2D71-A0B5-0C03-BC45-2E4FD04AD5AD}"/>
              </a:ext>
            </a:extLst>
          </p:cNvPr>
          <p:cNvSpPr txBox="1"/>
          <p:nvPr/>
        </p:nvSpPr>
        <p:spPr>
          <a:xfrm>
            <a:off x="1043184" y="1643162"/>
            <a:ext cx="9863829"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b="1" dirty="0">
                <a:latin typeface="Times New Roman" panose="02020603050405020304" pitchFamily="18" charset="0"/>
                <a:cs typeface="Times New Roman" panose="02020603050405020304" pitchFamily="18" charset="0"/>
              </a:rPr>
              <a:t>3. Expansion Period (2016–2019):</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
              <a:buChar char="•"/>
            </a:pPr>
            <a:r>
              <a:rPr lang="en-US" dirty="0">
                <a:latin typeface="Times New Roman" panose="02020603050405020304" pitchFamily="18" charset="0"/>
                <a:ea typeface="+mn-lt"/>
                <a:cs typeface="Times New Roman" panose="02020603050405020304" pitchFamily="18" charset="0"/>
              </a:rPr>
              <a:t>A noticeable surge in research activity occurs, with prominent growth in topics such as </a:t>
            </a:r>
            <a:r>
              <a:rPr lang="en-US" b="1" dirty="0">
                <a:latin typeface="Times New Roman" panose="02020603050405020304" pitchFamily="18" charset="0"/>
                <a:ea typeface="+mn-lt"/>
                <a:cs typeface="Times New Roman" panose="02020603050405020304" pitchFamily="18" charset="0"/>
              </a:rPr>
              <a:t>Driver Automation Systems, Safety and Crash Analysis -</a:t>
            </a:r>
            <a:r>
              <a:rPr lang="en-US" dirty="0">
                <a:latin typeface="Times New Roman" panose="02020603050405020304" pitchFamily="18" charset="0"/>
                <a:ea typeface="+mn-lt"/>
                <a:cs typeface="Times New Roman" panose="02020603050405020304" pitchFamily="18" charset="0"/>
              </a:rPr>
              <a:t> Indicating increased focus on ensuring system reliability and reducing risks. Emerging themes include </a:t>
            </a:r>
            <a:r>
              <a:rPr lang="en-US" b="1" dirty="0">
                <a:latin typeface="Times New Roman" panose="02020603050405020304" pitchFamily="18" charset="0"/>
                <a:ea typeface="+mn-lt"/>
                <a:cs typeface="Times New Roman" panose="02020603050405020304" pitchFamily="18" charset="0"/>
              </a:rPr>
              <a:t>Reinforcement Learning </a:t>
            </a:r>
            <a:r>
              <a:rPr lang="en-US" dirty="0">
                <a:latin typeface="Times New Roman" panose="02020603050405020304" pitchFamily="18" charset="0"/>
                <a:ea typeface="+mn-lt"/>
                <a:cs typeface="Times New Roman" panose="02020603050405020304" pitchFamily="18" charset="0"/>
              </a:rPr>
              <a:t>and </a:t>
            </a:r>
            <a:r>
              <a:rPr lang="en-US" b="1" dirty="0">
                <a:latin typeface="Times New Roman" panose="02020603050405020304" pitchFamily="18" charset="0"/>
                <a:ea typeface="+mn-lt"/>
                <a:cs typeface="Times New Roman" panose="02020603050405020304" pitchFamily="18" charset="0"/>
              </a:rPr>
              <a:t>Semantic Image Segmentation</a:t>
            </a:r>
            <a:r>
              <a:rPr lang="en-US" dirty="0">
                <a:latin typeface="Times New Roman" panose="02020603050405020304" pitchFamily="18" charset="0"/>
                <a:ea typeface="+mn-lt"/>
                <a:cs typeface="Times New Roman" panose="02020603050405020304" pitchFamily="18" charset="0"/>
              </a:rPr>
              <a:t>, driven by the integration of machine learning techniques.</a:t>
            </a:r>
          </a:p>
          <a:p>
            <a:pPr algn="just"/>
            <a:r>
              <a:rPr lang="en-US" b="1" dirty="0">
                <a:latin typeface="Times New Roman" panose="02020603050405020304" pitchFamily="18" charset="0"/>
                <a:ea typeface="Calibri"/>
                <a:cs typeface="Times New Roman" panose="02020603050405020304" pitchFamily="18" charset="0"/>
              </a:rPr>
              <a:t> </a:t>
            </a:r>
          </a:p>
          <a:p>
            <a:pPr algn="just"/>
            <a:r>
              <a:rPr lang="en-US" b="1" dirty="0">
                <a:latin typeface="Times New Roman" panose="02020603050405020304" pitchFamily="18" charset="0"/>
                <a:ea typeface="Calibri"/>
                <a:cs typeface="Times New Roman" panose="02020603050405020304" pitchFamily="18" charset="0"/>
              </a:rPr>
              <a:t>4. Recent Surge (2020–2024):</a:t>
            </a:r>
            <a:endParaRPr lang="en-US" dirty="0">
              <a:latin typeface="Times New Roman" panose="02020603050405020304" pitchFamily="18" charset="0"/>
              <a:ea typeface="Calibri"/>
              <a:cs typeface="Times New Roman" panose="02020603050405020304" pitchFamily="18" charset="0"/>
            </a:endParaRPr>
          </a:p>
          <a:p>
            <a:pPr marL="285750"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A sharp spike in publication volumes across nearly all topics is evident, reflecting the rapid technological advancements and growing interest in autonomous vehicles. </a:t>
            </a:r>
          </a:p>
          <a:p>
            <a:pPr marL="285750"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Dominant topics: </a:t>
            </a:r>
            <a:r>
              <a:rPr lang="en-US" b="1" dirty="0">
                <a:latin typeface="Times New Roman" panose="02020603050405020304" pitchFamily="18" charset="0"/>
                <a:ea typeface="Calibri"/>
                <a:cs typeface="Times New Roman" panose="02020603050405020304" pitchFamily="18" charset="0"/>
              </a:rPr>
              <a:t>Control and Trajectory Planning, Testing and Safety, Advanced Learning Techniques, Trust and Ethics, Fleet Management and Autonomy, Navigation in Robotics, Object Detection</a:t>
            </a:r>
            <a:endParaRPr lang="en-US" dirty="0">
              <a:latin typeface="Times New Roman" panose="02020603050405020304" pitchFamily="18" charset="0"/>
              <a:ea typeface="Calibri"/>
              <a:cs typeface="Times New Roman" panose="02020603050405020304" pitchFamily="18" charset="0"/>
            </a:endParaRPr>
          </a:p>
          <a:p>
            <a:endParaRPr lang="en-US" dirty="0">
              <a:latin typeface="Times New Roman" panose="02020603050405020304" pitchFamily="18" charset="0"/>
              <a:ea typeface="Calibri"/>
              <a:cs typeface="Times New Roman" panose="02020603050405020304" pitchFamily="18" charset="0"/>
            </a:endParaRPr>
          </a:p>
          <a:p>
            <a:pPr>
              <a:buFont typeface="Arial,Sans-Serif"/>
              <a:buChar char="•"/>
            </a:pPr>
            <a:endParaRPr lang="en-US" dirty="0">
              <a:latin typeface="Times New Roman" panose="02020603050405020304" pitchFamily="18" charset="0"/>
              <a:cs typeface="Times New Roman" panose="02020603050405020304" pitchFamily="18" charset="0"/>
            </a:endParaRPr>
          </a:p>
          <a:p>
            <a:endParaRPr lang="en-US" b="1" dirty="0">
              <a:latin typeface="Times New Roman" panose="02020603050405020304" pitchFamily="18" charset="0"/>
              <a:ea typeface="+mn-lt"/>
              <a:cs typeface="Times New Roman" panose="02020603050405020304" pitchFamily="18" charset="0"/>
            </a:endParaRPr>
          </a:p>
          <a:p>
            <a:pPr>
              <a:buFont typeface="Arial,Sans-Serif"/>
              <a:buChar char="•"/>
            </a:pPr>
            <a:endParaRPr lang="en-US" dirty="0">
              <a:latin typeface="Times New Roman" panose="02020603050405020304" pitchFamily="18" charset="0"/>
              <a:cs typeface="Times New Roman" panose="02020603050405020304" pitchFamily="18" charset="0"/>
            </a:endParaRPr>
          </a:p>
          <a:p>
            <a:pPr marL="742950" lvl="1" indent="-285750">
              <a:buFont typeface="Arial"/>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582847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236033B-82D1-F34B-99BD-644C50FD7404}"/>
              </a:ext>
            </a:extLst>
          </p:cNvPr>
          <p:cNvSpPr/>
          <p:nvPr/>
        </p:nvSpPr>
        <p:spPr>
          <a:xfrm>
            <a:off x="750407" y="561941"/>
            <a:ext cx="11170153" cy="5539978"/>
          </a:xfrm>
          <a:prstGeom prst="rect">
            <a:avLst/>
          </a:prstGeom>
        </p:spPr>
        <p:txBody>
          <a:bodyPr wrap="square" lIns="91440" tIns="45720" rIns="91440" bIns="45720" anchor="t">
            <a:spAutoFit/>
          </a:bodyPr>
          <a:lstStyle/>
          <a:p>
            <a:pPr algn="ctr"/>
            <a:endParaRPr lang="en-US" sz="1600" b="1" dirty="0">
              <a:latin typeface="Times New Roman" panose="02020603050405020304" pitchFamily="18" charset="0"/>
              <a:cs typeface="Times New Roman" panose="02020603050405020304" pitchFamily="18" charset="0"/>
            </a:endParaRPr>
          </a:p>
          <a:p>
            <a:r>
              <a:rPr lang="en-US" sz="5000" b="1" dirty="0">
                <a:solidFill>
                  <a:schemeClr val="accent6">
                    <a:lumMod val="76000"/>
                  </a:schemeClr>
                </a:solidFill>
                <a:latin typeface="Times New Roman" panose="02020603050405020304" pitchFamily="18" charset="0"/>
                <a:cs typeface="Times New Roman" panose="02020603050405020304" pitchFamily="18" charset="0"/>
              </a:rPr>
              <a:t>Table of Contents:</a:t>
            </a:r>
            <a:endParaRPr lang="en-US" sz="5000" dirty="0">
              <a:solidFill>
                <a:schemeClr val="accent6">
                  <a:lumMod val="76000"/>
                </a:schemeClr>
              </a:solidFill>
              <a:latin typeface="Times New Roman" panose="02020603050405020304" pitchFamily="18" charset="0"/>
              <a:cs typeface="Times New Roman" panose="02020603050405020304" pitchFamily="18" charset="0"/>
            </a:endParaRPr>
          </a:p>
          <a:p>
            <a:endParaRPr lang="en-US" sz="3200" b="1" dirty="0">
              <a:latin typeface="Times New Roman" panose="02020603050405020304" pitchFamily="18" charset="0"/>
              <a:cs typeface="Times New Roman" panose="02020603050405020304" pitchFamily="18" charset="0"/>
            </a:endParaRP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INTRODUCTION </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PROBLEM STATEMENT </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RELATED WORK</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METHODOLOGY </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RESULTS</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CHALLENGES &amp; LIMITATIONS</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CONCLUSION &amp; FUTURE WORK</a:t>
            </a:r>
          </a:p>
          <a:p>
            <a:pPr marL="800100" lvl="1" indent="-342900">
              <a:lnSpc>
                <a:spcPct val="150000"/>
              </a:lnSpc>
              <a:buFont typeface="Arial"/>
              <a:buChar char="•"/>
            </a:pPr>
            <a:r>
              <a:rPr lang="en-US" sz="2000" dirty="0">
                <a:latin typeface="Times New Roman" panose="02020603050405020304" pitchFamily="18" charset="0"/>
                <a:cs typeface="Times New Roman" panose="02020603050405020304" pitchFamily="18" charset="0"/>
              </a:rPr>
              <a:t>REFERENCES</a:t>
            </a:r>
          </a:p>
          <a:p>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0524750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Challenges &amp; Limitations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20</a:t>
            </a:fld>
            <a:endParaRPr lang="en-US"/>
          </a:p>
        </p:txBody>
      </p:sp>
      <p:sp>
        <p:nvSpPr>
          <p:cNvPr id="3" name="TextBox 2">
            <a:extLst>
              <a:ext uri="{FF2B5EF4-FFF2-40B4-BE49-F238E27FC236}">
                <a16:creationId xmlns:a16="http://schemas.microsoft.com/office/drawing/2014/main" id="{3BD2F045-CF5C-1B36-3322-339364A4114D}"/>
              </a:ext>
            </a:extLst>
          </p:cNvPr>
          <p:cNvSpPr txBox="1"/>
          <p:nvPr/>
        </p:nvSpPr>
        <p:spPr>
          <a:xfrm>
            <a:off x="460514" y="1422254"/>
            <a:ext cx="11347173" cy="4801314"/>
          </a:xfrm>
          <a:prstGeom prst="rect">
            <a:avLst/>
          </a:prstGeom>
          <a:noFill/>
        </p:spPr>
        <p:txBody>
          <a:bodyPr wrap="square" lIns="91440" tIns="45720" rIns="91440" bIns="45720" anchor="t">
            <a:spAutoFit/>
          </a:bodyPr>
          <a:lstStyle/>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Annotation Challenges</a:t>
            </a:r>
            <a:endParaRPr lang="en-US" dirty="0">
              <a:latin typeface="Times New Roman" panose="02020603050405020304" pitchFamily="18" charset="0"/>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Since the dataset contains academic papers without labeled data for relevance  </a:t>
            </a:r>
            <a:endParaRPr lang="en-US" dirty="0">
              <a:latin typeface="Times New Roman" panose="02020603050405020304" pitchFamily="18" charset="0"/>
              <a:ea typeface="Calibri" panose="020F0502020204030204"/>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While annotating using Llama3 is done, but it can be improved using GPT4 which needs funding</a:t>
            </a:r>
            <a:endParaRPr lang="en-US" dirty="0">
              <a:latin typeface="Times New Roman" panose="02020603050405020304" pitchFamily="18" charset="0"/>
              <a:ea typeface="Calibri" panose="020F0502020204030204"/>
              <a:cs typeface="Times New Roman" panose="02020603050405020304" pitchFamily="18" charset="0"/>
            </a:endParaRPr>
          </a:p>
          <a:p>
            <a:pPr lvl="1" algn="just"/>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Topic Model Relevance</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Although using algorithms like LDA, LSA, and </a:t>
            </a:r>
            <a:r>
              <a:rPr lang="en-US" dirty="0" err="1">
                <a:latin typeface="Times New Roman" panose="02020603050405020304" pitchFamily="18" charset="0"/>
                <a:cs typeface="Times New Roman" panose="02020603050405020304" pitchFamily="18" charset="0"/>
              </a:rPr>
              <a:t>BERTopic</a:t>
            </a:r>
            <a:r>
              <a:rPr lang="en-US" dirty="0">
                <a:latin typeface="Times New Roman" panose="02020603050405020304" pitchFamily="18" charset="0"/>
                <a:cs typeface="Times New Roman" panose="02020603050405020304" pitchFamily="18" charset="0"/>
              </a:rPr>
              <a:t> can help extract topics from large datasets, the topics generated may not always align with the true focus areas of the research. </a:t>
            </a:r>
            <a:endParaRPr lang="en-US" dirty="0">
              <a:latin typeface="Times New Roman" panose="02020603050405020304" pitchFamily="18" charset="0"/>
              <a:ea typeface="Calibri" panose="020F0502020204030204"/>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Topic modeling is sensitive to hyperparameters, and minor adjustments may cause a shift in results, leading to less relevant topics</a:t>
            </a:r>
            <a:endParaRPr lang="en-US" dirty="0">
              <a:latin typeface="Times New Roman" panose="02020603050405020304" pitchFamily="18" charset="0"/>
              <a:ea typeface="Calibri" panose="020F0502020204030204"/>
              <a:cs typeface="Times New Roman" panose="02020603050405020304" pitchFamily="18" charset="0"/>
            </a:endParaRPr>
          </a:p>
          <a:p>
            <a:pPr lvl="1" algn="just"/>
            <a:endParaRPr lang="en-US" dirty="0">
              <a:latin typeface="Times New Roman" panose="02020603050405020304" pitchFamily="18" charset="0"/>
              <a:ea typeface="Calibri" panose="020F0502020204030204"/>
              <a:cs typeface="Times New Roman" panose="02020603050405020304" pitchFamily="18" charset="0"/>
            </a:endParaRP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Data Quality and Duplication</a:t>
            </a:r>
            <a:r>
              <a:rPr lang="en-US"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Calibri" panose="020F0502020204030204"/>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Removing duplicates based on title and author can help clean the dataset, but it may still leave underlying issues with data quality. </a:t>
            </a:r>
            <a:endParaRPr lang="en-US" dirty="0">
              <a:latin typeface="Times New Roman" panose="02020603050405020304" pitchFamily="18" charset="0"/>
              <a:ea typeface="Calibri" panose="020F0502020204030204"/>
              <a:cs typeface="Times New Roman" panose="02020603050405020304" pitchFamily="18" charset="0"/>
            </a:endParaRP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For example, papers from different conferences or journals might contain overlapping research, making it difficult to determine the exact progression of topics</a:t>
            </a:r>
            <a:endParaRPr lang="en-US" dirty="0">
              <a:latin typeface="Times New Roman" panose="02020603050405020304" pitchFamily="18" charset="0"/>
              <a:ea typeface="Calibri" panose="020F0502020204030204"/>
              <a:cs typeface="Times New Roman" panose="02020603050405020304" pitchFamily="18" charset="0"/>
            </a:endParaRPr>
          </a:p>
          <a:p>
            <a:endParaRPr lang="en-US" dirty="0">
              <a:latin typeface="Times New Roman" panose="02020603050405020304" pitchFamily="18" charset="0"/>
              <a:ea typeface="Calibri" panose="020F0502020204030204"/>
              <a:cs typeface="Times New Roman" panose="02020603050405020304" pitchFamily="18" charset="0"/>
            </a:endParaRPr>
          </a:p>
          <a:p>
            <a:endParaRPr lang="en-US" dirty="0">
              <a:latin typeface="Times New Roman" panose="02020603050405020304" pitchFamily="18" charset="0"/>
              <a:ea typeface="Calibri" panose="020F0502020204030204"/>
              <a:cs typeface="Times New Roman" panose="02020603050405020304" pitchFamily="18" charset="0"/>
            </a:endParaRPr>
          </a:p>
        </p:txBody>
      </p:sp>
    </p:spTree>
    <p:extLst>
      <p:ext uri="{BB962C8B-B14F-4D97-AF65-F5344CB8AC3E}">
        <p14:creationId xmlns:p14="http://schemas.microsoft.com/office/powerpoint/2010/main" val="5843723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191550"/>
            <a:ext cx="8534399"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Conclusion &amp; Future Work</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21</a:t>
            </a:fld>
            <a:endParaRPr lang="en-US"/>
          </a:p>
        </p:txBody>
      </p:sp>
      <p:sp>
        <p:nvSpPr>
          <p:cNvPr id="3" name="TextBox 2">
            <a:extLst>
              <a:ext uri="{FF2B5EF4-FFF2-40B4-BE49-F238E27FC236}">
                <a16:creationId xmlns:a16="http://schemas.microsoft.com/office/drawing/2014/main" id="{75950BB7-4C20-E855-492E-A69AFE07577D}"/>
              </a:ext>
            </a:extLst>
          </p:cNvPr>
          <p:cNvSpPr txBox="1"/>
          <p:nvPr/>
        </p:nvSpPr>
        <p:spPr>
          <a:xfrm>
            <a:off x="735968" y="1342654"/>
            <a:ext cx="10605052" cy="4031873"/>
          </a:xfrm>
          <a:prstGeom prst="rect">
            <a:avLst/>
          </a:prstGeom>
          <a:noFill/>
        </p:spPr>
        <p:txBody>
          <a:bodyPr wrap="square" lIns="91440" tIns="45720" rIns="91440" bIns="45720" anchor="t">
            <a:spAutoFit/>
          </a:bodyPr>
          <a:lstStyle/>
          <a:p>
            <a:pPr algn="just"/>
            <a:r>
              <a:rPr lang="en-US" sz="2000" b="1" dirty="0">
                <a:latin typeface="Times New Roman" panose="02020603050405020304" pitchFamily="18" charset="0"/>
                <a:ea typeface="Calibri"/>
                <a:cs typeface="Times New Roman" panose="02020603050405020304" pitchFamily="18" charset="0"/>
              </a:rPr>
              <a:t>Key</a:t>
            </a:r>
            <a:r>
              <a:rPr lang="en-US" sz="2000" b="1" dirty="0">
                <a:latin typeface="Times New Roman" panose="02020603050405020304" pitchFamily="18" charset="0"/>
                <a:ea typeface="+mn-lt"/>
                <a:cs typeface="Times New Roman" panose="02020603050405020304" pitchFamily="18" charset="0"/>
              </a:rPr>
              <a:t> Observations</a:t>
            </a:r>
            <a:r>
              <a:rPr lang="en-US" sz="2000" b="1" dirty="0">
                <a:latin typeface="Times New Roman" panose="02020603050405020304" pitchFamily="18" charset="0"/>
                <a:ea typeface="Calibri"/>
                <a:cs typeface="Times New Roman" panose="02020603050405020304" pitchFamily="18" charset="0"/>
              </a:rPr>
              <a:t>:</a:t>
            </a:r>
            <a:endParaRPr lang="en-US" sz="2000" dirty="0">
              <a:latin typeface="Times New Roman" panose="02020603050405020304" pitchFamily="18" charset="0"/>
              <a:ea typeface="Calibri"/>
              <a:cs typeface="Times New Roman" panose="02020603050405020304" pitchFamily="18" charset="0"/>
            </a:endParaRPr>
          </a:p>
          <a:p>
            <a:pPr marL="285750" indent="-285750" algn="just">
              <a:buFont typeface="Arial,Sans-Serif"/>
              <a:buChar char="•"/>
            </a:pPr>
            <a:r>
              <a:rPr lang="en-US" dirty="0">
                <a:latin typeface="Times New Roman" panose="02020603050405020304" pitchFamily="18" charset="0"/>
                <a:ea typeface="Calibri"/>
                <a:cs typeface="Times New Roman" panose="02020603050405020304" pitchFamily="18" charset="0"/>
              </a:rPr>
              <a:t>The highest</a:t>
            </a:r>
            <a:r>
              <a:rPr lang="en-US" dirty="0">
                <a:latin typeface="Times New Roman" panose="02020603050405020304" pitchFamily="18" charset="0"/>
                <a:ea typeface="+mn-lt"/>
                <a:cs typeface="Times New Roman" panose="02020603050405020304" pitchFamily="18" charset="0"/>
              </a:rPr>
              <a:t> publication volumes are observed in recent years, emphasizing the maturation of the autonomous vehicle field.</a:t>
            </a:r>
          </a:p>
          <a:p>
            <a:pPr marL="285750" indent="-285750" algn="just">
              <a:buFont typeface="Arial,Sans-Serif"/>
              <a:buChar char="•"/>
            </a:pPr>
            <a:r>
              <a:rPr lang="en-US" dirty="0">
                <a:latin typeface="Times New Roman" panose="02020603050405020304" pitchFamily="18" charset="0"/>
                <a:cs typeface="Times New Roman" panose="02020603050405020304" pitchFamily="18" charset="0"/>
              </a:rPr>
              <a:t>The rise </a:t>
            </a:r>
            <a:r>
              <a:rPr lang="en-US" dirty="0">
                <a:latin typeface="Times New Roman" panose="02020603050405020304" pitchFamily="18" charset="0"/>
                <a:ea typeface="+mn-lt"/>
                <a:cs typeface="Times New Roman" panose="02020603050405020304" pitchFamily="18" charset="0"/>
              </a:rPr>
              <a:t>in diverse topics like </a:t>
            </a:r>
            <a:r>
              <a:rPr lang="en-US" b="1" dirty="0">
                <a:latin typeface="Times New Roman" panose="02020603050405020304" pitchFamily="18" charset="0"/>
                <a:ea typeface="+mn-lt"/>
                <a:cs typeface="Times New Roman" panose="02020603050405020304" pitchFamily="18" charset="0"/>
              </a:rPr>
              <a:t>Edge Computing, Real-Time Decision-Making (</a:t>
            </a:r>
            <a:r>
              <a:rPr lang="en-US" b="1" dirty="0" err="1">
                <a:latin typeface="Times New Roman" panose="02020603050405020304" pitchFamily="18" charset="0"/>
                <a:ea typeface="+mn-lt"/>
                <a:cs typeface="Times New Roman" panose="02020603050405020304" pitchFamily="18" charset="0"/>
              </a:rPr>
              <a:t>BERTopic</a:t>
            </a:r>
            <a:r>
              <a:rPr lang="en-US" b="1" dirty="0">
                <a:latin typeface="Times New Roman" panose="02020603050405020304" pitchFamily="18" charset="0"/>
                <a:ea typeface="+mn-lt"/>
                <a:cs typeface="Times New Roman" panose="02020603050405020304" pitchFamily="18" charset="0"/>
              </a:rPr>
              <a:t> nuances)</a:t>
            </a:r>
            <a:r>
              <a:rPr lang="en-US" dirty="0">
                <a:latin typeface="Times New Roman" panose="02020603050405020304" pitchFamily="18" charset="0"/>
                <a:ea typeface="+mn-lt"/>
                <a:cs typeface="Times New Roman" panose="02020603050405020304" pitchFamily="18" charset="0"/>
              </a:rPr>
              <a:t>, and </a:t>
            </a:r>
            <a:r>
              <a:rPr lang="en-US" b="1" dirty="0">
                <a:latin typeface="Times New Roman" panose="02020603050405020304" pitchFamily="18" charset="0"/>
                <a:ea typeface="+mn-lt"/>
                <a:cs typeface="Times New Roman" panose="02020603050405020304" pitchFamily="18" charset="0"/>
              </a:rPr>
              <a:t>Cybersecurity</a:t>
            </a:r>
            <a:r>
              <a:rPr lang="en-US" dirty="0">
                <a:latin typeface="Times New Roman" panose="02020603050405020304" pitchFamily="18" charset="0"/>
                <a:ea typeface="+mn-lt"/>
                <a:cs typeface="Times New Roman" panose="02020603050405020304" pitchFamily="18" charset="0"/>
              </a:rPr>
              <a:t> highlights the multidisciplinary nature of current research.</a:t>
            </a:r>
          </a:p>
          <a:p>
            <a:pPr marL="285750" indent="-285750" algn="just">
              <a:buFont typeface="Arial,Sans-Serif"/>
              <a:buChar char="•"/>
            </a:pPr>
            <a:r>
              <a:rPr lang="en-US" dirty="0">
                <a:latin typeface="Times New Roman" panose="02020603050405020304" pitchFamily="18" charset="0"/>
                <a:cs typeface="Times New Roman" panose="02020603050405020304" pitchFamily="18" charset="0"/>
              </a:rPr>
              <a:t>Foundational areas like </a:t>
            </a:r>
            <a:r>
              <a:rPr lang="en-US" b="1" dirty="0">
                <a:latin typeface="Times New Roman" panose="02020603050405020304" pitchFamily="18" charset="0"/>
                <a:cs typeface="Times New Roman" panose="02020603050405020304" pitchFamily="18" charset="0"/>
              </a:rPr>
              <a:t>Perception Systems (Sensors </a:t>
            </a:r>
            <a:r>
              <a:rPr lang="en-US" b="1" dirty="0">
                <a:latin typeface="Times New Roman" panose="02020603050405020304" pitchFamily="18" charset="0"/>
                <a:ea typeface="+mn-lt"/>
                <a:cs typeface="Times New Roman" panose="02020603050405020304" pitchFamily="18" charset="0"/>
              </a:rPr>
              <a:t>and LIDAR)</a:t>
            </a:r>
            <a:r>
              <a:rPr lang="en-US" dirty="0">
                <a:latin typeface="Times New Roman" panose="02020603050405020304" pitchFamily="18" charset="0"/>
                <a:ea typeface="+mn-lt"/>
                <a:cs typeface="Times New Roman" panose="02020603050405020304" pitchFamily="18" charset="0"/>
              </a:rPr>
              <a:t> appear to plateau, reflecting a shift toward application-driven research and societal integration.</a:t>
            </a:r>
          </a:p>
          <a:p>
            <a:pPr marL="285750" indent="-285750" algn="just">
              <a:buFont typeface="Arial,Sans-Serif"/>
              <a:buChar char="•"/>
            </a:pPr>
            <a:endParaRPr lang="en-US" dirty="0">
              <a:latin typeface="Times New Roman" panose="02020603050405020304" pitchFamily="18" charset="0"/>
              <a:ea typeface="+mn-lt"/>
              <a:cs typeface="Times New Roman" panose="02020603050405020304" pitchFamily="18" charset="0"/>
            </a:endParaRPr>
          </a:p>
          <a:p>
            <a:pPr algn="just"/>
            <a:r>
              <a:rPr lang="en-US" sz="2000" b="1" dirty="0">
                <a:latin typeface="Times New Roman" panose="02020603050405020304" pitchFamily="18" charset="0"/>
                <a:ea typeface="+mn-lt"/>
                <a:cs typeface="Times New Roman" panose="02020603050405020304" pitchFamily="18" charset="0"/>
              </a:rPr>
              <a:t>Future Work:</a:t>
            </a:r>
          </a:p>
          <a:p>
            <a:pPr marL="285750" indent="-285750"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Incorporating Multimodal Data</a:t>
            </a:r>
            <a:r>
              <a:rPr lang="en-US" dirty="0">
                <a:latin typeface="Times New Roman" panose="02020603050405020304" pitchFamily="18" charset="0"/>
                <a:cs typeface="Times New Roman" panose="02020603050405020304" pitchFamily="18" charset="0"/>
              </a:rPr>
              <a:t>: Future work could explore integrating additional data sources, such as patent filings, industry reports, and news articles, alongside academic papers.</a:t>
            </a:r>
            <a:endParaRPr lang="en-US" dirty="0">
              <a:latin typeface="Times New Roman" panose="02020603050405020304" pitchFamily="18" charset="0"/>
              <a:ea typeface="+mn-lt"/>
              <a:cs typeface="Times New Roman" panose="02020603050405020304" pitchFamily="18" charset="0"/>
            </a:endParaRPr>
          </a:p>
          <a:p>
            <a:pPr marL="285750" indent="-285750" algn="just">
              <a:buFont typeface="Arial,Sans-Serif"/>
              <a:buChar char="•"/>
            </a:pPr>
            <a:r>
              <a:rPr lang="en-US" dirty="0">
                <a:latin typeface="Times New Roman" panose="02020603050405020304" pitchFamily="18" charset="0"/>
                <a:cs typeface="Times New Roman" panose="02020603050405020304" pitchFamily="18" charset="0"/>
              </a:rPr>
              <a:t>Leveraging more advanced natural language processing models for semantic understanding could improve the extraction of relevant research topics, ensuring more accurate insights into the shifting landscape of autonomous driving research.</a:t>
            </a:r>
          </a:p>
        </p:txBody>
      </p:sp>
    </p:spTree>
    <p:extLst>
      <p:ext uri="{BB962C8B-B14F-4D97-AF65-F5344CB8AC3E}">
        <p14:creationId xmlns:p14="http://schemas.microsoft.com/office/powerpoint/2010/main" val="19924091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792085"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References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22</a:t>
            </a:fld>
            <a:endParaRPr lang="en-US"/>
          </a:p>
        </p:txBody>
      </p:sp>
      <p:sp>
        <p:nvSpPr>
          <p:cNvPr id="14" name="TextBox 13">
            <a:extLst>
              <a:ext uri="{FF2B5EF4-FFF2-40B4-BE49-F238E27FC236}">
                <a16:creationId xmlns:a16="http://schemas.microsoft.com/office/drawing/2014/main" id="{BF90A521-B40A-4D73-9EBD-607244505892}"/>
              </a:ext>
            </a:extLst>
          </p:cNvPr>
          <p:cNvSpPr txBox="1"/>
          <p:nvPr/>
        </p:nvSpPr>
        <p:spPr>
          <a:xfrm>
            <a:off x="1175230" y="1243391"/>
            <a:ext cx="10001501" cy="3600986"/>
          </a:xfrm>
          <a:prstGeom prst="rect">
            <a:avLst/>
          </a:prstGeom>
          <a:noFill/>
        </p:spPr>
        <p:txBody>
          <a:bodyPr wrap="square" lIns="91440" tIns="45720" rIns="91440" bIns="45720" rtlCol="0" anchor="t">
            <a:spAutoFit/>
          </a:bodyPr>
          <a:lstStyle/>
          <a:p>
            <a:pPr algn="just"/>
            <a:r>
              <a:rPr lang="en-US" sz="1200" dirty="0">
                <a:latin typeface="Times New Roman" panose="02020603050405020304" pitchFamily="18" charset="0"/>
                <a:cs typeface="Times New Roman" panose="02020603050405020304" pitchFamily="18" charset="0"/>
              </a:rPr>
              <a:t>[1] Zhang, </a:t>
            </a:r>
            <a:r>
              <a:rPr lang="en-US" sz="1200" dirty="0" err="1">
                <a:latin typeface="Times New Roman" panose="02020603050405020304" pitchFamily="18" charset="0"/>
                <a:cs typeface="Times New Roman" panose="02020603050405020304" pitchFamily="18" charset="0"/>
              </a:rPr>
              <a:t>Qingyang</a:t>
            </a:r>
            <a:r>
              <a:rPr lang="en-US" sz="1200" dirty="0">
                <a:latin typeface="Times New Roman" panose="02020603050405020304" pitchFamily="18" charset="0"/>
                <a:cs typeface="Times New Roman" panose="02020603050405020304" pitchFamily="18" charset="0"/>
              </a:rPr>
              <a:t>, et al. </a:t>
            </a:r>
            <a:r>
              <a:rPr lang="en-US" sz="1200" i="1" dirty="0">
                <a:latin typeface="Times New Roman" panose="02020603050405020304" pitchFamily="18" charset="0"/>
                <a:cs typeface="Times New Roman" panose="02020603050405020304" pitchFamily="18" charset="0"/>
              </a:rPr>
              <a:t>Multimodal Fusion on Low-quality Data: A Comprehensive Survey</a:t>
            </a:r>
            <a:r>
              <a:rPr lang="en-US" sz="1200" dirty="0">
                <a:latin typeface="Times New Roman" panose="02020603050405020304" pitchFamily="18" charset="0"/>
                <a:cs typeface="Times New Roman" panose="02020603050405020304" pitchFamily="18" charset="0"/>
              </a:rPr>
              <a:t>. This paper focuses on challenges like incomplete and imbalanced data and highlights solutions for improving prediction accuracy using multimodal fusion techniques in autonomous driving.</a:t>
            </a:r>
          </a:p>
          <a:p>
            <a:pPr algn="just"/>
            <a:br>
              <a:rPr lang="en-US" sz="1200" dirty="0">
                <a:latin typeface="Times New Roman" panose="02020603050405020304" pitchFamily="18" charset="0"/>
                <a:cs typeface="Times New Roman" panose="02020603050405020304" pitchFamily="18" charset="0"/>
              </a:rPr>
            </a:br>
            <a:r>
              <a:rPr lang="en-US" sz="1200" dirty="0">
                <a:latin typeface="Times New Roman" panose="02020603050405020304" pitchFamily="18" charset="0"/>
                <a:ea typeface="Calibri"/>
                <a:cs typeface="Times New Roman" panose="02020603050405020304" pitchFamily="18" charset="0"/>
              </a:rPr>
              <a:t>[2] </a:t>
            </a:r>
            <a:r>
              <a:rPr lang="en-US" sz="1200" dirty="0">
                <a:latin typeface="Times New Roman" panose="02020603050405020304" pitchFamily="18" charset="0"/>
                <a:ea typeface="+mn-lt"/>
                <a:cs typeface="Times New Roman" panose="02020603050405020304" pitchFamily="18" charset="0"/>
              </a:rPr>
              <a:t>Alexander G. Schwing et al. </a:t>
            </a:r>
            <a:r>
              <a:rPr lang="en-US" sz="1200" i="1" dirty="0">
                <a:latin typeface="Times New Roman" panose="02020603050405020304" pitchFamily="18" charset="0"/>
                <a:ea typeface="+mn-lt"/>
                <a:cs typeface="Times New Roman" panose="02020603050405020304" pitchFamily="18" charset="0"/>
              </a:rPr>
              <a:t>Monocular 3D Object Detection and Orientation Estimation with Confidence.</a:t>
            </a:r>
            <a:r>
              <a:rPr lang="en-US" sz="1200" dirty="0">
                <a:latin typeface="Times New Roman" panose="02020603050405020304" pitchFamily="18" charset="0"/>
                <a:ea typeface="+mn-lt"/>
                <a:cs typeface="Times New Roman" panose="02020603050405020304" pitchFamily="18" charset="0"/>
              </a:rPr>
              <a:t> IEEE/CVF Conference on Computer Vision and Pattern Recognition (CVPR). This study focuses on enhancing 3D object detection by leveraging monocular images and providing confidence scores.</a:t>
            </a:r>
          </a:p>
          <a:p>
            <a:pPr algn="just"/>
            <a:br>
              <a:rPr lang="en-US" sz="1200" dirty="0">
                <a:latin typeface="Times New Roman" panose="02020603050405020304" pitchFamily="18" charset="0"/>
                <a:ea typeface="+mn-lt"/>
                <a:cs typeface="Times New Roman" panose="02020603050405020304" pitchFamily="18" charset="0"/>
              </a:rPr>
            </a:br>
            <a:r>
              <a:rPr lang="en-US" sz="1200" dirty="0">
                <a:latin typeface="Times New Roman" panose="02020603050405020304" pitchFamily="18" charset="0"/>
                <a:ea typeface="+mn-lt"/>
                <a:cs typeface="Times New Roman" panose="02020603050405020304" pitchFamily="18" charset="0"/>
              </a:rPr>
              <a:t>[3] Henrik I. Christensen et al. </a:t>
            </a:r>
            <a:r>
              <a:rPr lang="en-US" sz="1200" i="1" dirty="0">
                <a:latin typeface="Times New Roman" panose="02020603050405020304" pitchFamily="18" charset="0"/>
                <a:ea typeface="+mn-lt"/>
                <a:cs typeface="Times New Roman" panose="02020603050405020304" pitchFamily="18" charset="0"/>
              </a:rPr>
              <a:t>Towards Safe Autonomous Systems: Future Directions in Regulatory and Ethical Frameworks.</a:t>
            </a:r>
            <a:r>
              <a:rPr lang="en-US" sz="1200" dirty="0">
                <a:latin typeface="Times New Roman" panose="02020603050405020304" pitchFamily="18" charset="0"/>
                <a:ea typeface="+mn-lt"/>
                <a:cs typeface="Times New Roman" panose="02020603050405020304" pitchFamily="18" charset="0"/>
              </a:rPr>
              <a:t> </a:t>
            </a:r>
            <a:r>
              <a:rPr lang="en-US" sz="1200" i="1" dirty="0">
                <a:latin typeface="Times New Roman" panose="02020603050405020304" pitchFamily="18" charset="0"/>
                <a:ea typeface="+mn-lt"/>
                <a:cs typeface="Times New Roman" panose="02020603050405020304" pitchFamily="18" charset="0"/>
              </a:rPr>
              <a:t>Journal of Artificial Intelligence Research (JAIR).</a:t>
            </a:r>
            <a:r>
              <a:rPr lang="en-US" sz="1200" dirty="0">
                <a:latin typeface="Times New Roman" panose="02020603050405020304" pitchFamily="18" charset="0"/>
                <a:ea typeface="+mn-lt"/>
                <a:cs typeface="Times New Roman" panose="02020603050405020304" pitchFamily="18" charset="0"/>
              </a:rPr>
              <a:t> Explores the interplay of technological advancements, societal acceptance, and regulatory frameworks necessary for widespread deployment of autonomous vehicles.</a:t>
            </a:r>
          </a:p>
          <a:p>
            <a:pPr algn="just"/>
            <a:endParaRPr lang="en-US" sz="1200" dirty="0">
              <a:latin typeface="Times New Roman" panose="02020603050405020304" pitchFamily="18" charset="0"/>
              <a:ea typeface="Calibri"/>
              <a:cs typeface="Times New Roman" panose="02020603050405020304" pitchFamily="18" charset="0"/>
            </a:endParaRPr>
          </a:p>
          <a:p>
            <a:pPr algn="just"/>
            <a:r>
              <a:rPr lang="en-US" sz="1200" dirty="0">
                <a:latin typeface="Times New Roman" panose="02020603050405020304" pitchFamily="18" charset="0"/>
                <a:ea typeface="+mn-lt"/>
                <a:cs typeface="Times New Roman" panose="02020603050405020304" pitchFamily="18" charset="0"/>
              </a:rPr>
              <a:t>[4] L. Chi et al., "Adversarial Attacks on Autonomous Driving Systems in the Physical World: a Survey," in IEEE Transactions on Intelligent Vehicles.</a:t>
            </a:r>
          </a:p>
          <a:p>
            <a:pPr algn="just"/>
            <a:endParaRPr lang="en-US" sz="1200" dirty="0">
              <a:latin typeface="Times New Roman" panose="02020603050405020304" pitchFamily="18" charset="0"/>
              <a:ea typeface="Calibri" panose="020F0502020204030204"/>
              <a:cs typeface="Times New Roman" panose="02020603050405020304" pitchFamily="18" charset="0"/>
            </a:endParaRPr>
          </a:p>
          <a:p>
            <a:pPr algn="just"/>
            <a:r>
              <a:rPr lang="en-US" sz="1200" dirty="0">
                <a:latin typeface="Times New Roman" panose="02020603050405020304" pitchFamily="18" charset="0"/>
                <a:ea typeface="Calibri" panose="020F0502020204030204"/>
                <a:cs typeface="Times New Roman" panose="02020603050405020304" pitchFamily="18" charset="0"/>
              </a:rPr>
              <a:t>[5] </a:t>
            </a:r>
            <a:r>
              <a:rPr lang="en-US" sz="1200" dirty="0">
                <a:latin typeface="Times New Roman" panose="02020603050405020304" pitchFamily="18" charset="0"/>
                <a:ea typeface="+mn-lt"/>
                <a:cs typeface="Times New Roman" panose="02020603050405020304" pitchFamily="18" charset="0"/>
              </a:rPr>
              <a:t>M. Hussain and J. -E. Hong, "Evaluating and Improving Adversarial Robustness of Deep Learning Models for Intelligent Vehicle Safety," in IEEE Transactions on Reliability</a:t>
            </a:r>
          </a:p>
          <a:p>
            <a:pPr algn="just"/>
            <a:endParaRPr lang="en-US" sz="1200" dirty="0">
              <a:latin typeface="Times New Roman" panose="02020603050405020304" pitchFamily="18" charset="0"/>
              <a:ea typeface="Calibri" panose="020F0502020204030204"/>
              <a:cs typeface="Times New Roman" panose="02020603050405020304" pitchFamily="18" charset="0"/>
            </a:endParaRPr>
          </a:p>
          <a:p>
            <a:pPr algn="just"/>
            <a:r>
              <a:rPr lang="en-US" sz="1200" dirty="0">
                <a:latin typeface="Times New Roman" panose="02020603050405020304" pitchFamily="18" charset="0"/>
                <a:ea typeface="Calibri" panose="020F0502020204030204"/>
                <a:cs typeface="Times New Roman" panose="02020603050405020304" pitchFamily="18" charset="0"/>
              </a:rPr>
              <a:t>[6] </a:t>
            </a:r>
            <a:r>
              <a:rPr lang="en-US" sz="1200" b="0" i="0" dirty="0">
                <a:solidFill>
                  <a:srgbClr val="222222"/>
                </a:solidFill>
                <a:effectLst/>
                <a:latin typeface="Arial" panose="020B0604020202020204" pitchFamily="34" charset="0"/>
              </a:rPr>
              <a:t>Park, J., Thota, B. K., &amp; </a:t>
            </a:r>
            <a:r>
              <a:rPr lang="en-US" sz="1200" b="0" i="0" dirty="0" err="1">
                <a:solidFill>
                  <a:srgbClr val="222222"/>
                </a:solidFill>
                <a:effectLst/>
                <a:latin typeface="Arial" panose="020B0604020202020204" pitchFamily="34" charset="0"/>
              </a:rPr>
              <a:t>Somashekar</a:t>
            </a:r>
            <a:r>
              <a:rPr lang="en-US" sz="1200" b="0" i="0" dirty="0">
                <a:solidFill>
                  <a:srgbClr val="222222"/>
                </a:solidFill>
                <a:effectLst/>
                <a:latin typeface="Arial" panose="020B0604020202020204" pitchFamily="34" charset="0"/>
              </a:rPr>
              <a:t>, K. (2024). Sensor-fused nighttime system for enhanced pedestrian detection in ADAS and autonomous vehicles. </a:t>
            </a:r>
            <a:r>
              <a:rPr lang="en-US" sz="1200" b="0" i="1" dirty="0">
                <a:solidFill>
                  <a:srgbClr val="222222"/>
                </a:solidFill>
                <a:effectLst/>
                <a:latin typeface="Arial" panose="020B0604020202020204" pitchFamily="34" charset="0"/>
              </a:rPr>
              <a:t>Sensors (Basel, Switzerland)</a:t>
            </a:r>
            <a:r>
              <a:rPr lang="en-US" sz="1200" b="0" i="0" dirty="0">
                <a:solidFill>
                  <a:srgbClr val="222222"/>
                </a:solidFill>
                <a:effectLst/>
                <a:latin typeface="Arial" panose="020B0604020202020204" pitchFamily="34" charset="0"/>
              </a:rPr>
              <a:t>, </a:t>
            </a:r>
            <a:r>
              <a:rPr lang="en-US" sz="1200" b="0" i="1" dirty="0">
                <a:solidFill>
                  <a:srgbClr val="222222"/>
                </a:solidFill>
                <a:effectLst/>
                <a:latin typeface="Arial" panose="020B0604020202020204" pitchFamily="34" charset="0"/>
              </a:rPr>
              <a:t>24</a:t>
            </a:r>
            <a:r>
              <a:rPr lang="en-US" sz="1200" b="0" i="0" dirty="0">
                <a:solidFill>
                  <a:srgbClr val="222222"/>
                </a:solidFill>
                <a:effectLst/>
                <a:latin typeface="Arial" panose="020B0604020202020204" pitchFamily="34" charset="0"/>
              </a:rPr>
              <a:t>(14), 4755.</a:t>
            </a:r>
          </a:p>
          <a:p>
            <a:pPr algn="just"/>
            <a:endParaRPr lang="en-US" sz="1200" dirty="0">
              <a:latin typeface="Times New Roman" panose="02020603050405020304" pitchFamily="18" charset="0"/>
              <a:cs typeface="Times New Roman" panose="02020603050405020304" pitchFamily="18" charset="0"/>
            </a:endParaRPr>
          </a:p>
          <a:p>
            <a:endParaRPr lang="en-US" sz="1200" dirty="0">
              <a:latin typeface="Times New Roman" panose="02020603050405020304" pitchFamily="18" charset="0"/>
              <a:ea typeface="Calibri" panose="020F0502020204030204"/>
              <a:cs typeface="Times New Roman" panose="02020603050405020304" pitchFamily="18" charset="0"/>
            </a:endParaRPr>
          </a:p>
        </p:txBody>
      </p:sp>
    </p:spTree>
    <p:extLst>
      <p:ext uri="{BB962C8B-B14F-4D97-AF65-F5344CB8AC3E}">
        <p14:creationId xmlns:p14="http://schemas.microsoft.com/office/powerpoint/2010/main" val="20756619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792085" cy="1325563"/>
          </a:xfrm>
        </p:spPr>
        <p:txBody>
          <a:bodyPr>
            <a:normAutofit/>
          </a:bodyPr>
          <a:lstStyle/>
          <a:p>
            <a:pPr algn="ctr"/>
            <a:r>
              <a:rPr lang="en-US" sz="5000" b="1" dirty="0">
                <a:solidFill>
                  <a:srgbClr val="059033"/>
                </a:solidFill>
                <a:latin typeface="Times New Roman" panose="02020603050405020304" pitchFamily="18" charset="0"/>
                <a:ea typeface="ＭＳ Ｐゴシック"/>
                <a:cs typeface="Times New Roman" panose="02020603050405020304" pitchFamily="18" charset="0"/>
              </a:rPr>
              <a:t>Other Resources</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23</a:t>
            </a:fld>
            <a:endParaRPr lang="en-US"/>
          </a:p>
        </p:txBody>
      </p:sp>
      <p:sp>
        <p:nvSpPr>
          <p:cNvPr id="3" name="TextBox 2">
            <a:extLst>
              <a:ext uri="{FF2B5EF4-FFF2-40B4-BE49-F238E27FC236}">
                <a16:creationId xmlns:a16="http://schemas.microsoft.com/office/drawing/2014/main" id="{69D459A3-5D88-59E2-08A1-5308CEC186F0}"/>
              </a:ext>
            </a:extLst>
          </p:cNvPr>
          <p:cNvSpPr txBox="1"/>
          <p:nvPr/>
        </p:nvSpPr>
        <p:spPr>
          <a:xfrm>
            <a:off x="1404314" y="1708270"/>
            <a:ext cx="9144000" cy="369332"/>
          </a:xfrm>
          <a:prstGeom prst="rect">
            <a:avLst/>
          </a:prstGeom>
          <a:noFill/>
        </p:spPr>
        <p:txBody>
          <a:bodyPr wrap="square" rtlCol="0">
            <a:spAutoFit/>
          </a:bodyPr>
          <a:lstStyle/>
          <a:p>
            <a:pPr marL="285750" indent="-285750">
              <a:buFont typeface="Arial" panose="020B0604020202020204" pitchFamily="34" charset="0"/>
              <a:buChar char="•"/>
            </a:pPr>
            <a:r>
              <a:rPr lang="en-US" dirty="0">
                <a:hlinkClick r:id="rId4"/>
              </a:rPr>
              <a:t>Final Corpus after annotating using Llama3</a:t>
            </a:r>
            <a:r>
              <a:rPr lang="en-US" dirty="0"/>
              <a:t> </a:t>
            </a:r>
          </a:p>
        </p:txBody>
      </p:sp>
      <p:sp>
        <p:nvSpPr>
          <p:cNvPr id="6" name="TextBox 5">
            <a:extLst>
              <a:ext uri="{FF2B5EF4-FFF2-40B4-BE49-F238E27FC236}">
                <a16:creationId xmlns:a16="http://schemas.microsoft.com/office/drawing/2014/main" id="{7A67AA5F-1959-B0E4-CB11-DDED7EB4FFE3}"/>
              </a:ext>
            </a:extLst>
          </p:cNvPr>
          <p:cNvSpPr txBox="1"/>
          <p:nvPr/>
        </p:nvSpPr>
        <p:spPr>
          <a:xfrm>
            <a:off x="1426085" y="1246605"/>
            <a:ext cx="3524363" cy="646331"/>
          </a:xfrm>
          <a:prstGeom prst="rect">
            <a:avLst/>
          </a:prstGeom>
          <a:noFill/>
        </p:spPr>
        <p:txBody>
          <a:bodyPr wrap="none" rtlCol="0">
            <a:spAutoFit/>
          </a:bodyPr>
          <a:lstStyle/>
          <a:p>
            <a:pPr marL="285750" indent="-285750">
              <a:buFont typeface="Arial" panose="020B0604020202020204" pitchFamily="34" charset="0"/>
              <a:buChar char="•"/>
            </a:pPr>
            <a:r>
              <a:rPr lang="en-US" dirty="0">
                <a:hlinkClick r:id="rId4"/>
              </a:rPr>
              <a:t>Corpus after basic preprocessing</a:t>
            </a:r>
          </a:p>
          <a:p>
            <a:endParaRPr lang="en-US" dirty="0"/>
          </a:p>
        </p:txBody>
      </p:sp>
      <p:sp>
        <p:nvSpPr>
          <p:cNvPr id="10" name="Rectangle 1">
            <a:extLst>
              <a:ext uri="{FF2B5EF4-FFF2-40B4-BE49-F238E27FC236}">
                <a16:creationId xmlns:a16="http://schemas.microsoft.com/office/drawing/2014/main" id="{E3B56E71-5B34-4AA5-89FB-F43FE3EA68D7}"/>
              </a:ext>
            </a:extLst>
          </p:cNvPr>
          <p:cNvSpPr>
            <a:spLocks noChangeArrowheads="1"/>
          </p:cNvSpPr>
          <p:nvPr/>
        </p:nvSpPr>
        <p:spPr bwMode="auto">
          <a:xfrm>
            <a:off x="1404314" y="2163568"/>
            <a:ext cx="2385229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Arial" panose="020B0604020202020204" pitchFamily="34" charset="0"/>
              <a:buChar char="•"/>
              <a:tabLst/>
            </a:pPr>
            <a:r>
              <a:rPr kumimoji="0" lang="en-US" altLang="en-US" sz="1800" b="0" i="0" u="none" strike="noStrike" cap="none" normalizeH="0" baseline="0" dirty="0">
                <a:ln>
                  <a:noFill/>
                </a:ln>
                <a:solidFill>
                  <a:schemeClr val="tx1"/>
                </a:solidFill>
                <a:effectLst/>
                <a:latin typeface="+mj-lt"/>
                <a:hlinkClick r:id="rId5"/>
              </a:rPr>
              <a:t>Keywords.docx</a:t>
            </a:r>
            <a:endParaRPr kumimoji="0" lang="en-US" altLang="en-US" sz="1800" b="0" i="0" u="none" strike="noStrike" cap="none" normalizeH="0" baseline="0" dirty="0">
              <a:ln>
                <a:noFill/>
              </a:ln>
              <a:solidFill>
                <a:schemeClr val="tx1"/>
              </a:solidFill>
              <a:effectLst/>
              <a:latin typeface="+mj-lt"/>
            </a:endParaRPr>
          </a:p>
        </p:txBody>
      </p:sp>
      <p:sp>
        <p:nvSpPr>
          <p:cNvPr id="12" name="TextBox 11">
            <a:extLst>
              <a:ext uri="{FF2B5EF4-FFF2-40B4-BE49-F238E27FC236}">
                <a16:creationId xmlns:a16="http://schemas.microsoft.com/office/drawing/2014/main" id="{DD405F00-1C76-41E7-7547-C3E9DB9EF9B6}"/>
              </a:ext>
            </a:extLst>
          </p:cNvPr>
          <p:cNvSpPr txBox="1"/>
          <p:nvPr/>
        </p:nvSpPr>
        <p:spPr>
          <a:xfrm>
            <a:off x="1404314" y="2573493"/>
            <a:ext cx="2452851" cy="369332"/>
          </a:xfrm>
          <a:prstGeom prst="rect">
            <a:avLst/>
          </a:prstGeom>
          <a:noFill/>
        </p:spPr>
        <p:txBody>
          <a:bodyPr wrap="none" rtlCol="0">
            <a:spAutoFit/>
          </a:bodyPr>
          <a:lstStyle/>
          <a:p>
            <a:pPr marL="285750" indent="-285750">
              <a:buFont typeface="Arial" panose="020B0604020202020204" pitchFamily="34" charset="0"/>
              <a:buChar char="•"/>
            </a:pPr>
            <a:r>
              <a:rPr lang="en-US" dirty="0" err="1">
                <a:hlinkClick r:id="rId6"/>
              </a:rPr>
              <a:t>Github</a:t>
            </a:r>
            <a:r>
              <a:rPr lang="en-US" dirty="0">
                <a:hlinkClick r:id="rId6"/>
              </a:rPr>
              <a:t> Link for Code</a:t>
            </a:r>
            <a:r>
              <a:rPr lang="en-US" dirty="0"/>
              <a:t> </a:t>
            </a:r>
          </a:p>
        </p:txBody>
      </p:sp>
      <p:graphicFrame>
        <p:nvGraphicFramePr>
          <p:cNvPr id="13" name="Table 12">
            <a:extLst>
              <a:ext uri="{FF2B5EF4-FFF2-40B4-BE49-F238E27FC236}">
                <a16:creationId xmlns:a16="http://schemas.microsoft.com/office/drawing/2014/main" id="{BB05AFB7-0415-3052-E471-1793F7F26565}"/>
              </a:ext>
            </a:extLst>
          </p:cNvPr>
          <p:cNvGraphicFramePr>
            <a:graphicFrameLocks noGrp="1"/>
          </p:cNvGraphicFramePr>
          <p:nvPr>
            <p:extLst>
              <p:ext uri="{D42A27DB-BD31-4B8C-83A1-F6EECF244321}">
                <p14:modId xmlns:p14="http://schemas.microsoft.com/office/powerpoint/2010/main" val="443595248"/>
              </p:ext>
            </p:extLst>
          </p:nvPr>
        </p:nvGraphicFramePr>
        <p:xfrm>
          <a:off x="2154067" y="3305172"/>
          <a:ext cx="8127999" cy="2595880"/>
        </p:xfrm>
        <a:graphic>
          <a:graphicData uri="http://schemas.openxmlformats.org/drawingml/2006/table">
            <a:tbl>
              <a:tblPr firstRow="1" bandRow="1">
                <a:tableStyleId>{5C22544A-7EE6-4342-B048-85BDC9FD1C3A}</a:tableStyleId>
              </a:tblPr>
              <a:tblGrid>
                <a:gridCol w="934821">
                  <a:extLst>
                    <a:ext uri="{9D8B030D-6E8A-4147-A177-3AD203B41FA5}">
                      <a16:colId xmlns:a16="http://schemas.microsoft.com/office/drawing/2014/main" val="3016402527"/>
                    </a:ext>
                  </a:extLst>
                </a:gridCol>
                <a:gridCol w="2397512">
                  <a:extLst>
                    <a:ext uri="{9D8B030D-6E8A-4147-A177-3AD203B41FA5}">
                      <a16:colId xmlns:a16="http://schemas.microsoft.com/office/drawing/2014/main" val="1564937497"/>
                    </a:ext>
                  </a:extLst>
                </a:gridCol>
                <a:gridCol w="4795666">
                  <a:extLst>
                    <a:ext uri="{9D8B030D-6E8A-4147-A177-3AD203B41FA5}">
                      <a16:colId xmlns:a16="http://schemas.microsoft.com/office/drawing/2014/main" val="4061390164"/>
                    </a:ext>
                  </a:extLst>
                </a:gridCol>
              </a:tblGrid>
              <a:tr h="370840">
                <a:tc>
                  <a:txBody>
                    <a:bodyPr/>
                    <a:lstStyle/>
                    <a:p>
                      <a:r>
                        <a:rPr lang="en-US" dirty="0" err="1"/>
                        <a:t>S.No</a:t>
                      </a:r>
                      <a:r>
                        <a:rPr lang="en-US" dirty="0"/>
                        <a:t>.</a:t>
                      </a:r>
                    </a:p>
                  </a:txBody>
                  <a:tcPr/>
                </a:tc>
                <a:tc>
                  <a:txBody>
                    <a:bodyPr/>
                    <a:lstStyle/>
                    <a:p>
                      <a:r>
                        <a:rPr lang="en-US" dirty="0"/>
                        <a:t>Name</a:t>
                      </a:r>
                    </a:p>
                  </a:txBody>
                  <a:tcPr/>
                </a:tc>
                <a:tc>
                  <a:txBody>
                    <a:bodyPr/>
                    <a:lstStyle/>
                    <a:p>
                      <a:r>
                        <a:rPr lang="en-US" dirty="0"/>
                        <a:t>Contribution</a:t>
                      </a:r>
                    </a:p>
                  </a:txBody>
                  <a:tcPr/>
                </a:tc>
                <a:extLst>
                  <a:ext uri="{0D108BD9-81ED-4DB2-BD59-A6C34878D82A}">
                    <a16:rowId xmlns:a16="http://schemas.microsoft.com/office/drawing/2014/main" val="1231161388"/>
                  </a:ext>
                </a:extLst>
              </a:tr>
              <a:tr h="370840">
                <a:tc>
                  <a:txBody>
                    <a:bodyPr/>
                    <a:lstStyle/>
                    <a:p>
                      <a:r>
                        <a:rPr lang="en-US" dirty="0"/>
                        <a:t>1.</a:t>
                      </a:r>
                    </a:p>
                  </a:txBody>
                  <a:tcPr/>
                </a:tc>
                <a:tc>
                  <a:txBody>
                    <a:bodyPr/>
                    <a:lstStyle/>
                    <a:p>
                      <a:r>
                        <a:rPr lang="en-US" dirty="0"/>
                        <a:t>Teja Mandaloju</a:t>
                      </a:r>
                    </a:p>
                  </a:txBody>
                  <a:tcPr/>
                </a:tc>
                <a:tc>
                  <a:txBody>
                    <a:bodyPr/>
                    <a:lstStyle/>
                    <a:p>
                      <a:r>
                        <a:rPr lang="en-US" dirty="0"/>
                        <a:t>Team Lead, Coding, Documentation</a:t>
                      </a:r>
                    </a:p>
                  </a:txBody>
                  <a:tcPr/>
                </a:tc>
                <a:extLst>
                  <a:ext uri="{0D108BD9-81ED-4DB2-BD59-A6C34878D82A}">
                    <a16:rowId xmlns:a16="http://schemas.microsoft.com/office/drawing/2014/main" val="396382058"/>
                  </a:ext>
                </a:extLst>
              </a:tr>
              <a:tr h="370840">
                <a:tc>
                  <a:txBody>
                    <a:bodyPr/>
                    <a:lstStyle/>
                    <a:p>
                      <a:r>
                        <a:rPr lang="en-US" dirty="0"/>
                        <a:t>2.</a:t>
                      </a:r>
                    </a:p>
                  </a:txBody>
                  <a:tcPr/>
                </a:tc>
                <a:tc>
                  <a:txBody>
                    <a:bodyPr/>
                    <a:lstStyle/>
                    <a:p>
                      <a:r>
                        <a:rPr lang="en-US" dirty="0"/>
                        <a:t>Hema Reddy </a:t>
                      </a:r>
                      <a:r>
                        <a:rPr lang="en-US" dirty="0" err="1"/>
                        <a:t>Yanala</a:t>
                      </a:r>
                      <a:endParaRPr lang="en-US" dirty="0"/>
                    </a:p>
                  </a:txBody>
                  <a:tcPr/>
                </a:tc>
                <a:tc>
                  <a:txBody>
                    <a:bodyPr/>
                    <a:lstStyle/>
                    <a:p>
                      <a:r>
                        <a:rPr lang="en-US" dirty="0"/>
                        <a:t>Coding, Presentation &amp; Documentation</a:t>
                      </a:r>
                    </a:p>
                  </a:txBody>
                  <a:tcPr/>
                </a:tc>
                <a:extLst>
                  <a:ext uri="{0D108BD9-81ED-4DB2-BD59-A6C34878D82A}">
                    <a16:rowId xmlns:a16="http://schemas.microsoft.com/office/drawing/2014/main" val="3739145109"/>
                  </a:ext>
                </a:extLst>
              </a:tr>
              <a:tr h="370840">
                <a:tc>
                  <a:txBody>
                    <a:bodyPr/>
                    <a:lstStyle/>
                    <a:p>
                      <a:r>
                        <a:rPr lang="en-US" dirty="0"/>
                        <a:t>3.</a:t>
                      </a:r>
                    </a:p>
                  </a:txBody>
                  <a:tcPr/>
                </a:tc>
                <a:tc>
                  <a:txBody>
                    <a:bodyPr/>
                    <a:lstStyle/>
                    <a:p>
                      <a:r>
                        <a:rPr lang="en-US" dirty="0"/>
                        <a:t>Lavanya </a:t>
                      </a:r>
                      <a:r>
                        <a:rPr lang="en-US" dirty="0" err="1"/>
                        <a:t>Nidamanuri</a:t>
                      </a:r>
                      <a:endParaRPr lang="en-US" dirty="0"/>
                    </a:p>
                  </a:txBody>
                  <a:tcPr/>
                </a:tc>
                <a:tc>
                  <a:txBody>
                    <a:bodyPr/>
                    <a:lstStyle/>
                    <a:p>
                      <a:r>
                        <a:rPr lang="en-US" dirty="0"/>
                        <a:t>Primary Documentation</a:t>
                      </a:r>
                    </a:p>
                  </a:txBody>
                  <a:tcPr/>
                </a:tc>
                <a:extLst>
                  <a:ext uri="{0D108BD9-81ED-4DB2-BD59-A6C34878D82A}">
                    <a16:rowId xmlns:a16="http://schemas.microsoft.com/office/drawing/2014/main" val="2237270750"/>
                  </a:ext>
                </a:extLst>
              </a:tr>
              <a:tr h="370840">
                <a:tc>
                  <a:txBody>
                    <a:bodyPr/>
                    <a:lstStyle/>
                    <a:p>
                      <a:r>
                        <a:rPr lang="en-US" dirty="0"/>
                        <a:t>4.</a:t>
                      </a:r>
                    </a:p>
                  </a:txBody>
                  <a:tcPr/>
                </a:tc>
                <a:tc>
                  <a:txBody>
                    <a:bodyPr/>
                    <a:lstStyle/>
                    <a:p>
                      <a:r>
                        <a:rPr lang="en-US" dirty="0"/>
                        <a:t>Vijaya Kumari</a:t>
                      </a:r>
                    </a:p>
                  </a:txBody>
                  <a:tcPr/>
                </a:tc>
                <a:tc>
                  <a:txBody>
                    <a:bodyPr/>
                    <a:lstStyle/>
                    <a:p>
                      <a:r>
                        <a:rPr lang="en-US" dirty="0"/>
                        <a:t>Coding &amp; Documentation</a:t>
                      </a:r>
                    </a:p>
                  </a:txBody>
                  <a:tcPr/>
                </a:tc>
                <a:extLst>
                  <a:ext uri="{0D108BD9-81ED-4DB2-BD59-A6C34878D82A}">
                    <a16:rowId xmlns:a16="http://schemas.microsoft.com/office/drawing/2014/main" val="751948886"/>
                  </a:ext>
                </a:extLst>
              </a:tr>
              <a:tr h="370840">
                <a:tc>
                  <a:txBody>
                    <a:bodyPr/>
                    <a:lstStyle/>
                    <a:p>
                      <a:r>
                        <a:rPr lang="en-US" dirty="0"/>
                        <a:t>5.</a:t>
                      </a:r>
                    </a:p>
                  </a:txBody>
                  <a:tcPr/>
                </a:tc>
                <a:tc>
                  <a:txBody>
                    <a:bodyPr/>
                    <a:lstStyle/>
                    <a:p>
                      <a:r>
                        <a:rPr lang="en-US" dirty="0"/>
                        <a:t>Kavya Likitha</a:t>
                      </a:r>
                    </a:p>
                  </a:txBody>
                  <a:tcPr/>
                </a:tc>
                <a:tc>
                  <a:txBody>
                    <a:bodyPr/>
                    <a:lstStyle/>
                    <a:p>
                      <a:r>
                        <a:rPr lang="en-US" dirty="0"/>
                        <a:t>Documentation</a:t>
                      </a:r>
                    </a:p>
                  </a:txBody>
                  <a:tcPr/>
                </a:tc>
                <a:extLst>
                  <a:ext uri="{0D108BD9-81ED-4DB2-BD59-A6C34878D82A}">
                    <a16:rowId xmlns:a16="http://schemas.microsoft.com/office/drawing/2014/main" val="396804626"/>
                  </a:ext>
                </a:extLst>
              </a:tr>
              <a:tr h="370840">
                <a:tc>
                  <a:txBody>
                    <a:bodyPr/>
                    <a:lstStyle/>
                    <a:p>
                      <a:r>
                        <a:rPr lang="en-US" dirty="0"/>
                        <a:t>6.</a:t>
                      </a:r>
                    </a:p>
                  </a:txBody>
                  <a:tcPr/>
                </a:tc>
                <a:tc>
                  <a:txBody>
                    <a:bodyPr/>
                    <a:lstStyle/>
                    <a:p>
                      <a:r>
                        <a:rPr lang="en-US" dirty="0"/>
                        <a:t>Chaitanya Priyanka</a:t>
                      </a:r>
                    </a:p>
                  </a:txBody>
                  <a:tcPr/>
                </a:tc>
                <a:tc>
                  <a:txBody>
                    <a:bodyPr/>
                    <a:lstStyle/>
                    <a:p>
                      <a:r>
                        <a:rPr lang="en-US" dirty="0"/>
                        <a:t>Documentation</a:t>
                      </a:r>
                    </a:p>
                  </a:txBody>
                  <a:tcPr/>
                </a:tc>
                <a:extLst>
                  <a:ext uri="{0D108BD9-81ED-4DB2-BD59-A6C34878D82A}">
                    <a16:rowId xmlns:a16="http://schemas.microsoft.com/office/drawing/2014/main" val="1922693088"/>
                  </a:ext>
                </a:extLst>
              </a:tr>
            </a:tbl>
          </a:graphicData>
        </a:graphic>
      </p:graphicFrame>
      <p:sp>
        <p:nvSpPr>
          <p:cNvPr id="18" name="TextBox 17">
            <a:extLst>
              <a:ext uri="{FF2B5EF4-FFF2-40B4-BE49-F238E27FC236}">
                <a16:creationId xmlns:a16="http://schemas.microsoft.com/office/drawing/2014/main" id="{5A96E878-82B1-07D2-54B6-2F67D0414EBA}"/>
              </a:ext>
            </a:extLst>
          </p:cNvPr>
          <p:cNvSpPr txBox="1"/>
          <p:nvPr/>
        </p:nvSpPr>
        <p:spPr>
          <a:xfrm>
            <a:off x="4545661" y="6009483"/>
            <a:ext cx="2286320" cy="2539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1050" dirty="0">
                <a:ea typeface="Calibri"/>
                <a:cs typeface="Calibri"/>
              </a:rPr>
              <a:t>Team contribution Table</a:t>
            </a:r>
          </a:p>
        </p:txBody>
      </p:sp>
    </p:spTree>
    <p:extLst>
      <p:ext uri="{BB962C8B-B14F-4D97-AF65-F5344CB8AC3E}">
        <p14:creationId xmlns:p14="http://schemas.microsoft.com/office/powerpoint/2010/main" val="93132454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335385" y="2684033"/>
            <a:ext cx="8784860" cy="1325563"/>
          </a:xfrm>
        </p:spPr>
        <p:txBody>
          <a:bodyPr>
            <a:normAutofit fontScale="90000"/>
          </a:bodyPr>
          <a:lstStyle/>
          <a:p>
            <a:pPr algn="ctr"/>
            <a:r>
              <a:rPr lang="en-US" sz="4000" b="1">
                <a:solidFill>
                  <a:srgbClr val="059033"/>
                </a:solidFill>
                <a:latin typeface="Avenir Next LT Pro"/>
                <a:ea typeface="ＭＳ Ｐゴシック"/>
              </a:rPr>
              <a:t>Thank you!</a:t>
            </a:r>
            <a:br>
              <a:rPr lang="en-US" sz="4000" b="1">
                <a:latin typeface="Avenir Next LT Pro"/>
                <a:ea typeface="ＭＳ Ｐゴシック" charset="0"/>
              </a:rPr>
            </a:br>
            <a:br>
              <a:rPr lang="en-US" sz="4000" b="1">
                <a:latin typeface="Avenir Next LT Pro"/>
                <a:ea typeface="ＭＳ Ｐゴシック" charset="0"/>
              </a:rPr>
            </a:br>
            <a:r>
              <a:rPr lang="en-US" altLang="zh-CN" sz="4000" b="1">
                <a:solidFill>
                  <a:srgbClr val="059033"/>
                </a:solidFill>
                <a:latin typeface="Avenir Next LT Pro"/>
                <a:ea typeface="ＭＳ Ｐゴシック"/>
              </a:rPr>
              <a:t>Question?</a:t>
            </a:r>
            <a:endParaRPr lang="en-US" sz="4000" b="1">
              <a:solidFill>
                <a:srgbClr val="059033"/>
              </a:solidFill>
              <a:latin typeface="Avenir Next LT Pro"/>
              <a:ea typeface="ＭＳ Ｐゴシック"/>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6" name="Date Placeholder 5">
            <a:extLst>
              <a:ext uri="{FF2B5EF4-FFF2-40B4-BE49-F238E27FC236}">
                <a16:creationId xmlns:a16="http://schemas.microsoft.com/office/drawing/2014/main" id="{E02E08FC-3140-42D2-9452-569AD46A498A}"/>
              </a:ext>
            </a:extLst>
          </p:cNvPr>
          <p:cNvSpPr>
            <a:spLocks noGrp="1"/>
          </p:cNvSpPr>
          <p:nvPr>
            <p:ph type="dt" sz="half" idx="10"/>
          </p:nvPr>
        </p:nvSpPr>
        <p:spPr/>
        <p:txBody>
          <a:bodyPr/>
          <a:lstStyle/>
          <a:p>
            <a:fld id="{DFCC2D17-AEFB-4E60-BDEA-C1A69721129E}" type="datetime1">
              <a:rPr lang="en-US" smtClean="0"/>
              <a:t>12/5/2024</a:t>
            </a:fld>
            <a:endParaRPr lang="en-US"/>
          </a:p>
        </p:txBody>
      </p:sp>
      <p:sp>
        <p:nvSpPr>
          <p:cNvPr id="7" name="Slide Number Placeholder 6">
            <a:extLst>
              <a:ext uri="{FF2B5EF4-FFF2-40B4-BE49-F238E27FC236}">
                <a16:creationId xmlns:a16="http://schemas.microsoft.com/office/drawing/2014/main" id="{34D131F0-7678-4609-A4FB-1B94260119BB}"/>
              </a:ext>
            </a:extLst>
          </p:cNvPr>
          <p:cNvSpPr>
            <a:spLocks noGrp="1"/>
          </p:cNvSpPr>
          <p:nvPr>
            <p:ph type="sldNum" sz="quarter" idx="12"/>
          </p:nvPr>
        </p:nvSpPr>
        <p:spPr/>
        <p:txBody>
          <a:bodyPr/>
          <a:lstStyle/>
          <a:p>
            <a:fld id="{54A4E1DE-E518-41B0-AF19-13631BA9D2F9}" type="slidenum">
              <a:rPr lang="en-US" smtClean="0"/>
              <a:t>24</a:t>
            </a:fld>
            <a:endParaRPr lang="en-US"/>
          </a:p>
        </p:txBody>
      </p:sp>
    </p:spTree>
    <p:extLst>
      <p:ext uri="{BB962C8B-B14F-4D97-AF65-F5344CB8AC3E}">
        <p14:creationId xmlns:p14="http://schemas.microsoft.com/office/powerpoint/2010/main" val="35581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5" name="Rectangle 1044">
            <a:extLst>
              <a:ext uri="{FF2B5EF4-FFF2-40B4-BE49-F238E27FC236}">
                <a16:creationId xmlns:a16="http://schemas.microsoft.com/office/drawing/2014/main" id="{7B831B6F-405A-4B47-B9BB-5CA88F2858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6739128" y="638089"/>
            <a:ext cx="4818888" cy="1476801"/>
          </a:xfrm>
        </p:spPr>
        <p:txBody>
          <a:bodyPr vert="horz" lIns="91440" tIns="45720" rIns="91440" bIns="45720" rtlCol="0" anchor="b">
            <a:normAutofit/>
          </a:bodyPr>
          <a:lstStyle/>
          <a:p>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Introduction</a:t>
            </a:r>
          </a:p>
        </p:txBody>
      </p:sp>
      <p:pic>
        <p:nvPicPr>
          <p:cNvPr id="3" name="Picture 2" descr="Introduction to Autonomous Driving Sensors – Ecotron">
            <a:extLst>
              <a:ext uri="{FF2B5EF4-FFF2-40B4-BE49-F238E27FC236}">
                <a16:creationId xmlns:a16="http://schemas.microsoft.com/office/drawing/2014/main" id="{024817D6-DA06-B01D-E6F3-1AD67884F48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60484" y="2152966"/>
            <a:ext cx="5458968" cy="2552067"/>
          </a:xfrm>
          <a:prstGeom prst="rect">
            <a:avLst/>
          </a:prstGeom>
          <a:noFill/>
          <a:extLst>
            <a:ext uri="{909E8E84-426E-40DD-AFC4-6F175D3DCCD1}">
              <a14:hiddenFill xmlns:a14="http://schemas.microsoft.com/office/drawing/2010/main">
                <a:solidFill>
                  <a:srgbClr val="FFFFFF"/>
                </a:solidFill>
              </a14:hiddenFill>
            </a:ext>
          </a:extLst>
        </p:spPr>
      </p:pic>
      <p:sp>
        <p:nvSpPr>
          <p:cNvPr id="1047" name="sketch line">
            <a:extLst>
              <a:ext uri="{FF2B5EF4-FFF2-40B4-BE49-F238E27FC236}">
                <a16:creationId xmlns:a16="http://schemas.microsoft.com/office/drawing/2014/main" id="{953EE71A-6488-4203-A7C4-77102FD0DC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3912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6A0079-D410-4759-9ADD-E8B547EB204A}"/>
              </a:ext>
            </a:extLst>
          </p:cNvPr>
          <p:cNvSpPr txBox="1"/>
          <p:nvPr/>
        </p:nvSpPr>
        <p:spPr>
          <a:xfrm>
            <a:off x="5818103" y="2664886"/>
            <a:ext cx="5739913" cy="3855588"/>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Autonomous driving technology has been a focus of research for decades.</a:t>
            </a:r>
            <a:endParaRPr lang="en-US" dirty="0">
              <a:latin typeface="Times New Roman" panose="02020603050405020304" pitchFamily="18" charset="0"/>
              <a:ea typeface="Calibri"/>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Early breakthroughs in AI and robotics led to the first prototypes.</a:t>
            </a:r>
          </a:p>
          <a:p>
            <a:pPr indent="-228600" algn="just">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Progress in sensors, machine learning, and computer vision has brought self-driving closer to reality.</a:t>
            </a:r>
          </a:p>
          <a:p>
            <a:pPr indent="-228600" algn="just">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Challenges persist in safety, regulation, and public acceptance.</a:t>
            </a:r>
          </a:p>
          <a:p>
            <a:pPr indent="-228600" algn="just">
              <a:lnSpc>
                <a:spcPct val="90000"/>
              </a:lnSpc>
              <a:spcAft>
                <a:spcPts val="600"/>
              </a:spcAft>
              <a:buFont typeface="Arial" panose="020B0604020202020204" pitchFamily="34" charset="0"/>
              <a:buChar char="•"/>
            </a:pPr>
            <a:r>
              <a:rPr lang="en-US" b="0" i="0" dirty="0">
                <a:effectLst/>
                <a:latin typeface="Times New Roman" panose="02020603050405020304" pitchFamily="18" charset="0"/>
                <a:cs typeface="Times New Roman" panose="02020603050405020304" pitchFamily="18" charset="0"/>
              </a:rPr>
              <a:t>The research landscape reflects the complexity and evolving scope of this technology.</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E013A7F-E6D4-4977-B32B-348841DBE3F6}" type="datetime1">
              <a:rPr lang="en-US"/>
              <a:pPr>
                <a:spcAft>
                  <a:spcPts val="600"/>
                </a:spcAft>
              </a:pPr>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4A4E1DE-E518-41B0-AF19-13631BA9D2F9}" type="slidenum">
              <a:rPr lang="en-US"/>
              <a:pPr>
                <a:spcAft>
                  <a:spcPts val="600"/>
                </a:spcAft>
              </a:pPr>
              <a:t>3</a:t>
            </a:fld>
            <a:endParaRPr lang="en-US"/>
          </a:p>
        </p:txBody>
      </p:sp>
      <p:pic>
        <p:nvPicPr>
          <p:cNvPr id="4" name="Picture 3" descr="A green eagle with wings&#10;&#10;Description automatically generated">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descr="A green and white logo&#10;&#10;Description automatically generated">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Tree>
    <p:extLst>
      <p:ext uri="{BB962C8B-B14F-4D97-AF65-F5344CB8AC3E}">
        <p14:creationId xmlns:p14="http://schemas.microsoft.com/office/powerpoint/2010/main" val="3932923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123121" y="365125"/>
            <a:ext cx="10230679" cy="1325563"/>
          </a:xfrm>
        </p:spPr>
        <p:txBody>
          <a:bodyPr vert="horz" lIns="91440" tIns="45720" rIns="91440" bIns="45720" rtlCol="0" anchor="ctr">
            <a:normAutofit/>
          </a:bodyPr>
          <a:lstStyle/>
          <a:p>
            <a:r>
              <a:rPr lang="en-US" sz="5000" b="1" kern="1200" dirty="0">
                <a:solidFill>
                  <a:schemeClr val="accent6">
                    <a:lumMod val="50000"/>
                  </a:schemeClr>
                </a:solidFill>
                <a:latin typeface="Times New Roman" panose="02020603050405020304" pitchFamily="18" charset="0"/>
                <a:cs typeface="Times New Roman" panose="02020603050405020304" pitchFamily="18" charset="0"/>
              </a:rPr>
              <a:t> </a:t>
            </a:r>
            <a:r>
              <a:rPr lang="en-US" sz="5000" b="1" kern="1200" dirty="0">
                <a:solidFill>
                  <a:schemeClr val="accent6">
                    <a:lumMod val="76000"/>
                  </a:schemeClr>
                </a:solidFill>
                <a:latin typeface="Times New Roman" panose="02020603050405020304" pitchFamily="18" charset="0"/>
                <a:cs typeface="Times New Roman" panose="02020603050405020304" pitchFamily="18" charset="0"/>
              </a:rPr>
              <a:t>  Introduction (Cont.)</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6A0079-D410-4759-9ADD-E8B547EB204A}"/>
              </a:ext>
            </a:extLst>
          </p:cNvPr>
          <p:cNvSpPr txBox="1"/>
          <p:nvPr/>
        </p:nvSpPr>
        <p:spPr>
          <a:xfrm>
            <a:off x="838200" y="1929384"/>
            <a:ext cx="10515600" cy="4251960"/>
          </a:xfrm>
          <a:prstGeom prst="rect">
            <a:avLst/>
          </a:prstGeom>
        </p:spPr>
        <p:txBody>
          <a:bodyPr vert="horz" lIns="91440" tIns="45720" rIns="91440" bIns="45720" rtlCol="0" anchor="t">
            <a:normAutofit/>
          </a:bodyPr>
          <a:lstStyle/>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Scope:</a:t>
            </a:r>
          </a:p>
          <a:p>
            <a:pPr marL="914400" lvl="1"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This study focuses on tracking the evolution of research in autonomous driving through the analysis of academic literature</a:t>
            </a:r>
          </a:p>
          <a:p>
            <a:pPr marL="914400" lvl="1"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It aims to bridge gap between historical research patterns and the future direction of autonomous vehicle technology</a:t>
            </a:r>
          </a:p>
          <a:p>
            <a:pPr indent="-228600" algn="just">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Objectives:</a:t>
            </a:r>
          </a:p>
          <a:p>
            <a:pPr marL="914400" lvl="1"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collect &amp; preprocess academic publications on autonomous driving from multiple reputable sources</a:t>
            </a:r>
          </a:p>
          <a:p>
            <a:pPr marL="914400" lvl="1"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analyze dominant research themes using NLP techniques</a:t>
            </a:r>
          </a:p>
          <a:p>
            <a:pPr marL="914400" lvl="1"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visualize the progression of these themes over time, providing actionable insights for researchers and industry stakeholders</a:t>
            </a:r>
          </a:p>
          <a:p>
            <a:pPr marL="9144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9144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9144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E013A7F-E6D4-4977-B32B-348841DBE3F6}" type="datetime1">
              <a:rPr lang="en-US" smtClean="0"/>
              <a:pPr>
                <a:spcAft>
                  <a:spcPts val="600"/>
                </a:spcAft>
              </a:pPr>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4A4E1DE-E518-41B0-AF19-13631BA9D2F9}" type="slidenum">
              <a:rPr lang="en-US" smtClean="0"/>
              <a:pPr>
                <a:spcAft>
                  <a:spcPts val="600"/>
                </a:spcAft>
              </a:pPr>
              <a:t>4</a:t>
            </a:fld>
            <a:endParaRPr lang="en-US"/>
          </a:p>
        </p:txBody>
      </p:sp>
      <p:pic>
        <p:nvPicPr>
          <p:cNvPr id="4" name="Picture 3" descr="A green eagle with wings&#10;&#10;Description automatically generated">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descr="A green and white logo&#10;&#10;Description automatically generated">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Tree>
    <p:extLst>
      <p:ext uri="{BB962C8B-B14F-4D97-AF65-F5344CB8AC3E}">
        <p14:creationId xmlns:p14="http://schemas.microsoft.com/office/powerpoint/2010/main" val="7378829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205946" y="365125"/>
            <a:ext cx="10515600" cy="1325563"/>
          </a:xfrm>
        </p:spPr>
        <p:txBody>
          <a:bodyPr vert="horz" lIns="91440" tIns="45720" rIns="91440" bIns="45720" rtlCol="0" anchor="ctr">
            <a:normAutofit/>
          </a:bodyPr>
          <a:lstStyle/>
          <a:p>
            <a:r>
              <a:rPr lang="en-US" sz="5000" b="1" dirty="0">
                <a:solidFill>
                  <a:schemeClr val="accent6">
                    <a:lumMod val="76000"/>
                  </a:schemeClr>
                </a:solidFill>
                <a:latin typeface="Times New Roman" panose="02020603050405020304" pitchFamily="18" charset="0"/>
                <a:cs typeface="Times New Roman" panose="02020603050405020304" pitchFamily="18" charset="0"/>
              </a:rPr>
              <a:t>Problem Statement</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6A0079-D410-4759-9ADD-E8B547EB204A}"/>
              </a:ext>
            </a:extLst>
          </p:cNvPr>
          <p:cNvSpPr txBox="1"/>
          <p:nvPr/>
        </p:nvSpPr>
        <p:spPr>
          <a:xfrm>
            <a:off x="838200" y="1929384"/>
            <a:ext cx="10515600" cy="4251960"/>
          </a:xfrm>
          <a:prstGeom prst="rect">
            <a:avLst/>
          </a:prstGeom>
        </p:spPr>
        <p:txBody>
          <a:bodyPr vert="horz" lIns="91440" tIns="45720" rIns="91440" bIns="45720" rtlCol="0" anchor="t">
            <a:normAutofit/>
          </a:bodyPr>
          <a:lstStyle/>
          <a:p>
            <a:pPr indent="-228600" algn="just">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latin typeface="Times New Roman" panose="02020603050405020304" pitchFamily="18" charset="0"/>
                <a:cs typeface="Times New Roman" panose="02020603050405020304" pitchFamily="18" charset="0"/>
              </a:rPr>
              <a:t>The rapid advancements in autonomous driving technologies have led to a proliferation of research, making it challenging to track evolving themes and identify influential factors. This project addresses the need for a structured analysis to uncover trends, patterns, and gaps in the literature, enabling a deeper understanding of the field’s trajectory.</a:t>
            </a:r>
          </a:p>
          <a:p>
            <a:pPr indent="-228600" algn="just">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Research Questions:</a:t>
            </a:r>
          </a:p>
          <a:p>
            <a:pPr algn="just">
              <a:lnSpc>
                <a:spcPct val="90000"/>
              </a:lnSpc>
              <a:spcAft>
                <a:spcPts val="600"/>
              </a:spcAft>
            </a:pPr>
            <a:r>
              <a:rPr lang="en-US" dirty="0">
                <a:latin typeface="Times New Roman" panose="02020603050405020304" pitchFamily="18" charset="0"/>
                <a:cs typeface="Times New Roman" panose="02020603050405020304" pitchFamily="18" charset="0"/>
              </a:rPr>
              <a:t>1. </a:t>
            </a:r>
            <a:r>
              <a:rPr lang="en-US" b="0" i="0" dirty="0">
                <a:effectLst/>
                <a:latin typeface="Times New Roman" panose="02020603050405020304" pitchFamily="18" charset="0"/>
                <a:cs typeface="Times New Roman" panose="02020603050405020304" pitchFamily="18" charset="0"/>
              </a:rPr>
              <a:t>What are the dominant research themes and trends in autonomous driving research?</a:t>
            </a: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latin typeface="Times New Roman" panose="02020603050405020304" pitchFamily="18" charset="0"/>
                <a:cs typeface="Times New Roman" panose="02020603050405020304" pitchFamily="18" charset="0"/>
              </a:rPr>
              <a:t>2. </a:t>
            </a:r>
            <a:r>
              <a:rPr lang="en-US" b="0" i="0" dirty="0">
                <a:effectLst/>
                <a:latin typeface="Times New Roman" panose="02020603050405020304" pitchFamily="18" charset="0"/>
                <a:cs typeface="Times New Roman" panose="02020603050405020304" pitchFamily="18" charset="0"/>
              </a:rPr>
              <a:t>How have these themes shifted over time?</a:t>
            </a:r>
            <a:endParaRPr 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dirty="0">
                <a:latin typeface="Times New Roman" panose="02020603050405020304" pitchFamily="18" charset="0"/>
                <a:cs typeface="Times New Roman" panose="02020603050405020304" pitchFamily="18" charset="0"/>
              </a:rPr>
              <a:t>3. </a:t>
            </a:r>
            <a:r>
              <a:rPr lang="en-US" b="0" i="0" dirty="0">
                <a:effectLst/>
                <a:latin typeface="Times New Roman" panose="02020603050405020304" pitchFamily="18" charset="0"/>
                <a:cs typeface="Times New Roman" panose="02020603050405020304" pitchFamily="18" charset="0"/>
              </a:rPr>
              <a:t>What external factors (e.g., technological breakthroughs, regulations) have influenced these shifts?</a:t>
            </a: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9144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9144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marL="800100" lvl="1" indent="-228600">
              <a:lnSpc>
                <a:spcPct val="90000"/>
              </a:lnSpc>
              <a:spcAft>
                <a:spcPts val="600"/>
              </a:spcAf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p:txBody>
      </p:sp>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E013A7F-E6D4-4977-B32B-348841DBE3F6}" type="datetime1">
              <a:rPr lang="en-US" smtClean="0"/>
              <a:pPr>
                <a:spcAft>
                  <a:spcPts val="600"/>
                </a:spcAft>
              </a:pPr>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4A4E1DE-E518-41B0-AF19-13631BA9D2F9}" type="slidenum">
              <a:rPr lang="en-US" smtClean="0"/>
              <a:pPr>
                <a:spcAft>
                  <a:spcPts val="600"/>
                </a:spcAft>
              </a:pPr>
              <a:t>5</a:t>
            </a:fld>
            <a:endParaRPr lang="en-US"/>
          </a:p>
        </p:txBody>
      </p:sp>
      <p:pic>
        <p:nvPicPr>
          <p:cNvPr id="4" name="Picture 3" descr="A green eagle with wings&#10;&#10;Description automatically generated">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descr="A green and white logo&#10;&#10;Description automatically generated">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Tree>
    <p:extLst>
      <p:ext uri="{BB962C8B-B14F-4D97-AF65-F5344CB8AC3E}">
        <p14:creationId xmlns:p14="http://schemas.microsoft.com/office/powerpoint/2010/main" val="27135284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308652" y="365125"/>
            <a:ext cx="10045148" cy="1325563"/>
          </a:xfrm>
        </p:spPr>
        <p:txBody>
          <a:bodyPr vert="horz" lIns="91440" tIns="45720" rIns="91440" bIns="45720" rtlCol="0" anchor="ctr">
            <a:normAutofit/>
          </a:bodyPr>
          <a:lstStyle/>
          <a:p>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 </a:t>
            </a:r>
            <a:r>
              <a:rPr lang="en-US" sz="5000" b="1" dirty="0">
                <a:solidFill>
                  <a:schemeClr val="accent6">
                    <a:lumMod val="75000"/>
                  </a:schemeClr>
                </a:solidFill>
                <a:latin typeface="Times New Roman" panose="02020603050405020304" pitchFamily="18" charset="0"/>
                <a:cs typeface="Times New Roman" panose="02020603050405020304" pitchFamily="18" charset="0"/>
              </a:rPr>
              <a:t>   Related Work</a:t>
            </a:r>
          </a:p>
        </p:txBody>
      </p:sp>
      <p:sp>
        <p:nvSpPr>
          <p:cNvPr id="16"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D96A0079-D410-4759-9ADD-E8B547EB204A}"/>
              </a:ext>
            </a:extLst>
          </p:cNvPr>
          <p:cNvSpPr txBox="1"/>
          <p:nvPr/>
        </p:nvSpPr>
        <p:spPr>
          <a:xfrm>
            <a:off x="838200" y="1712147"/>
            <a:ext cx="10515600" cy="4006795"/>
          </a:xfrm>
          <a:prstGeom prst="rect">
            <a:avLst/>
          </a:prstGeom>
        </p:spPr>
        <p:txBody>
          <a:bodyPr vert="horz" lIns="91440" tIns="45720" rIns="91440" bIns="45720" rtlCol="0" anchor="t">
            <a:noAutofit/>
          </a:bodyPr>
          <a:lstStyle/>
          <a:p>
            <a:pPr indent="-228600" algn="just">
              <a:lnSpc>
                <a:spcPct val="90000"/>
              </a:lnSpc>
              <a:spcAft>
                <a:spcPts val="600"/>
              </a:spcAft>
              <a:buFont typeface="Arial" panose="020B0604020202020204" pitchFamily="34" charset="0"/>
              <a:buChar char="•"/>
            </a:pPr>
            <a:endParaRPr lang="en-US" altLang="en-US" b="1"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Multimodal Data Integration:</a:t>
            </a:r>
            <a:endParaRPr lang="en-US" sz="2000" b="1" dirty="0">
              <a:latin typeface="Times New Roman" panose="02020603050405020304" pitchFamily="18" charset="0"/>
              <a:ea typeface="Calibri"/>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MLLMs enhance perception, motion planning, and control by combining inputs like sight, hearing, maps, and traffic reports, but face challenges with rare scenarios, bad weather, and dynamic road conditions. (</a:t>
            </a:r>
            <a:r>
              <a:rPr lang="en-US" dirty="0" err="1">
                <a:latin typeface="Times New Roman" panose="02020603050405020304" pitchFamily="18" charset="0"/>
                <a:ea typeface="+mn-lt"/>
                <a:cs typeface="Times New Roman" panose="02020603050405020304" pitchFamily="18" charset="0"/>
              </a:rPr>
              <a:t>Qingyang</a:t>
            </a:r>
            <a:r>
              <a:rPr lang="en-US" dirty="0">
                <a:latin typeface="Times New Roman" panose="02020603050405020304" pitchFamily="18" charset="0"/>
                <a:ea typeface="+mn-lt"/>
                <a:cs typeface="Times New Roman" panose="02020603050405020304" pitchFamily="18" charset="0"/>
              </a:rPr>
              <a:t> Zhang et al. - "Multimodal Fusion on Low-quality Data: A Comprehensive Survey“)</a:t>
            </a:r>
            <a:endParaRPr lang="en-US" altLang="en-US" dirty="0">
              <a:latin typeface="Times New Roman" panose="02020603050405020304" pitchFamily="18" charset="0"/>
              <a:cs typeface="Times New Roman" panose="02020603050405020304" pitchFamily="18" charset="0"/>
            </a:endParaRP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Advances in Testing &amp; Object Detection: </a:t>
            </a:r>
            <a:endParaRPr lang="en-US" sz="2000" b="1" dirty="0">
              <a:latin typeface="Times New Roman" panose="02020603050405020304" pitchFamily="18" charset="0"/>
              <a:ea typeface="Calibri"/>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Key datasets (KITTI, Oxford </a:t>
            </a:r>
            <a:r>
              <a:rPr lang="en-US" dirty="0" err="1">
                <a:latin typeface="Times New Roman" panose="02020603050405020304" pitchFamily="18" charset="0"/>
                <a:cs typeface="Times New Roman" panose="02020603050405020304" pitchFamily="18" charset="0"/>
              </a:rPr>
              <a:t>RobotCar</a:t>
            </a:r>
            <a:r>
              <a:rPr lang="en-US" dirty="0">
                <a:latin typeface="Times New Roman" panose="02020603050405020304" pitchFamily="18" charset="0"/>
                <a:cs typeface="Times New Roman" panose="02020603050405020304" pitchFamily="18" charset="0"/>
              </a:rPr>
              <a:t>, Cityscapes) and simulators (</a:t>
            </a:r>
            <a:r>
              <a:rPr lang="en-US" dirty="0" err="1">
                <a:latin typeface="Times New Roman" panose="02020603050405020304" pitchFamily="18" charset="0"/>
                <a:cs typeface="Times New Roman" panose="02020603050405020304" pitchFamily="18" charset="0"/>
              </a:rPr>
              <a:t>AirSim</a:t>
            </a:r>
            <a:r>
              <a:rPr lang="en-US" dirty="0">
                <a:latin typeface="Times New Roman" panose="02020603050405020304" pitchFamily="18" charset="0"/>
                <a:cs typeface="Times New Roman" panose="02020603050405020304" pitchFamily="18" charset="0"/>
              </a:rPr>
              <a:t>, CARLA) ensure safe pre-deployment testing, while 3D object detection integrates sensors (LiDAR, radar, cameras) to overcome occlusion and variable conditions. (</a:t>
            </a:r>
            <a:r>
              <a:rPr lang="en-US" dirty="0">
                <a:latin typeface="Times New Roman" panose="02020603050405020304" pitchFamily="18" charset="0"/>
                <a:ea typeface="+mn-lt"/>
                <a:cs typeface="Times New Roman" panose="02020603050405020304" pitchFamily="18" charset="0"/>
              </a:rPr>
              <a:t>Alexander G. Schwing et al.)</a:t>
            </a:r>
            <a:endParaRPr lang="en-US" altLang="en-US" dirty="0">
              <a:latin typeface="Times New Roman" panose="02020603050405020304" pitchFamily="18" charset="0"/>
              <a:ea typeface="Calibri" panose="020F0502020204030204"/>
              <a:cs typeface="Times New Roman" panose="02020603050405020304" pitchFamily="18" charset="0"/>
            </a:endParaRPr>
          </a:p>
          <a:p>
            <a:pPr algn="just">
              <a:lnSpc>
                <a:spcPct val="90000"/>
              </a:lnSpc>
              <a:spcAft>
                <a:spcPts val="600"/>
              </a:spcAft>
            </a:pPr>
            <a:r>
              <a:rPr lang="en-US" sz="2000" b="1" dirty="0">
                <a:latin typeface="Times New Roman" panose="02020603050405020304" pitchFamily="18" charset="0"/>
                <a:cs typeface="Times New Roman" panose="02020603050405020304" pitchFamily="18" charset="0"/>
              </a:rPr>
              <a:t>Future Outlook &amp; Impact: </a:t>
            </a:r>
            <a:endParaRPr lang="en-US" sz="2000" b="1" dirty="0">
              <a:latin typeface="Times New Roman" panose="02020603050405020304" pitchFamily="18" charset="0"/>
              <a:ea typeface="Calibri"/>
              <a:cs typeface="Times New Roman" panose="02020603050405020304" pitchFamily="18" charset="0"/>
            </a:endParaRPr>
          </a:p>
          <a:p>
            <a:pPr indent="-228600" algn="just">
              <a:lnSpc>
                <a:spcPct val="90000"/>
              </a:lnSpc>
              <a:spcAft>
                <a:spcPts val="600"/>
              </a:spcAf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Focus on robust multimodal fusion for low-quality data, scalable algorithms for sensor data, and real-time detection to ensure safety in complex, dynamic scenarios.</a:t>
            </a:r>
            <a:r>
              <a:rPr lang="en-US" dirty="0">
                <a:latin typeface="Times New Roman" panose="02020603050405020304" pitchFamily="18" charset="0"/>
                <a:ea typeface="Calibri"/>
                <a:cs typeface="Times New Roman" panose="02020603050405020304" pitchFamily="18" charset="0"/>
              </a:rPr>
              <a:t> (</a:t>
            </a:r>
            <a:r>
              <a:rPr lang="en-US" dirty="0">
                <a:latin typeface="Times New Roman" panose="02020603050405020304" pitchFamily="18" charset="0"/>
                <a:ea typeface="+mn-lt"/>
                <a:cs typeface="Times New Roman" panose="02020603050405020304" pitchFamily="18" charset="0"/>
              </a:rPr>
              <a:t>Henrik I. Christensen et al.)</a:t>
            </a:r>
            <a:endParaRPr lang="en-US" dirty="0">
              <a:latin typeface="Times New Roman" panose="02020603050405020304" pitchFamily="18" charset="0"/>
              <a:ea typeface="Calibri"/>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a:lnSpc>
                <a:spcPct val="90000"/>
              </a:lnSpc>
              <a:spcAft>
                <a:spcPts val="600"/>
              </a:spcAft>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cs typeface="Times New Roman" panose="02020603050405020304" pitchFamily="18" charset="0"/>
            </a:endParaRPr>
          </a:p>
          <a:p>
            <a:pPr indent="-228600">
              <a:lnSpc>
                <a:spcPct val="90000"/>
              </a:lnSpc>
              <a:spcAft>
                <a:spcPts val="600"/>
              </a:spcAft>
              <a:buFont typeface="Arial" panose="020B0604020202020204" pitchFamily="34" charset="0"/>
              <a:buChar char="•"/>
            </a:pPr>
            <a:endParaRPr lang="en-US" altLang="en-US" dirty="0">
              <a:latin typeface="Times New Roman" panose="02020603050405020304" pitchFamily="18" charset="0"/>
              <a:ea typeface="Calibri" panose="020F0502020204030204"/>
              <a:cs typeface="Times New Roman" panose="02020603050405020304" pitchFamily="18" charset="0"/>
            </a:endParaRPr>
          </a:p>
          <a:p>
            <a:pPr>
              <a:lnSpc>
                <a:spcPct val="90000"/>
              </a:lnSpc>
              <a:spcAft>
                <a:spcPts val="600"/>
              </a:spcAft>
            </a:pPr>
            <a:endParaRPr lang="en-US" dirty="0">
              <a:latin typeface="Times New Roman" panose="02020603050405020304" pitchFamily="18" charset="0"/>
              <a:ea typeface="Calibri" panose="020F0502020204030204"/>
              <a:cs typeface="Times New Roman" panose="02020603050405020304" pitchFamily="18" charset="0"/>
            </a:endParaRPr>
          </a:p>
        </p:txBody>
      </p:sp>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a:xfrm>
            <a:off x="838200" y="6356350"/>
            <a:ext cx="2743200" cy="365125"/>
          </a:xfrm>
        </p:spPr>
        <p:txBody>
          <a:bodyPr vert="horz" lIns="91440" tIns="45720" rIns="91440" bIns="45720" rtlCol="0" anchor="ctr">
            <a:normAutofit/>
          </a:bodyPr>
          <a:lstStyle/>
          <a:p>
            <a:pPr>
              <a:spcAft>
                <a:spcPts val="600"/>
              </a:spcAft>
            </a:pPr>
            <a:fld id="{FE013A7F-E6D4-4977-B32B-348841DBE3F6}" type="datetime1">
              <a:rPr lang="en-US" smtClean="0"/>
              <a:pPr>
                <a:spcAft>
                  <a:spcPts val="600"/>
                </a:spcAft>
              </a:pPr>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a:xfrm>
            <a:off x="8610600" y="6356350"/>
            <a:ext cx="2743200" cy="365125"/>
          </a:xfrm>
        </p:spPr>
        <p:txBody>
          <a:bodyPr vert="horz" lIns="91440" tIns="45720" rIns="91440" bIns="45720" rtlCol="0" anchor="ctr">
            <a:normAutofit/>
          </a:bodyPr>
          <a:lstStyle/>
          <a:p>
            <a:pPr>
              <a:spcAft>
                <a:spcPts val="600"/>
              </a:spcAft>
            </a:pPr>
            <a:fld id="{54A4E1DE-E518-41B0-AF19-13631BA9D2F9}" type="slidenum">
              <a:rPr lang="en-US" smtClean="0"/>
              <a:pPr>
                <a:spcAft>
                  <a:spcPts val="600"/>
                </a:spcAft>
              </a:pPr>
              <a:t>6</a:t>
            </a:fld>
            <a:endParaRPr lang="en-US"/>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3"/>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4"/>
          <a:stretch>
            <a:fillRect/>
          </a:stretch>
        </p:blipFill>
        <p:spPr>
          <a:xfrm>
            <a:off x="10345962" y="0"/>
            <a:ext cx="1846038" cy="1027713"/>
          </a:xfrm>
          <a:prstGeom prst="rect">
            <a:avLst/>
          </a:prstGeom>
        </p:spPr>
      </p:pic>
    </p:spTree>
    <p:extLst>
      <p:ext uri="{BB962C8B-B14F-4D97-AF65-F5344CB8AC3E}">
        <p14:creationId xmlns:p14="http://schemas.microsoft.com/office/powerpoint/2010/main" val="16804378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528563" y="-151081"/>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853963" y="1"/>
            <a:ext cx="1338038" cy="745491"/>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7</a:t>
            </a:fld>
            <a:endParaRPr lang="en-US"/>
          </a:p>
        </p:txBody>
      </p:sp>
      <p:pic>
        <p:nvPicPr>
          <p:cNvPr id="7" name="Picture 6" descr="A diagram of a flowchart&#10;&#10;Description automatically generated">
            <a:extLst>
              <a:ext uri="{FF2B5EF4-FFF2-40B4-BE49-F238E27FC236}">
                <a16:creationId xmlns:a16="http://schemas.microsoft.com/office/drawing/2014/main" id="{BECB78B9-A65F-9888-746A-8478E150DD32}"/>
              </a:ext>
            </a:extLst>
          </p:cNvPr>
          <p:cNvPicPr>
            <a:picLocks noChangeAspect="1"/>
          </p:cNvPicPr>
          <p:nvPr/>
        </p:nvPicPr>
        <p:blipFill>
          <a:blip r:embed="rId4"/>
          <a:stretch>
            <a:fillRect/>
          </a:stretch>
        </p:blipFill>
        <p:spPr>
          <a:xfrm>
            <a:off x="3288070" y="742375"/>
            <a:ext cx="4531529" cy="5737085"/>
          </a:xfrm>
          <a:prstGeom prst="rect">
            <a:avLst/>
          </a:prstGeom>
          <a:ln>
            <a:noFill/>
          </a:ln>
          <a:effectLst>
            <a:softEdge rad="112500"/>
          </a:effectLst>
        </p:spPr>
      </p:pic>
      <p:sp>
        <p:nvSpPr>
          <p:cNvPr id="6" name="TextBox 5">
            <a:extLst>
              <a:ext uri="{FF2B5EF4-FFF2-40B4-BE49-F238E27FC236}">
                <a16:creationId xmlns:a16="http://schemas.microsoft.com/office/drawing/2014/main" id="{AF65A4C4-FD11-0E85-FBE2-78AF7615253B}"/>
              </a:ext>
            </a:extLst>
          </p:cNvPr>
          <p:cNvSpPr txBox="1"/>
          <p:nvPr/>
        </p:nvSpPr>
        <p:spPr>
          <a:xfrm>
            <a:off x="2747762" y="6231136"/>
            <a:ext cx="6096000" cy="246221"/>
          </a:xfrm>
          <a:prstGeom prst="rect">
            <a:avLst/>
          </a:prstGeom>
          <a:noFill/>
        </p:spPr>
        <p:txBody>
          <a:bodyPr wrap="square">
            <a:spAutoFit/>
          </a:bodyPr>
          <a:lstStyle/>
          <a:p>
            <a:pPr algn="ctr"/>
            <a:r>
              <a:rPr lang="en-US" sz="1000">
                <a:ea typeface="Calibri"/>
                <a:cs typeface="Calibri"/>
              </a:rPr>
              <a:t>1. Flow chart of Workflow</a:t>
            </a:r>
          </a:p>
        </p:txBody>
      </p:sp>
    </p:spTree>
    <p:extLst>
      <p:ext uri="{BB962C8B-B14F-4D97-AF65-F5344CB8AC3E}">
        <p14:creationId xmlns:p14="http://schemas.microsoft.com/office/powerpoint/2010/main" val="9874556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(Cont.)</a:t>
            </a:r>
            <a:endParaRPr lang="en-US" sz="5000" b="1" dirty="0">
              <a:solidFill>
                <a:schemeClr val="accent6">
                  <a:lumMod val="75000"/>
                </a:schemeClr>
              </a:solidFill>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8</a:t>
            </a:fld>
            <a:endParaRPr lang="en-US"/>
          </a:p>
        </p:txBody>
      </p:sp>
      <p:sp>
        <p:nvSpPr>
          <p:cNvPr id="3" name="TextBox 2">
            <a:extLst>
              <a:ext uri="{FF2B5EF4-FFF2-40B4-BE49-F238E27FC236}">
                <a16:creationId xmlns:a16="http://schemas.microsoft.com/office/drawing/2014/main" id="{4E6221AA-436F-F38D-8BF5-B55DFCFA0B3E}"/>
              </a:ext>
            </a:extLst>
          </p:cNvPr>
          <p:cNvSpPr txBox="1"/>
          <p:nvPr/>
        </p:nvSpPr>
        <p:spPr>
          <a:xfrm>
            <a:off x="1125165" y="1711363"/>
            <a:ext cx="10144538" cy="375487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Data Collection:</a:t>
            </a:r>
            <a:endParaRPr lang="en-US" sz="2000"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Sources:</a:t>
            </a:r>
          </a:p>
          <a:p>
            <a:pPr marL="742950" lvl="1" indent="-285750" algn="just">
              <a:buFont typeface="Arial"/>
              <a:buChar char="•"/>
            </a:pPr>
            <a:r>
              <a:rPr lang="en-US" b="1" dirty="0">
                <a:latin typeface="Times New Roman" panose="02020603050405020304" pitchFamily="18" charset="0"/>
                <a:ea typeface="+mn-lt"/>
                <a:cs typeface="Times New Roman" panose="02020603050405020304" pitchFamily="18" charset="0"/>
              </a:rPr>
              <a:t>Scopus (2,696 rows):</a:t>
            </a:r>
            <a:r>
              <a:rPr lang="en-US" dirty="0">
                <a:latin typeface="Times New Roman" panose="02020603050405020304" pitchFamily="18" charset="0"/>
                <a:ea typeface="+mn-lt"/>
                <a:cs typeface="Times New Roman" panose="02020603050405020304" pitchFamily="18" charset="0"/>
              </a:rPr>
              <a:t> Collected research papers related to Autonomous Vehicles (AVs) from this extensive academic database, ensuring access to high-quality, peer-reviewed content.</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b="1" dirty="0">
                <a:latin typeface="Times New Roman" panose="02020603050405020304" pitchFamily="18" charset="0"/>
                <a:ea typeface="+mn-lt"/>
                <a:cs typeface="Times New Roman" panose="02020603050405020304" pitchFamily="18" charset="0"/>
              </a:rPr>
              <a:t>PubMed (10,840 rows):</a:t>
            </a:r>
            <a:r>
              <a:rPr lang="en-US" dirty="0">
                <a:latin typeface="Times New Roman" panose="02020603050405020304" pitchFamily="18" charset="0"/>
                <a:ea typeface="+mn-lt"/>
                <a:cs typeface="Times New Roman" panose="02020603050405020304" pitchFamily="18" charset="0"/>
              </a:rPr>
              <a:t> Focused on AV-related research in bioinformatics domain highlighting safety and ethical concerns in medical applications of AVs.</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b="1" dirty="0">
                <a:latin typeface="Times New Roman" panose="02020603050405020304" pitchFamily="18" charset="0"/>
                <a:ea typeface="+mn-lt"/>
                <a:cs typeface="Times New Roman" panose="02020603050405020304" pitchFamily="18" charset="0"/>
              </a:rPr>
              <a:t>DB-</a:t>
            </a:r>
            <a:r>
              <a:rPr lang="en-US" b="1" dirty="0" err="1">
                <a:latin typeface="Times New Roman" panose="02020603050405020304" pitchFamily="18" charset="0"/>
                <a:ea typeface="+mn-lt"/>
                <a:cs typeface="Times New Roman" panose="02020603050405020304" pitchFamily="18" charset="0"/>
              </a:rPr>
              <a:t>arXiv</a:t>
            </a:r>
            <a:r>
              <a:rPr lang="en-US" b="1" dirty="0">
                <a:latin typeface="Times New Roman" panose="02020603050405020304" pitchFamily="18" charset="0"/>
                <a:ea typeface="+mn-lt"/>
                <a:cs typeface="Times New Roman" panose="02020603050405020304" pitchFamily="18" charset="0"/>
              </a:rPr>
              <a:t> (6,597 rows):</a:t>
            </a:r>
            <a:r>
              <a:rPr lang="en-US" dirty="0">
                <a:latin typeface="Times New Roman" panose="02020603050405020304" pitchFamily="18" charset="0"/>
                <a:ea typeface="+mn-lt"/>
                <a:cs typeface="Times New Roman" panose="02020603050405020304" pitchFamily="18" charset="0"/>
              </a:rPr>
              <a:t> Extracted preprints and cutting-edge research papers to incorporate the latest trends and methodologies in the field.</a:t>
            </a:r>
          </a:p>
          <a:p>
            <a:pPr lvl="1" algn="just"/>
            <a:endParaRPr lang="en-US" dirty="0">
              <a:latin typeface="Times New Roman" panose="02020603050405020304" pitchFamily="18" charset="0"/>
              <a:cs typeface="Times New Roman" panose="02020603050405020304" pitchFamily="18" charset="0"/>
            </a:endParaRPr>
          </a:p>
          <a:p>
            <a:pPr marL="285750" indent="-285750" algn="just">
              <a:buFont typeface="Arial"/>
              <a:buChar char="•"/>
            </a:pPr>
            <a:r>
              <a:rPr lang="en-US" sz="2000" b="1" dirty="0">
                <a:latin typeface="Times New Roman" panose="02020603050405020304" pitchFamily="18" charset="0"/>
                <a:ea typeface="+mn-lt"/>
                <a:cs typeface="Times New Roman" panose="02020603050405020304" pitchFamily="18" charset="0"/>
              </a:rPr>
              <a:t>Total Rows:</a:t>
            </a: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Initial dataset comprised </a:t>
            </a:r>
            <a:r>
              <a:rPr lang="en-US" b="1" dirty="0">
                <a:latin typeface="Times New Roman" panose="02020603050405020304" pitchFamily="18" charset="0"/>
                <a:ea typeface="+mn-lt"/>
                <a:cs typeface="Times New Roman" panose="02020603050405020304" pitchFamily="18" charset="0"/>
              </a:rPr>
              <a:t>20,133 rows</a:t>
            </a:r>
            <a:r>
              <a:rPr lang="en-US" dirty="0">
                <a:latin typeface="Times New Roman" panose="02020603050405020304" pitchFamily="18" charset="0"/>
                <a:ea typeface="+mn-lt"/>
                <a:cs typeface="Times New Roman" panose="02020603050405020304" pitchFamily="18" charset="0"/>
              </a:rPr>
              <a:t>, providing a robust foundation for subsequent analyses.</a:t>
            </a:r>
          </a:p>
          <a:p>
            <a:pPr>
              <a:buFont typeface="Arial,Sans-Serif"/>
              <a:buChar char="•"/>
            </a:pPr>
            <a:endParaRPr lang="en-US" dirty="0">
              <a:latin typeface="Times New Roman" panose="02020603050405020304" pitchFamily="18" charset="0"/>
              <a:cs typeface="Times New Roman" panose="02020603050405020304" pitchFamily="18" charset="0"/>
            </a:endParaRPr>
          </a:p>
          <a:p>
            <a:pPr algn="l"/>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34806307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BE0D3-C438-4B1E-8C55-7538F2D6EBD4}"/>
              </a:ext>
            </a:extLst>
          </p:cNvPr>
          <p:cNvSpPr>
            <a:spLocks noGrp="1"/>
          </p:cNvSpPr>
          <p:nvPr>
            <p:ph type="title"/>
          </p:nvPr>
        </p:nvSpPr>
        <p:spPr>
          <a:xfrm>
            <a:off x="1489981" y="-73916"/>
            <a:ext cx="8534399" cy="1325563"/>
          </a:xfrm>
        </p:spPr>
        <p:txBody>
          <a:bodyPr>
            <a:normAutofit/>
          </a:bodyPr>
          <a:lstStyle/>
          <a:p>
            <a:pPr algn="ctr"/>
            <a:r>
              <a:rPr lang="en-US" sz="5000" b="1" dirty="0">
                <a:solidFill>
                  <a:schemeClr val="accent6">
                    <a:lumMod val="75000"/>
                  </a:schemeClr>
                </a:solidFill>
                <a:latin typeface="Times New Roman" panose="02020603050405020304" pitchFamily="18" charset="0"/>
                <a:ea typeface="ＭＳ Ｐゴシック"/>
                <a:cs typeface="Times New Roman" panose="02020603050405020304" pitchFamily="18" charset="0"/>
              </a:rPr>
              <a:t>Methodology </a:t>
            </a:r>
            <a:r>
              <a:rPr lang="en-US" sz="5000" b="1" kern="1200" dirty="0">
                <a:solidFill>
                  <a:schemeClr val="accent6">
                    <a:lumMod val="75000"/>
                  </a:schemeClr>
                </a:solidFill>
                <a:latin typeface="Times New Roman" panose="02020603050405020304" pitchFamily="18" charset="0"/>
                <a:cs typeface="Times New Roman" panose="02020603050405020304" pitchFamily="18" charset="0"/>
              </a:rPr>
              <a:t>(Cont.)</a:t>
            </a:r>
            <a:endParaRPr lang="en-US" sz="5000" b="1" dirty="0">
              <a:solidFill>
                <a:schemeClr val="accent6">
                  <a:lumMod val="75000"/>
                </a:schemeClr>
              </a:solidFill>
              <a:latin typeface="Times New Roman" panose="02020603050405020304" pitchFamily="18" charset="0"/>
              <a:ea typeface="ＭＳ Ｐゴシック" charset="0"/>
              <a:cs typeface="Times New Roman" panose="02020603050405020304" pitchFamily="18" charset="0"/>
            </a:endParaRPr>
          </a:p>
        </p:txBody>
      </p:sp>
      <p:pic>
        <p:nvPicPr>
          <p:cNvPr id="4" name="Picture 3">
            <a:extLst>
              <a:ext uri="{FF2B5EF4-FFF2-40B4-BE49-F238E27FC236}">
                <a16:creationId xmlns:a16="http://schemas.microsoft.com/office/drawing/2014/main" id="{66B2F28A-D7D7-4D29-8DA3-8BB7A23D0DDB}"/>
              </a:ext>
            </a:extLst>
          </p:cNvPr>
          <p:cNvPicPr>
            <a:picLocks noChangeAspect="1"/>
          </p:cNvPicPr>
          <p:nvPr/>
        </p:nvPicPr>
        <p:blipFill>
          <a:blip r:embed="rId2"/>
          <a:stretch>
            <a:fillRect/>
          </a:stretch>
        </p:blipFill>
        <p:spPr>
          <a:xfrm>
            <a:off x="-1" y="0"/>
            <a:ext cx="1168401" cy="1027713"/>
          </a:xfrm>
          <a:prstGeom prst="rect">
            <a:avLst/>
          </a:prstGeom>
        </p:spPr>
      </p:pic>
      <p:pic>
        <p:nvPicPr>
          <p:cNvPr id="5" name="Picture 4">
            <a:extLst>
              <a:ext uri="{FF2B5EF4-FFF2-40B4-BE49-F238E27FC236}">
                <a16:creationId xmlns:a16="http://schemas.microsoft.com/office/drawing/2014/main" id="{E6EAE373-22F4-40C3-A204-6DE2D6EEF707}"/>
              </a:ext>
            </a:extLst>
          </p:cNvPr>
          <p:cNvPicPr>
            <a:picLocks noChangeAspect="1"/>
          </p:cNvPicPr>
          <p:nvPr/>
        </p:nvPicPr>
        <p:blipFill>
          <a:blip r:embed="rId3"/>
          <a:stretch>
            <a:fillRect/>
          </a:stretch>
        </p:blipFill>
        <p:spPr>
          <a:xfrm>
            <a:off x="10345962" y="0"/>
            <a:ext cx="1846038" cy="1027713"/>
          </a:xfrm>
          <a:prstGeom prst="rect">
            <a:avLst/>
          </a:prstGeom>
        </p:spPr>
      </p:pic>
      <p:sp>
        <p:nvSpPr>
          <p:cNvPr id="8" name="Date Placeholder 7">
            <a:extLst>
              <a:ext uri="{FF2B5EF4-FFF2-40B4-BE49-F238E27FC236}">
                <a16:creationId xmlns:a16="http://schemas.microsoft.com/office/drawing/2014/main" id="{0F6D7DAD-A522-4829-A995-125359F33C07}"/>
              </a:ext>
            </a:extLst>
          </p:cNvPr>
          <p:cNvSpPr>
            <a:spLocks noGrp="1"/>
          </p:cNvSpPr>
          <p:nvPr>
            <p:ph type="dt" sz="half" idx="10"/>
          </p:nvPr>
        </p:nvSpPr>
        <p:spPr/>
        <p:txBody>
          <a:bodyPr/>
          <a:lstStyle/>
          <a:p>
            <a:fld id="{FE013A7F-E6D4-4977-B32B-348841DBE3F6}" type="datetime1">
              <a:rPr lang="en-US" smtClean="0"/>
              <a:t>12/5/2024</a:t>
            </a:fld>
            <a:endParaRPr lang="en-US"/>
          </a:p>
        </p:txBody>
      </p:sp>
      <p:sp>
        <p:nvSpPr>
          <p:cNvPr id="9" name="Slide Number Placeholder 8">
            <a:extLst>
              <a:ext uri="{FF2B5EF4-FFF2-40B4-BE49-F238E27FC236}">
                <a16:creationId xmlns:a16="http://schemas.microsoft.com/office/drawing/2014/main" id="{7094AACD-EF30-4201-97EA-85CE414571F8}"/>
              </a:ext>
            </a:extLst>
          </p:cNvPr>
          <p:cNvSpPr>
            <a:spLocks noGrp="1"/>
          </p:cNvSpPr>
          <p:nvPr>
            <p:ph type="sldNum" sz="quarter" idx="12"/>
          </p:nvPr>
        </p:nvSpPr>
        <p:spPr/>
        <p:txBody>
          <a:bodyPr/>
          <a:lstStyle/>
          <a:p>
            <a:fld id="{54A4E1DE-E518-41B0-AF19-13631BA9D2F9}" type="slidenum">
              <a:rPr lang="en-US" smtClean="0"/>
              <a:t>9</a:t>
            </a:fld>
            <a:endParaRPr lang="en-US"/>
          </a:p>
        </p:txBody>
      </p:sp>
      <p:sp>
        <p:nvSpPr>
          <p:cNvPr id="3" name="TextBox 2">
            <a:extLst>
              <a:ext uri="{FF2B5EF4-FFF2-40B4-BE49-F238E27FC236}">
                <a16:creationId xmlns:a16="http://schemas.microsoft.com/office/drawing/2014/main" id="{FF8E4185-1296-D6E2-6132-61CF90ACD86F}"/>
              </a:ext>
            </a:extLst>
          </p:cNvPr>
          <p:cNvSpPr txBox="1"/>
          <p:nvPr/>
        </p:nvSpPr>
        <p:spPr>
          <a:xfrm>
            <a:off x="893251" y="1738693"/>
            <a:ext cx="10833975" cy="45858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just"/>
            <a:r>
              <a:rPr lang="en-US" sz="2000" b="1" dirty="0">
                <a:latin typeface="Times New Roman" panose="02020603050405020304" pitchFamily="18" charset="0"/>
                <a:cs typeface="Times New Roman" panose="02020603050405020304" pitchFamily="18" charset="0"/>
              </a:rPr>
              <a:t>Preprocessing:</a:t>
            </a:r>
          </a:p>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Duplicate and Null Value Removal:</a:t>
            </a:r>
            <a:endParaRPr lang="en-US" b="1"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Eliminated duplicate entries and rows with missing critical data such as titles, abstracts, or publication years, reducing the dataset to </a:t>
            </a:r>
            <a:r>
              <a:rPr lang="en-US" b="1" dirty="0">
                <a:latin typeface="Times New Roman" panose="02020603050405020304" pitchFamily="18" charset="0"/>
                <a:ea typeface="+mn-lt"/>
                <a:cs typeface="Times New Roman" panose="02020603050405020304" pitchFamily="18" charset="0"/>
              </a:rPr>
              <a:t>17,704 </a:t>
            </a:r>
            <a:r>
              <a:rPr lang="en-US" dirty="0">
                <a:latin typeface="Times New Roman" panose="02020603050405020304" pitchFamily="18" charset="0"/>
                <a:ea typeface="+mn-lt"/>
                <a:cs typeface="Times New Roman" panose="02020603050405020304" pitchFamily="18" charset="0"/>
              </a:rPr>
              <a:t>rows.</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Ensured the dataset was clean and suitable for further NLP-based processing and analysis.</a:t>
            </a:r>
          </a:p>
          <a:p>
            <a:pPr lvl="1" algn="just"/>
            <a:endParaRPr lang="en-US" dirty="0">
              <a:latin typeface="Times New Roman" panose="02020603050405020304" pitchFamily="18" charset="0"/>
              <a:ea typeface="+mn-lt"/>
              <a:cs typeface="Times New Roman" panose="02020603050405020304" pitchFamily="18" charset="0"/>
            </a:endParaRPr>
          </a:p>
          <a:p>
            <a:pPr algn="just"/>
            <a:r>
              <a:rPr lang="en-US" sz="2000" b="1" dirty="0">
                <a:latin typeface="Times New Roman" panose="02020603050405020304" pitchFamily="18" charset="0"/>
                <a:cs typeface="Times New Roman" panose="02020603050405020304" pitchFamily="18" charset="0"/>
              </a:rPr>
              <a:t>Data Annotation:</a:t>
            </a:r>
          </a:p>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Annotation Process:</a:t>
            </a:r>
            <a:endParaRPr lang="en-US" b="1"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Utilized</a:t>
            </a:r>
            <a:r>
              <a:rPr lang="en-US" b="1" dirty="0">
                <a:latin typeface="Times New Roman" panose="02020603050405020304" pitchFamily="18" charset="0"/>
                <a:ea typeface="+mn-lt"/>
                <a:cs typeface="Times New Roman" panose="02020603050405020304" pitchFamily="18" charset="0"/>
              </a:rPr>
              <a:t> Llama 3 </a:t>
            </a:r>
            <a:r>
              <a:rPr lang="en-US" dirty="0">
                <a:latin typeface="Times New Roman" panose="02020603050405020304" pitchFamily="18" charset="0"/>
                <a:ea typeface="+mn-lt"/>
                <a:cs typeface="Times New Roman" panose="02020603050405020304" pitchFamily="18" charset="0"/>
              </a:rPr>
              <a:t>to assess the relevance of each paper. The model categorized papers as either relevant (1) or irrelevant (0) based on predefined criteria related to AV research.</a:t>
            </a:r>
          </a:p>
          <a:p>
            <a:pPr marL="285750" indent="-285750" algn="just">
              <a:buFont typeface="Arial"/>
              <a:buChar char="•"/>
            </a:pPr>
            <a:r>
              <a:rPr lang="en-US" b="1" dirty="0">
                <a:latin typeface="Times New Roman" panose="02020603050405020304" pitchFamily="18" charset="0"/>
                <a:ea typeface="+mn-lt"/>
                <a:cs typeface="Times New Roman" panose="02020603050405020304" pitchFamily="18" charset="0"/>
              </a:rPr>
              <a:t>Validation and Consistency:</a:t>
            </a:r>
            <a:endParaRPr lang="en-US" b="1"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Conducted multiple validation runs (e.g., 3 and 5 cycles) to ensure reliability of the annotations.</a:t>
            </a:r>
            <a:endParaRPr lang="en-US" dirty="0">
              <a:latin typeface="Times New Roman" panose="02020603050405020304" pitchFamily="18" charset="0"/>
              <a:cs typeface="Times New Roman" panose="02020603050405020304" pitchFamily="18" charset="0"/>
            </a:endParaRPr>
          </a:p>
          <a:p>
            <a:pPr marL="742950" lvl="1" indent="-285750" algn="just">
              <a:buFont typeface="Arial"/>
              <a:buChar char="•"/>
            </a:pPr>
            <a:r>
              <a:rPr lang="en-US" dirty="0">
                <a:latin typeface="Times New Roman" panose="02020603050405020304" pitchFamily="18" charset="0"/>
                <a:ea typeface="+mn-lt"/>
                <a:cs typeface="Times New Roman" panose="02020603050405020304" pitchFamily="18" charset="0"/>
              </a:rPr>
              <a:t>Achieved </a:t>
            </a:r>
            <a:r>
              <a:rPr lang="en-US" b="1" dirty="0">
                <a:latin typeface="Times New Roman" panose="02020603050405020304" pitchFamily="18" charset="0"/>
                <a:ea typeface="+mn-lt"/>
                <a:cs typeface="Times New Roman" panose="02020603050405020304" pitchFamily="18" charset="0"/>
              </a:rPr>
              <a:t>&gt;95%</a:t>
            </a:r>
            <a:r>
              <a:rPr lang="en-US" dirty="0">
                <a:latin typeface="Times New Roman" panose="02020603050405020304" pitchFamily="18" charset="0"/>
                <a:ea typeface="+mn-lt"/>
                <a:cs typeface="Times New Roman" panose="02020603050405020304" pitchFamily="18" charset="0"/>
              </a:rPr>
              <a:t> consistency, indicating the model's high accuracy and reliability in annotating the dataset.</a:t>
            </a: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ea typeface="Calibri"/>
              <a:cs typeface="Times New Roman" panose="02020603050405020304" pitchFamily="18" charset="0"/>
            </a:endParaRPr>
          </a:p>
          <a:p>
            <a:pPr lvl="1" algn="just"/>
            <a:endParaRPr lang="en-US" dirty="0">
              <a:latin typeface="Times New Roman" panose="02020603050405020304" pitchFamily="18" charset="0"/>
              <a:ea typeface="Calibri"/>
              <a:cs typeface="Times New Roman" panose="02020603050405020304" pitchFamily="18" charset="0"/>
            </a:endParaRPr>
          </a:p>
          <a:p>
            <a:pPr algn="just"/>
            <a:endParaRPr lang="en-US" dirty="0">
              <a:latin typeface="Times New Roman" panose="02020603050405020304" pitchFamily="18" charset="0"/>
              <a:ea typeface="Calibri"/>
              <a:cs typeface="Times New Roman" panose="02020603050405020304" pitchFamily="18" charset="0"/>
            </a:endParaRPr>
          </a:p>
        </p:txBody>
      </p:sp>
    </p:spTree>
    <p:extLst>
      <p:ext uri="{BB962C8B-B14F-4D97-AF65-F5344CB8AC3E}">
        <p14:creationId xmlns:p14="http://schemas.microsoft.com/office/powerpoint/2010/main" val="24464628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
  <TotalTime>0</TotalTime>
  <Words>2179</Words>
  <Application>Microsoft Office PowerPoint</Application>
  <PresentationFormat>Widescreen</PresentationFormat>
  <Paragraphs>296</Paragraphs>
  <Slides>24</Slides>
  <Notes>8</Notes>
  <HiddenSlides>0</HiddenSlides>
  <MMClips>0</MMClip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 </vt:lpstr>
      <vt:lpstr>PowerPoint Presentation</vt:lpstr>
      <vt:lpstr>Introduction</vt:lpstr>
      <vt:lpstr>   Introduction (Cont.)</vt:lpstr>
      <vt:lpstr>Problem Statement</vt:lpstr>
      <vt:lpstr>    Related Work</vt:lpstr>
      <vt:lpstr>Methodology </vt:lpstr>
      <vt:lpstr>Methodology (Cont.)</vt:lpstr>
      <vt:lpstr>Methodology (Cont.)</vt:lpstr>
      <vt:lpstr>Methodology (Cont.)</vt:lpstr>
      <vt:lpstr>Methodology (Cont.)</vt:lpstr>
      <vt:lpstr>Methodology (Cont.)</vt:lpstr>
      <vt:lpstr>Results</vt:lpstr>
      <vt:lpstr>Results</vt:lpstr>
      <vt:lpstr>Results</vt:lpstr>
      <vt:lpstr>Results</vt:lpstr>
      <vt:lpstr>Results</vt:lpstr>
      <vt:lpstr>Results</vt:lpstr>
      <vt:lpstr>Results</vt:lpstr>
      <vt:lpstr>Challenges &amp; Limitations</vt:lpstr>
      <vt:lpstr>Conclusion &amp; Future Work</vt:lpstr>
      <vt:lpstr>References</vt:lpstr>
      <vt:lpstr>Other Resources</vt:lpstr>
      <vt:lpstr>Thank you!  Question?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Chen, Haihua</dc:creator>
  <cp:lastModifiedBy>Mandaloju, Teja</cp:lastModifiedBy>
  <cp:revision>6</cp:revision>
  <dcterms:created xsi:type="dcterms:W3CDTF">2021-12-15T23:14:35Z</dcterms:created>
  <dcterms:modified xsi:type="dcterms:W3CDTF">2024-12-06T02:40:45Z</dcterms:modified>
</cp:coreProperties>
</file>