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8" r:id="rId3"/>
    <p:sldId id="297" r:id="rId4"/>
    <p:sldId id="263" r:id="rId5"/>
    <p:sldId id="301" r:id="rId6"/>
    <p:sldId id="299" r:id="rId7"/>
    <p:sldId id="302" r:id="rId8"/>
    <p:sldId id="257" r:id="rId9"/>
    <p:sldId id="264" r:id="rId10"/>
    <p:sldId id="262" r:id="rId11"/>
    <p:sldId id="261" r:id="rId12"/>
    <p:sldId id="303" r:id="rId13"/>
    <p:sldId id="298" r:id="rId14"/>
  </p:sldIdLst>
  <p:sldSz cx="9144000" cy="5143500" type="screen16x9"/>
  <p:notesSz cx="6858000" cy="9144000"/>
  <p:embeddedFontLst>
    <p:embeddedFont>
      <p:font typeface="Anaheim" panose="020B0604020202020204" charset="0"/>
      <p:regular r:id="rId16"/>
      <p:bold r:id="rId17"/>
    </p:embeddedFont>
    <p:embeddedFont>
      <p:font typeface="Hanken Grotesk" panose="020B0604020202020204" charset="0"/>
      <p:regular r:id="rId18"/>
      <p:bold r:id="rId19"/>
      <p:italic r:id="rId20"/>
      <p:boldItalic r:id="rId21"/>
    </p:embeddedFont>
    <p:embeddedFont>
      <p:font typeface="Raleway Black" pitchFamily="2" charset="0"/>
      <p:bold r:id="rId22"/>
      <p:boldItalic r:id="rId23"/>
    </p:embeddedFont>
    <p:embeddedFont>
      <p:font typeface="Raleway ExtraBold" pitchFamily="2"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80295-B77B-460C-B872-942FBFDC62BE}" v="3" dt="2024-10-19T14:38:36.574"/>
  </p1510:revLst>
</p1510:revInfo>
</file>

<file path=ppt/tableStyles.xml><?xml version="1.0" encoding="utf-8"?>
<a:tblStyleLst xmlns:a="http://schemas.openxmlformats.org/drawingml/2006/main" def="{358AA9D8-3B50-442C-890C-A1DBF8CCA4D3}">
  <a:tblStyle styleId="{358AA9D8-3B50-442C-890C-A1DBF8CCA4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68A2CB8-0984-4FCF-AE18-57CA947661B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1136"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vik Kachgunde" userId="2baf8dee5172c259" providerId="LiveId" clId="{3A780295-B77B-460C-B872-942FBFDC62BE}"/>
    <pc:docChg chg="custSel addSld modSld">
      <pc:chgData name="Rutvik Kachgunde" userId="2baf8dee5172c259" providerId="LiveId" clId="{3A780295-B77B-460C-B872-942FBFDC62BE}" dt="2024-10-19T14:39:41.306" v="103" actId="14100"/>
      <pc:docMkLst>
        <pc:docMk/>
      </pc:docMkLst>
      <pc:sldChg chg="modSp mod">
        <pc:chgData name="Rutvik Kachgunde" userId="2baf8dee5172c259" providerId="LiveId" clId="{3A780295-B77B-460C-B872-942FBFDC62BE}" dt="2024-10-19T12:03:21.432" v="49" actId="20577"/>
        <pc:sldMkLst>
          <pc:docMk/>
          <pc:sldMk cId="0" sldId="257"/>
        </pc:sldMkLst>
        <pc:graphicFrameChg chg="modGraphic">
          <ac:chgData name="Rutvik Kachgunde" userId="2baf8dee5172c259" providerId="LiveId" clId="{3A780295-B77B-460C-B872-942FBFDC62BE}" dt="2024-10-19T12:03:21.432" v="49" actId="20577"/>
          <ac:graphicFrameMkLst>
            <pc:docMk/>
            <pc:sldMk cId="0" sldId="257"/>
            <ac:graphicFrameMk id="4" creationId="{C329E4E6-EA5C-CE1B-5048-31156B636F43}"/>
          </ac:graphicFrameMkLst>
        </pc:graphicFrameChg>
      </pc:sldChg>
      <pc:sldChg chg="addSp delSp modSp mod">
        <pc:chgData name="Rutvik Kachgunde" userId="2baf8dee5172c259" providerId="LiveId" clId="{3A780295-B77B-460C-B872-942FBFDC62BE}" dt="2024-10-19T12:00:06.923" v="6"/>
        <pc:sldMkLst>
          <pc:docMk/>
          <pc:sldMk cId="3090701669" sldId="299"/>
        </pc:sldMkLst>
        <pc:picChg chg="add mod">
          <ac:chgData name="Rutvik Kachgunde" userId="2baf8dee5172c259" providerId="LiveId" clId="{3A780295-B77B-460C-B872-942FBFDC62BE}" dt="2024-10-19T12:00:06.923" v="6"/>
          <ac:picMkLst>
            <pc:docMk/>
            <pc:sldMk cId="3090701669" sldId="299"/>
            <ac:picMk id="3" creationId="{17A7C0BD-2AA4-74F9-0E65-2CB3E7F08734}"/>
          </ac:picMkLst>
        </pc:picChg>
        <pc:picChg chg="del">
          <ac:chgData name="Rutvik Kachgunde" userId="2baf8dee5172c259" providerId="LiveId" clId="{3A780295-B77B-460C-B872-942FBFDC62BE}" dt="2024-10-19T12:00:06.051" v="5" actId="478"/>
          <ac:picMkLst>
            <pc:docMk/>
            <pc:sldMk cId="3090701669" sldId="299"/>
            <ac:picMk id="13" creationId="{28A1CC4E-D87F-E8A2-60A6-0424A5BAD8D3}"/>
          </ac:picMkLst>
        </pc:picChg>
      </pc:sldChg>
      <pc:sldChg chg="modSp mod">
        <pc:chgData name="Rutvik Kachgunde" userId="2baf8dee5172c259" providerId="LiveId" clId="{3A780295-B77B-460C-B872-942FBFDC62BE}" dt="2024-10-19T12:02:59.256" v="32" actId="14100"/>
        <pc:sldMkLst>
          <pc:docMk/>
          <pc:sldMk cId="3998260891" sldId="302"/>
        </pc:sldMkLst>
        <pc:spChg chg="mod">
          <ac:chgData name="Rutvik Kachgunde" userId="2baf8dee5172c259" providerId="LiveId" clId="{3A780295-B77B-460C-B872-942FBFDC62BE}" dt="2024-10-19T12:02:40.630" v="29" actId="1076"/>
          <ac:spMkLst>
            <pc:docMk/>
            <pc:sldMk cId="3998260891" sldId="302"/>
            <ac:spMk id="2" creationId="{12B2C7B1-6D9F-D9EB-C2DB-82164F259F4C}"/>
          </ac:spMkLst>
        </pc:spChg>
        <pc:spChg chg="mod">
          <ac:chgData name="Rutvik Kachgunde" userId="2baf8dee5172c259" providerId="LiveId" clId="{3A780295-B77B-460C-B872-942FBFDC62BE}" dt="2024-10-19T12:02:53.476" v="31" actId="1076"/>
          <ac:spMkLst>
            <pc:docMk/>
            <pc:sldMk cId="3998260891" sldId="302"/>
            <ac:spMk id="4" creationId="{15E7CD1F-1921-B82D-C59C-24CB2AB44303}"/>
          </ac:spMkLst>
        </pc:spChg>
        <pc:cxnChg chg="mod">
          <ac:chgData name="Rutvik Kachgunde" userId="2baf8dee5172c259" providerId="LiveId" clId="{3A780295-B77B-460C-B872-942FBFDC62BE}" dt="2024-10-19T12:02:59.256" v="32" actId="14100"/>
          <ac:cxnSpMkLst>
            <pc:docMk/>
            <pc:sldMk cId="3998260891" sldId="302"/>
            <ac:cxnSpMk id="9" creationId="{653BB2D3-5626-7F51-8DCC-BFB7FBCFB1EF}"/>
          </ac:cxnSpMkLst>
        </pc:cxnChg>
      </pc:sldChg>
      <pc:sldChg chg="addSp delSp modSp new mod">
        <pc:chgData name="Rutvik Kachgunde" userId="2baf8dee5172c259" providerId="LiveId" clId="{3A780295-B77B-460C-B872-942FBFDC62BE}" dt="2024-10-19T14:39:41.306" v="103" actId="14100"/>
        <pc:sldMkLst>
          <pc:docMk/>
          <pc:sldMk cId="995218179" sldId="303"/>
        </pc:sldMkLst>
        <pc:spChg chg="mod">
          <ac:chgData name="Rutvik Kachgunde" userId="2baf8dee5172c259" providerId="LiveId" clId="{3A780295-B77B-460C-B872-942FBFDC62BE}" dt="2024-10-19T14:38:17.320" v="66" actId="20577"/>
          <ac:spMkLst>
            <pc:docMk/>
            <pc:sldMk cId="995218179" sldId="303"/>
            <ac:spMk id="2" creationId="{68154213-D5E4-03C8-1A73-2DB211BC804F}"/>
          </ac:spMkLst>
        </pc:spChg>
        <pc:spChg chg="del">
          <ac:chgData name="Rutvik Kachgunde" userId="2baf8dee5172c259" providerId="LiveId" clId="{3A780295-B77B-460C-B872-942FBFDC62BE}" dt="2024-10-19T14:37:50.073" v="51" actId="478"/>
          <ac:spMkLst>
            <pc:docMk/>
            <pc:sldMk cId="995218179" sldId="303"/>
            <ac:spMk id="3" creationId="{B5BB59BE-5811-6E63-8E4B-699B45075E6E}"/>
          </ac:spMkLst>
        </pc:spChg>
        <pc:spChg chg="del">
          <ac:chgData name="Rutvik Kachgunde" userId="2baf8dee5172c259" providerId="LiveId" clId="{3A780295-B77B-460C-B872-942FBFDC62BE}" dt="2024-10-19T14:38:09.407" v="53" actId="478"/>
          <ac:spMkLst>
            <pc:docMk/>
            <pc:sldMk cId="995218179" sldId="303"/>
            <ac:spMk id="4" creationId="{5E40A2EA-E702-0341-D95E-3491C4AB138D}"/>
          </ac:spMkLst>
        </pc:spChg>
        <pc:spChg chg="del">
          <ac:chgData name="Rutvik Kachgunde" userId="2baf8dee5172c259" providerId="LiveId" clId="{3A780295-B77B-460C-B872-942FBFDC62BE}" dt="2024-10-19T14:37:58.311" v="52" actId="478"/>
          <ac:spMkLst>
            <pc:docMk/>
            <pc:sldMk cId="995218179" sldId="303"/>
            <ac:spMk id="5" creationId="{0ED27138-5E2B-8DFE-9106-57758782157B}"/>
          </ac:spMkLst>
        </pc:spChg>
        <pc:spChg chg="del">
          <ac:chgData name="Rutvik Kachgunde" userId="2baf8dee5172c259" providerId="LiveId" clId="{3A780295-B77B-460C-B872-942FBFDC62BE}" dt="2024-10-19T14:37:50.073" v="51" actId="478"/>
          <ac:spMkLst>
            <pc:docMk/>
            <pc:sldMk cId="995218179" sldId="303"/>
            <ac:spMk id="6" creationId="{DBB900A5-84E8-3F55-8D57-2D6A85ECF976}"/>
          </ac:spMkLst>
        </pc:spChg>
        <pc:spChg chg="add mod">
          <ac:chgData name="Rutvik Kachgunde" userId="2baf8dee5172c259" providerId="LiveId" clId="{3A780295-B77B-460C-B872-942FBFDC62BE}" dt="2024-10-19T14:39:20.201" v="101" actId="20577"/>
          <ac:spMkLst>
            <pc:docMk/>
            <pc:sldMk cId="995218179" sldId="303"/>
            <ac:spMk id="9" creationId="{C6914EE6-BA65-CC42-CEF3-480DF56908B2}"/>
          </ac:spMkLst>
        </pc:spChg>
        <pc:picChg chg="add mod">
          <ac:chgData name="Rutvik Kachgunde" userId="2baf8dee5172c259" providerId="LiveId" clId="{3A780295-B77B-460C-B872-942FBFDC62BE}" dt="2024-10-19T14:39:41.306" v="103" actId="14100"/>
          <ac:picMkLst>
            <pc:docMk/>
            <pc:sldMk cId="995218179" sldId="303"/>
            <ac:picMk id="8" creationId="{52ED7CD2-F95D-AC3D-3EE6-F7C6977CDAD8}"/>
          </ac:picMkLst>
        </pc:picChg>
      </pc:sldChg>
    </pc:docChg>
  </pc:docChgLst>
  <pc:docChgLst>
    <pc:chgData name="Rutvik Kachgunde" userId="2baf8dee5172c259" providerId="LiveId" clId="{7CF37408-F2E1-4203-B9F1-EFC6FB4A3162}"/>
    <pc:docChg chg="undo custSel addSld delSld modSld sldOrd delMainMaster">
      <pc:chgData name="Rutvik Kachgunde" userId="2baf8dee5172c259" providerId="LiveId" clId="{7CF37408-F2E1-4203-B9F1-EFC6FB4A3162}" dt="2024-10-17T17:56:56.433" v="1512" actId="313"/>
      <pc:docMkLst>
        <pc:docMk/>
      </pc:docMkLst>
      <pc:sldChg chg="addSp delSp modSp mod">
        <pc:chgData name="Rutvik Kachgunde" userId="2baf8dee5172c259" providerId="LiveId" clId="{7CF37408-F2E1-4203-B9F1-EFC6FB4A3162}" dt="2024-10-17T17:44:53.652" v="1188" actId="478"/>
        <pc:sldMkLst>
          <pc:docMk/>
          <pc:sldMk cId="0" sldId="256"/>
        </pc:sldMkLst>
        <pc:spChg chg="add del mod">
          <ac:chgData name="Rutvik Kachgunde" userId="2baf8dee5172c259" providerId="LiveId" clId="{7CF37408-F2E1-4203-B9F1-EFC6FB4A3162}" dt="2024-10-17T17:44:53.652" v="1188" actId="478"/>
          <ac:spMkLst>
            <pc:docMk/>
            <pc:sldMk cId="0" sldId="256"/>
            <ac:spMk id="3" creationId="{99C4F7B7-E6E1-AB99-8E47-38DAA73FB151}"/>
          </ac:spMkLst>
        </pc:spChg>
        <pc:spChg chg="mod">
          <ac:chgData name="Rutvik Kachgunde" userId="2baf8dee5172c259" providerId="LiveId" clId="{7CF37408-F2E1-4203-B9F1-EFC6FB4A3162}" dt="2024-10-17T17:44:39.063" v="1186"/>
          <ac:spMkLst>
            <pc:docMk/>
            <pc:sldMk cId="0" sldId="256"/>
            <ac:spMk id="662" creationId="{00000000-0000-0000-0000-000000000000}"/>
          </ac:spMkLst>
        </pc:spChg>
        <pc:spChg chg="del">
          <ac:chgData name="Rutvik Kachgunde" userId="2baf8dee5172c259" providerId="LiveId" clId="{7CF37408-F2E1-4203-B9F1-EFC6FB4A3162}" dt="2024-10-17T17:44:49.845" v="1187" actId="478"/>
          <ac:spMkLst>
            <pc:docMk/>
            <pc:sldMk cId="0" sldId="256"/>
            <ac:spMk id="663" creationId="{00000000-0000-0000-0000-000000000000}"/>
          </ac:spMkLst>
        </pc:spChg>
      </pc:sldChg>
      <pc:sldChg chg="del">
        <pc:chgData name="Rutvik Kachgunde" userId="2baf8dee5172c259" providerId="LiveId" clId="{7CF37408-F2E1-4203-B9F1-EFC6FB4A3162}" dt="2024-10-17T17:38:56.404" v="1149" actId="47"/>
        <pc:sldMkLst>
          <pc:docMk/>
          <pc:sldMk cId="0" sldId="257"/>
        </pc:sldMkLst>
      </pc:sldChg>
      <pc:sldChg chg="addSp delSp modSp mod">
        <pc:chgData name="Rutvik Kachgunde" userId="2baf8dee5172c259" providerId="LiveId" clId="{7CF37408-F2E1-4203-B9F1-EFC6FB4A3162}" dt="2024-10-17T17:51:59.104" v="1475" actId="1036"/>
        <pc:sldMkLst>
          <pc:docMk/>
          <pc:sldMk cId="0" sldId="258"/>
        </pc:sldMkLst>
        <pc:spChg chg="add del mod">
          <ac:chgData name="Rutvik Kachgunde" userId="2baf8dee5172c259" providerId="LiveId" clId="{7CF37408-F2E1-4203-B9F1-EFC6FB4A3162}" dt="2024-10-17T17:46:18.597" v="1210" actId="478"/>
          <ac:spMkLst>
            <pc:docMk/>
            <pc:sldMk cId="0" sldId="258"/>
            <ac:spMk id="3" creationId="{47C7833C-92B4-7B74-187C-7957BBE06C90}"/>
          </ac:spMkLst>
        </pc:spChg>
        <pc:spChg chg="add del mod">
          <ac:chgData name="Rutvik Kachgunde" userId="2baf8dee5172c259" providerId="LiveId" clId="{7CF37408-F2E1-4203-B9F1-EFC6FB4A3162}" dt="2024-10-17T17:46:17.554" v="1209" actId="478"/>
          <ac:spMkLst>
            <pc:docMk/>
            <pc:sldMk cId="0" sldId="258"/>
            <ac:spMk id="5" creationId="{C8B98A8F-DA99-D028-C77A-EDA80022FE96}"/>
          </ac:spMkLst>
        </pc:spChg>
        <pc:spChg chg="add del mod">
          <ac:chgData name="Rutvik Kachgunde" userId="2baf8dee5172c259" providerId="LiveId" clId="{7CF37408-F2E1-4203-B9F1-EFC6FB4A3162}" dt="2024-10-17T17:46:15.228" v="1208" actId="478"/>
          <ac:spMkLst>
            <pc:docMk/>
            <pc:sldMk cId="0" sldId="258"/>
            <ac:spMk id="7" creationId="{E0BAAC07-F062-CD5B-C9D4-5F5D9C6138B9}"/>
          </ac:spMkLst>
        </pc:spChg>
        <pc:spChg chg="add del mod">
          <ac:chgData name="Rutvik Kachgunde" userId="2baf8dee5172c259" providerId="LiveId" clId="{7CF37408-F2E1-4203-B9F1-EFC6FB4A3162}" dt="2024-10-17T17:46:13.290" v="1207" actId="478"/>
          <ac:spMkLst>
            <pc:docMk/>
            <pc:sldMk cId="0" sldId="258"/>
            <ac:spMk id="9" creationId="{423E8E84-9E9E-045D-B84A-55EA1B6E4C38}"/>
          </ac:spMkLst>
        </pc:spChg>
        <pc:spChg chg="add mod">
          <ac:chgData name="Rutvik Kachgunde" userId="2baf8dee5172c259" providerId="LiveId" clId="{7CF37408-F2E1-4203-B9F1-EFC6FB4A3162}" dt="2024-10-17T17:51:49.716" v="1464" actId="1076"/>
          <ac:spMkLst>
            <pc:docMk/>
            <pc:sldMk cId="0" sldId="258"/>
            <ac:spMk id="10" creationId="{4B8073FB-8FD6-9530-AF6A-CEB6D946BCB8}"/>
          </ac:spMkLst>
        </pc:spChg>
        <pc:spChg chg="add mod">
          <ac:chgData name="Rutvik Kachgunde" userId="2baf8dee5172c259" providerId="LiveId" clId="{7CF37408-F2E1-4203-B9F1-EFC6FB4A3162}" dt="2024-10-17T17:51:59.104" v="1475" actId="1036"/>
          <ac:spMkLst>
            <pc:docMk/>
            <pc:sldMk cId="0" sldId="258"/>
            <ac:spMk id="11" creationId="{ED4A9496-0047-E6B7-08D6-CF7A3C3F45B3}"/>
          </ac:spMkLst>
        </pc:spChg>
        <pc:spChg chg="add mod">
          <ac:chgData name="Rutvik Kachgunde" userId="2baf8dee5172c259" providerId="LiveId" clId="{7CF37408-F2E1-4203-B9F1-EFC6FB4A3162}" dt="2024-10-17T17:51:59.104" v="1475" actId="1036"/>
          <ac:spMkLst>
            <pc:docMk/>
            <pc:sldMk cId="0" sldId="258"/>
            <ac:spMk id="12" creationId="{6BB7128C-6968-CE0B-6709-A364D91021FC}"/>
          </ac:spMkLst>
        </pc:spChg>
        <pc:spChg chg="add mod">
          <ac:chgData name="Rutvik Kachgunde" userId="2baf8dee5172c259" providerId="LiveId" clId="{7CF37408-F2E1-4203-B9F1-EFC6FB4A3162}" dt="2024-10-17T17:51:59.104" v="1475" actId="1036"/>
          <ac:spMkLst>
            <pc:docMk/>
            <pc:sldMk cId="0" sldId="258"/>
            <ac:spMk id="13" creationId="{9CDEFC6D-6CE0-1482-1BCF-8886F79ADC4D}"/>
          </ac:spMkLst>
        </pc:spChg>
        <pc:spChg chg="add del mod">
          <ac:chgData name="Rutvik Kachgunde" userId="2baf8dee5172c259" providerId="LiveId" clId="{7CF37408-F2E1-4203-B9F1-EFC6FB4A3162}" dt="2024-10-17T17:49:18.227" v="1320" actId="478"/>
          <ac:spMkLst>
            <pc:docMk/>
            <pc:sldMk cId="0" sldId="258"/>
            <ac:spMk id="15" creationId="{6B9E1FBB-41ED-36E8-0AE3-4A719B9C8AD8}"/>
          </ac:spMkLst>
        </pc:spChg>
        <pc:spChg chg="add del mod">
          <ac:chgData name="Rutvik Kachgunde" userId="2baf8dee5172c259" providerId="LiveId" clId="{7CF37408-F2E1-4203-B9F1-EFC6FB4A3162}" dt="2024-10-17T17:49:21.876" v="1322" actId="478"/>
          <ac:spMkLst>
            <pc:docMk/>
            <pc:sldMk cId="0" sldId="258"/>
            <ac:spMk id="17" creationId="{D827B6D0-9EEB-C1B3-DCB4-A7563620BE0F}"/>
          </ac:spMkLst>
        </pc:spChg>
        <pc:spChg chg="add del mod">
          <ac:chgData name="Rutvik Kachgunde" userId="2baf8dee5172c259" providerId="LiveId" clId="{7CF37408-F2E1-4203-B9F1-EFC6FB4A3162}" dt="2024-10-17T17:49:23.052" v="1323" actId="478"/>
          <ac:spMkLst>
            <pc:docMk/>
            <pc:sldMk cId="0" sldId="258"/>
            <ac:spMk id="19" creationId="{42A54402-A21D-9004-0BFA-D7BCA296A9E1}"/>
          </ac:spMkLst>
        </pc:spChg>
        <pc:spChg chg="add del mod">
          <ac:chgData name="Rutvik Kachgunde" userId="2baf8dee5172c259" providerId="LiveId" clId="{7CF37408-F2E1-4203-B9F1-EFC6FB4A3162}" dt="2024-10-17T17:49:19.705" v="1321" actId="478"/>
          <ac:spMkLst>
            <pc:docMk/>
            <pc:sldMk cId="0" sldId="258"/>
            <ac:spMk id="21" creationId="{64E947CC-ADF8-863B-21B8-E5242262DF26}"/>
          </ac:spMkLst>
        </pc:spChg>
        <pc:spChg chg="add del mod">
          <ac:chgData name="Rutvik Kachgunde" userId="2baf8dee5172c259" providerId="LiveId" clId="{7CF37408-F2E1-4203-B9F1-EFC6FB4A3162}" dt="2024-10-17T17:49:17.122" v="1319" actId="478"/>
          <ac:spMkLst>
            <pc:docMk/>
            <pc:sldMk cId="0" sldId="258"/>
            <ac:spMk id="23" creationId="{DB0C5247-4DA4-FE26-1769-CE990100E744}"/>
          </ac:spMkLst>
        </pc:spChg>
        <pc:spChg chg="add del mod">
          <ac:chgData name="Rutvik Kachgunde" userId="2baf8dee5172c259" providerId="LiveId" clId="{7CF37408-F2E1-4203-B9F1-EFC6FB4A3162}" dt="2024-10-17T17:49:15.706" v="1318" actId="478"/>
          <ac:spMkLst>
            <pc:docMk/>
            <pc:sldMk cId="0" sldId="258"/>
            <ac:spMk id="25" creationId="{B8C9C76B-11D2-3CA2-0ABA-BBA92A79D314}"/>
          </ac:spMkLst>
        </pc:spChg>
        <pc:spChg chg="add mod">
          <ac:chgData name="Rutvik Kachgunde" userId="2baf8dee5172c259" providerId="LiveId" clId="{7CF37408-F2E1-4203-B9F1-EFC6FB4A3162}" dt="2024-10-17T17:51:59.104" v="1475" actId="1036"/>
          <ac:spMkLst>
            <pc:docMk/>
            <pc:sldMk cId="0" sldId="258"/>
            <ac:spMk id="26" creationId="{B85255C2-84F2-64F2-4316-9F0AAA7C7936}"/>
          </ac:spMkLst>
        </pc:spChg>
        <pc:spChg chg="add mod">
          <ac:chgData name="Rutvik Kachgunde" userId="2baf8dee5172c259" providerId="LiveId" clId="{7CF37408-F2E1-4203-B9F1-EFC6FB4A3162}" dt="2024-10-17T17:51:59.104" v="1475" actId="1036"/>
          <ac:spMkLst>
            <pc:docMk/>
            <pc:sldMk cId="0" sldId="258"/>
            <ac:spMk id="27" creationId="{C2E7F4C0-1740-4FF3-EF76-44C56FF8A2F9}"/>
          </ac:spMkLst>
        </pc:spChg>
        <pc:spChg chg="add mod">
          <ac:chgData name="Rutvik Kachgunde" userId="2baf8dee5172c259" providerId="LiveId" clId="{7CF37408-F2E1-4203-B9F1-EFC6FB4A3162}" dt="2024-10-17T17:51:59.104" v="1475" actId="1036"/>
          <ac:spMkLst>
            <pc:docMk/>
            <pc:sldMk cId="0" sldId="258"/>
            <ac:spMk id="28" creationId="{4BBDF4C4-B46B-4599-1792-FFC05AF9CD63}"/>
          </ac:spMkLst>
        </pc:spChg>
        <pc:spChg chg="del mod">
          <ac:chgData name="Rutvik Kachgunde" userId="2baf8dee5172c259" providerId="LiveId" clId="{7CF37408-F2E1-4203-B9F1-EFC6FB4A3162}" dt="2024-10-17T17:49:10.178" v="1317" actId="478"/>
          <ac:spMkLst>
            <pc:docMk/>
            <pc:sldMk cId="0" sldId="258"/>
            <ac:spMk id="708" creationId="{00000000-0000-0000-0000-000000000000}"/>
          </ac:spMkLst>
        </pc:spChg>
        <pc:spChg chg="mod">
          <ac:chgData name="Rutvik Kachgunde" userId="2baf8dee5172c259" providerId="LiveId" clId="{7CF37408-F2E1-4203-B9F1-EFC6FB4A3162}" dt="2024-10-17T17:45:37.736" v="1203" actId="20577"/>
          <ac:spMkLst>
            <pc:docMk/>
            <pc:sldMk cId="0" sldId="258"/>
            <ac:spMk id="709" creationId="{00000000-0000-0000-0000-000000000000}"/>
          </ac:spMkLst>
        </pc:spChg>
        <pc:spChg chg="mod">
          <ac:chgData name="Rutvik Kachgunde" userId="2baf8dee5172c259" providerId="LiveId" clId="{7CF37408-F2E1-4203-B9F1-EFC6FB4A3162}" dt="2024-10-17T17:51:59.104" v="1475" actId="1036"/>
          <ac:spMkLst>
            <pc:docMk/>
            <pc:sldMk cId="0" sldId="258"/>
            <ac:spMk id="710" creationId="{00000000-0000-0000-0000-000000000000}"/>
          </ac:spMkLst>
        </pc:spChg>
        <pc:spChg chg="del mod">
          <ac:chgData name="Rutvik Kachgunde" userId="2baf8dee5172c259" providerId="LiveId" clId="{7CF37408-F2E1-4203-B9F1-EFC6FB4A3162}" dt="2024-10-17T17:49:10.178" v="1317" actId="478"/>
          <ac:spMkLst>
            <pc:docMk/>
            <pc:sldMk cId="0" sldId="258"/>
            <ac:spMk id="711" creationId="{00000000-0000-0000-0000-000000000000}"/>
          </ac:spMkLst>
        </pc:spChg>
        <pc:spChg chg="del mod">
          <ac:chgData name="Rutvik Kachgunde" userId="2baf8dee5172c259" providerId="LiveId" clId="{7CF37408-F2E1-4203-B9F1-EFC6FB4A3162}" dt="2024-10-17T17:49:10.178" v="1317" actId="478"/>
          <ac:spMkLst>
            <pc:docMk/>
            <pc:sldMk cId="0" sldId="258"/>
            <ac:spMk id="712" creationId="{00000000-0000-0000-0000-000000000000}"/>
          </ac:spMkLst>
        </pc:spChg>
        <pc:spChg chg="del">
          <ac:chgData name="Rutvik Kachgunde" userId="2baf8dee5172c259" providerId="LiveId" clId="{7CF37408-F2E1-4203-B9F1-EFC6FB4A3162}" dt="2024-10-17T17:46:08.098" v="1206" actId="478"/>
          <ac:spMkLst>
            <pc:docMk/>
            <pc:sldMk cId="0" sldId="258"/>
            <ac:spMk id="713" creationId="{00000000-0000-0000-0000-000000000000}"/>
          </ac:spMkLst>
        </pc:spChg>
        <pc:spChg chg="del mod">
          <ac:chgData name="Rutvik Kachgunde" userId="2baf8dee5172c259" providerId="LiveId" clId="{7CF37408-F2E1-4203-B9F1-EFC6FB4A3162}" dt="2024-10-17T17:49:10.178" v="1317" actId="478"/>
          <ac:spMkLst>
            <pc:docMk/>
            <pc:sldMk cId="0" sldId="258"/>
            <ac:spMk id="714" creationId="{00000000-0000-0000-0000-000000000000}"/>
          </ac:spMkLst>
        </pc:spChg>
        <pc:spChg chg="del">
          <ac:chgData name="Rutvik Kachgunde" userId="2baf8dee5172c259" providerId="LiveId" clId="{7CF37408-F2E1-4203-B9F1-EFC6FB4A3162}" dt="2024-10-17T17:46:08.098" v="1206" actId="478"/>
          <ac:spMkLst>
            <pc:docMk/>
            <pc:sldMk cId="0" sldId="258"/>
            <ac:spMk id="715" creationId="{00000000-0000-0000-0000-000000000000}"/>
          </ac:spMkLst>
        </pc:spChg>
        <pc:spChg chg="mod">
          <ac:chgData name="Rutvik Kachgunde" userId="2baf8dee5172c259" providerId="LiveId" clId="{7CF37408-F2E1-4203-B9F1-EFC6FB4A3162}" dt="2024-10-17T17:51:59.104" v="1475" actId="1036"/>
          <ac:spMkLst>
            <pc:docMk/>
            <pc:sldMk cId="0" sldId="258"/>
            <ac:spMk id="716" creationId="{00000000-0000-0000-0000-000000000000}"/>
          </ac:spMkLst>
        </pc:spChg>
        <pc:spChg chg="del mod">
          <ac:chgData name="Rutvik Kachgunde" userId="2baf8dee5172c259" providerId="LiveId" clId="{7CF37408-F2E1-4203-B9F1-EFC6FB4A3162}" dt="2024-10-17T17:49:10.178" v="1317" actId="478"/>
          <ac:spMkLst>
            <pc:docMk/>
            <pc:sldMk cId="0" sldId="258"/>
            <ac:spMk id="717" creationId="{00000000-0000-0000-0000-000000000000}"/>
          </ac:spMkLst>
        </pc:spChg>
        <pc:spChg chg="del mod">
          <ac:chgData name="Rutvik Kachgunde" userId="2baf8dee5172c259" providerId="LiveId" clId="{7CF37408-F2E1-4203-B9F1-EFC6FB4A3162}" dt="2024-10-17T17:49:10.178" v="1317" actId="478"/>
          <ac:spMkLst>
            <pc:docMk/>
            <pc:sldMk cId="0" sldId="258"/>
            <ac:spMk id="718" creationId="{00000000-0000-0000-0000-000000000000}"/>
          </ac:spMkLst>
        </pc:spChg>
        <pc:spChg chg="del">
          <ac:chgData name="Rutvik Kachgunde" userId="2baf8dee5172c259" providerId="LiveId" clId="{7CF37408-F2E1-4203-B9F1-EFC6FB4A3162}" dt="2024-10-17T17:46:08.098" v="1206" actId="478"/>
          <ac:spMkLst>
            <pc:docMk/>
            <pc:sldMk cId="0" sldId="258"/>
            <ac:spMk id="719" creationId="{00000000-0000-0000-0000-000000000000}"/>
          </ac:spMkLst>
        </pc:spChg>
        <pc:spChg chg="del mod">
          <ac:chgData name="Rutvik Kachgunde" userId="2baf8dee5172c259" providerId="LiveId" clId="{7CF37408-F2E1-4203-B9F1-EFC6FB4A3162}" dt="2024-10-17T17:46:08.098" v="1206" actId="478"/>
          <ac:spMkLst>
            <pc:docMk/>
            <pc:sldMk cId="0" sldId="258"/>
            <ac:spMk id="720" creationId="{00000000-0000-0000-0000-000000000000}"/>
          </ac:spMkLst>
        </pc:spChg>
      </pc:sldChg>
      <pc:sldChg chg="del">
        <pc:chgData name="Rutvik Kachgunde" userId="2baf8dee5172c259" providerId="LiveId" clId="{7CF37408-F2E1-4203-B9F1-EFC6FB4A3162}" dt="2024-10-17T17:38:53.268" v="1148" actId="47"/>
        <pc:sldMkLst>
          <pc:docMk/>
          <pc:sldMk cId="0" sldId="259"/>
        </pc:sldMkLst>
      </pc:sldChg>
      <pc:sldChg chg="del">
        <pc:chgData name="Rutvik Kachgunde" userId="2baf8dee5172c259" providerId="LiveId" clId="{7CF37408-F2E1-4203-B9F1-EFC6FB4A3162}" dt="2024-10-17T17:38:51.248" v="1147" actId="47"/>
        <pc:sldMkLst>
          <pc:docMk/>
          <pc:sldMk cId="0" sldId="260"/>
        </pc:sldMkLst>
      </pc:sldChg>
      <pc:sldChg chg="addSp delSp modSp mod ord">
        <pc:chgData name="Rutvik Kachgunde" userId="2baf8dee5172c259" providerId="LiveId" clId="{7CF37408-F2E1-4203-B9F1-EFC6FB4A3162}" dt="2024-10-17T17:09:56.571" v="972" actId="1037"/>
        <pc:sldMkLst>
          <pc:docMk/>
          <pc:sldMk cId="0" sldId="261"/>
        </pc:sldMkLst>
        <pc:spChg chg="mod">
          <ac:chgData name="Rutvik Kachgunde" userId="2baf8dee5172c259" providerId="LiveId" clId="{7CF37408-F2E1-4203-B9F1-EFC6FB4A3162}" dt="2024-10-17T16:57:32.680" v="646"/>
          <ac:spMkLst>
            <pc:docMk/>
            <pc:sldMk cId="0" sldId="261"/>
            <ac:spMk id="3" creationId="{5E46506F-F95C-7703-A1ED-7EF0B4A9D2D9}"/>
          </ac:spMkLst>
        </pc:spChg>
        <pc:spChg chg="mod">
          <ac:chgData name="Rutvik Kachgunde" userId="2baf8dee5172c259" providerId="LiveId" clId="{7CF37408-F2E1-4203-B9F1-EFC6FB4A3162}" dt="2024-10-17T16:57:32.680" v="646"/>
          <ac:spMkLst>
            <pc:docMk/>
            <pc:sldMk cId="0" sldId="261"/>
            <ac:spMk id="4" creationId="{F6B9D2F2-BB60-267D-B412-6718114D29EE}"/>
          </ac:spMkLst>
        </pc:spChg>
        <pc:spChg chg="add mod">
          <ac:chgData name="Rutvik Kachgunde" userId="2baf8dee5172c259" providerId="LiveId" clId="{7CF37408-F2E1-4203-B9F1-EFC6FB4A3162}" dt="2024-10-17T17:09:56.571" v="972" actId="1037"/>
          <ac:spMkLst>
            <pc:docMk/>
            <pc:sldMk cId="0" sldId="261"/>
            <ac:spMk id="7" creationId="{B2D8F3CB-A717-3086-11B9-2E0FAAC70D32}"/>
          </ac:spMkLst>
        </pc:spChg>
        <pc:spChg chg="add mod">
          <ac:chgData name="Rutvik Kachgunde" userId="2baf8dee5172c259" providerId="LiveId" clId="{7CF37408-F2E1-4203-B9F1-EFC6FB4A3162}" dt="2024-10-17T17:09:56.571" v="972" actId="1037"/>
          <ac:spMkLst>
            <pc:docMk/>
            <pc:sldMk cId="0" sldId="261"/>
            <ac:spMk id="8" creationId="{6EE9D497-D6BB-F8DE-461D-F779ACACE4AB}"/>
          </ac:spMkLst>
        </pc:spChg>
        <pc:spChg chg="mod">
          <ac:chgData name="Rutvik Kachgunde" userId="2baf8dee5172c259" providerId="LiveId" clId="{7CF37408-F2E1-4203-B9F1-EFC6FB4A3162}" dt="2024-10-17T17:09:50.730" v="968" actId="1038"/>
          <ac:spMkLst>
            <pc:docMk/>
            <pc:sldMk cId="0" sldId="261"/>
            <ac:spMk id="760" creationId="{00000000-0000-0000-0000-000000000000}"/>
          </ac:spMkLst>
        </pc:spChg>
        <pc:spChg chg="mod">
          <ac:chgData name="Rutvik Kachgunde" userId="2baf8dee5172c259" providerId="LiveId" clId="{7CF37408-F2E1-4203-B9F1-EFC6FB4A3162}" dt="2024-10-17T17:09:45.005" v="963" actId="1076"/>
          <ac:spMkLst>
            <pc:docMk/>
            <pc:sldMk cId="0" sldId="261"/>
            <ac:spMk id="761" creationId="{00000000-0000-0000-0000-000000000000}"/>
          </ac:spMkLst>
        </pc:spChg>
        <pc:spChg chg="mod">
          <ac:chgData name="Rutvik Kachgunde" userId="2baf8dee5172c259" providerId="LiveId" clId="{7CF37408-F2E1-4203-B9F1-EFC6FB4A3162}" dt="2024-10-17T17:09:50.730" v="968" actId="1038"/>
          <ac:spMkLst>
            <pc:docMk/>
            <pc:sldMk cId="0" sldId="261"/>
            <ac:spMk id="762" creationId="{00000000-0000-0000-0000-000000000000}"/>
          </ac:spMkLst>
        </pc:spChg>
        <pc:spChg chg="mod">
          <ac:chgData name="Rutvik Kachgunde" userId="2baf8dee5172c259" providerId="LiveId" clId="{7CF37408-F2E1-4203-B9F1-EFC6FB4A3162}" dt="2024-10-17T17:09:40.129" v="961" actId="1038"/>
          <ac:spMkLst>
            <pc:docMk/>
            <pc:sldMk cId="0" sldId="261"/>
            <ac:spMk id="763" creationId="{00000000-0000-0000-0000-000000000000}"/>
          </ac:spMkLst>
        </pc:spChg>
        <pc:spChg chg="mod">
          <ac:chgData name="Rutvik Kachgunde" userId="2baf8dee5172c259" providerId="LiveId" clId="{7CF37408-F2E1-4203-B9F1-EFC6FB4A3162}" dt="2024-10-17T17:09:40.129" v="961" actId="1038"/>
          <ac:spMkLst>
            <pc:docMk/>
            <pc:sldMk cId="0" sldId="261"/>
            <ac:spMk id="764" creationId="{00000000-0000-0000-0000-000000000000}"/>
          </ac:spMkLst>
        </pc:spChg>
        <pc:spChg chg="mod">
          <ac:chgData name="Rutvik Kachgunde" userId="2baf8dee5172c259" providerId="LiveId" clId="{7CF37408-F2E1-4203-B9F1-EFC6FB4A3162}" dt="2024-10-17T17:09:50.730" v="968" actId="1038"/>
          <ac:spMkLst>
            <pc:docMk/>
            <pc:sldMk cId="0" sldId="261"/>
            <ac:spMk id="765" creationId="{00000000-0000-0000-0000-000000000000}"/>
          </ac:spMkLst>
        </pc:spChg>
        <pc:spChg chg="mod">
          <ac:chgData name="Rutvik Kachgunde" userId="2baf8dee5172c259" providerId="LiveId" clId="{7CF37408-F2E1-4203-B9F1-EFC6FB4A3162}" dt="2024-10-17T17:09:40.129" v="961" actId="1038"/>
          <ac:spMkLst>
            <pc:docMk/>
            <pc:sldMk cId="0" sldId="261"/>
            <ac:spMk id="766" creationId="{00000000-0000-0000-0000-000000000000}"/>
          </ac:spMkLst>
        </pc:spChg>
        <pc:grpChg chg="add del mod">
          <ac:chgData name="Rutvik Kachgunde" userId="2baf8dee5172c259" providerId="LiveId" clId="{7CF37408-F2E1-4203-B9F1-EFC6FB4A3162}" dt="2024-10-17T17:09:56.571" v="972" actId="1037"/>
          <ac:grpSpMkLst>
            <pc:docMk/>
            <pc:sldMk cId="0" sldId="261"/>
            <ac:grpSpMk id="2" creationId="{9FCAC191-4DCC-F60A-3F48-7C13230B3344}"/>
          </ac:grpSpMkLst>
        </pc:grpChg>
        <pc:picChg chg="add del mod">
          <ac:chgData name="Rutvik Kachgunde" userId="2baf8dee5172c259" providerId="LiveId" clId="{7CF37408-F2E1-4203-B9F1-EFC6FB4A3162}" dt="2024-10-17T17:02:55.187" v="681" actId="14100"/>
          <ac:picMkLst>
            <pc:docMk/>
            <pc:sldMk cId="0" sldId="261"/>
            <ac:picMk id="6" creationId="{4BDDE9E5-9AD1-C456-9A84-4DBECDAF6BEC}"/>
          </ac:picMkLst>
        </pc:picChg>
      </pc:sldChg>
      <pc:sldChg chg="modSp mod">
        <pc:chgData name="Rutvik Kachgunde" userId="2baf8dee5172c259" providerId="LiveId" clId="{7CF37408-F2E1-4203-B9F1-EFC6FB4A3162}" dt="2024-10-17T17:56:56.433" v="1512" actId="313"/>
        <pc:sldMkLst>
          <pc:docMk/>
          <pc:sldMk cId="0" sldId="262"/>
        </pc:sldMkLst>
        <pc:spChg chg="mod">
          <ac:chgData name="Rutvik Kachgunde" userId="2baf8dee5172c259" providerId="LiveId" clId="{7CF37408-F2E1-4203-B9F1-EFC6FB4A3162}" dt="2024-10-17T17:56:56.433" v="1512" actId="313"/>
          <ac:spMkLst>
            <pc:docMk/>
            <pc:sldMk cId="0" sldId="262"/>
            <ac:spMk id="771" creationId="{00000000-0000-0000-0000-000000000000}"/>
          </ac:spMkLst>
        </pc:spChg>
        <pc:spChg chg="mod">
          <ac:chgData name="Rutvik Kachgunde" userId="2baf8dee5172c259" providerId="LiveId" clId="{7CF37408-F2E1-4203-B9F1-EFC6FB4A3162}" dt="2024-10-17T17:08:06.510" v="928" actId="1035"/>
          <ac:spMkLst>
            <pc:docMk/>
            <pc:sldMk cId="0" sldId="262"/>
            <ac:spMk id="772" creationId="{00000000-0000-0000-0000-000000000000}"/>
          </ac:spMkLst>
        </pc:spChg>
        <pc:spChg chg="mod">
          <ac:chgData name="Rutvik Kachgunde" userId="2baf8dee5172c259" providerId="LiveId" clId="{7CF37408-F2E1-4203-B9F1-EFC6FB4A3162}" dt="2024-10-17T17:08:06.510" v="928" actId="1035"/>
          <ac:spMkLst>
            <pc:docMk/>
            <pc:sldMk cId="0" sldId="262"/>
            <ac:spMk id="773" creationId="{00000000-0000-0000-0000-000000000000}"/>
          </ac:spMkLst>
        </pc:spChg>
        <pc:spChg chg="mod">
          <ac:chgData name="Rutvik Kachgunde" userId="2baf8dee5172c259" providerId="LiveId" clId="{7CF37408-F2E1-4203-B9F1-EFC6FB4A3162}" dt="2024-10-17T17:08:06.510" v="928" actId="1035"/>
          <ac:spMkLst>
            <pc:docMk/>
            <pc:sldMk cId="0" sldId="262"/>
            <ac:spMk id="774" creationId="{00000000-0000-0000-0000-000000000000}"/>
          </ac:spMkLst>
        </pc:spChg>
        <pc:spChg chg="mod">
          <ac:chgData name="Rutvik Kachgunde" userId="2baf8dee5172c259" providerId="LiveId" clId="{7CF37408-F2E1-4203-B9F1-EFC6FB4A3162}" dt="2024-10-17T17:08:06.510" v="928" actId="1035"/>
          <ac:spMkLst>
            <pc:docMk/>
            <pc:sldMk cId="0" sldId="262"/>
            <ac:spMk id="775" creationId="{00000000-0000-0000-0000-000000000000}"/>
          </ac:spMkLst>
        </pc:spChg>
        <pc:spChg chg="mod">
          <ac:chgData name="Rutvik Kachgunde" userId="2baf8dee5172c259" providerId="LiveId" clId="{7CF37408-F2E1-4203-B9F1-EFC6FB4A3162}" dt="2024-10-17T17:08:06.510" v="928" actId="1035"/>
          <ac:spMkLst>
            <pc:docMk/>
            <pc:sldMk cId="0" sldId="262"/>
            <ac:spMk id="776" creationId="{00000000-0000-0000-0000-000000000000}"/>
          </ac:spMkLst>
        </pc:spChg>
        <pc:spChg chg="mod">
          <ac:chgData name="Rutvik Kachgunde" userId="2baf8dee5172c259" providerId="LiveId" clId="{7CF37408-F2E1-4203-B9F1-EFC6FB4A3162}" dt="2024-10-17T17:08:06.510" v="928" actId="1035"/>
          <ac:spMkLst>
            <pc:docMk/>
            <pc:sldMk cId="0" sldId="262"/>
            <ac:spMk id="777" creationId="{00000000-0000-0000-0000-000000000000}"/>
          </ac:spMkLst>
        </pc:spChg>
        <pc:grpChg chg="mod">
          <ac:chgData name="Rutvik Kachgunde" userId="2baf8dee5172c259" providerId="LiveId" clId="{7CF37408-F2E1-4203-B9F1-EFC6FB4A3162}" dt="2024-10-17T17:08:06.510" v="928" actId="1035"/>
          <ac:grpSpMkLst>
            <pc:docMk/>
            <pc:sldMk cId="0" sldId="262"/>
            <ac:grpSpMk id="778" creationId="{00000000-0000-0000-0000-000000000000}"/>
          </ac:grpSpMkLst>
        </pc:grpChg>
        <pc:grpChg chg="mod">
          <ac:chgData name="Rutvik Kachgunde" userId="2baf8dee5172c259" providerId="LiveId" clId="{7CF37408-F2E1-4203-B9F1-EFC6FB4A3162}" dt="2024-10-17T17:08:06.510" v="928" actId="1035"/>
          <ac:grpSpMkLst>
            <pc:docMk/>
            <pc:sldMk cId="0" sldId="262"/>
            <ac:grpSpMk id="782" creationId="{00000000-0000-0000-0000-000000000000}"/>
          </ac:grpSpMkLst>
        </pc:grpChg>
        <pc:grpChg chg="mod">
          <ac:chgData name="Rutvik Kachgunde" userId="2baf8dee5172c259" providerId="LiveId" clId="{7CF37408-F2E1-4203-B9F1-EFC6FB4A3162}" dt="2024-10-17T17:08:06.510" v="928" actId="1035"/>
          <ac:grpSpMkLst>
            <pc:docMk/>
            <pc:sldMk cId="0" sldId="262"/>
            <ac:grpSpMk id="787" creationId="{00000000-0000-0000-0000-000000000000}"/>
          </ac:grpSpMkLst>
        </pc:grpChg>
      </pc:sldChg>
      <pc:sldChg chg="modSp mod ord">
        <pc:chgData name="Rutvik Kachgunde" userId="2baf8dee5172c259" providerId="LiveId" clId="{7CF37408-F2E1-4203-B9F1-EFC6FB4A3162}" dt="2024-10-17T17:35:33.290" v="1146"/>
        <pc:sldMkLst>
          <pc:docMk/>
          <pc:sldMk cId="0" sldId="263"/>
        </pc:sldMkLst>
        <pc:spChg chg="mod">
          <ac:chgData name="Rutvik Kachgunde" userId="2baf8dee5172c259" providerId="LiveId" clId="{7CF37408-F2E1-4203-B9F1-EFC6FB4A3162}" dt="2024-10-17T17:33:53.713" v="1106" actId="1038"/>
          <ac:spMkLst>
            <pc:docMk/>
            <pc:sldMk cId="0" sldId="263"/>
            <ac:spMk id="794" creationId="{00000000-0000-0000-0000-000000000000}"/>
          </ac:spMkLst>
        </pc:spChg>
        <pc:spChg chg="mod">
          <ac:chgData name="Rutvik Kachgunde" userId="2baf8dee5172c259" providerId="LiveId" clId="{7CF37408-F2E1-4203-B9F1-EFC6FB4A3162}" dt="2024-10-17T17:35:28.033" v="1144" actId="20577"/>
          <ac:spMkLst>
            <pc:docMk/>
            <pc:sldMk cId="0" sldId="263"/>
            <ac:spMk id="795" creationId="{00000000-0000-0000-0000-000000000000}"/>
          </ac:spMkLst>
        </pc:spChg>
        <pc:spChg chg="mod">
          <ac:chgData name="Rutvik Kachgunde" userId="2baf8dee5172c259" providerId="LiveId" clId="{7CF37408-F2E1-4203-B9F1-EFC6FB4A3162}" dt="2024-10-17T17:33:53.713" v="1106" actId="1038"/>
          <ac:spMkLst>
            <pc:docMk/>
            <pc:sldMk cId="0" sldId="263"/>
            <ac:spMk id="796" creationId="{00000000-0000-0000-0000-000000000000}"/>
          </ac:spMkLst>
        </pc:spChg>
        <pc:spChg chg="mod">
          <ac:chgData name="Rutvik Kachgunde" userId="2baf8dee5172c259" providerId="LiveId" clId="{7CF37408-F2E1-4203-B9F1-EFC6FB4A3162}" dt="2024-10-17T17:34:29.832" v="1134" actId="1038"/>
          <ac:spMkLst>
            <pc:docMk/>
            <pc:sldMk cId="0" sldId="263"/>
            <ac:spMk id="797" creationId="{00000000-0000-0000-0000-000000000000}"/>
          </ac:spMkLst>
        </pc:spChg>
        <pc:spChg chg="mod">
          <ac:chgData name="Rutvik Kachgunde" userId="2baf8dee5172c259" providerId="LiveId" clId="{7CF37408-F2E1-4203-B9F1-EFC6FB4A3162}" dt="2024-10-17T17:35:16.202" v="1143" actId="1036"/>
          <ac:spMkLst>
            <pc:docMk/>
            <pc:sldMk cId="0" sldId="263"/>
            <ac:spMk id="798" creationId="{00000000-0000-0000-0000-000000000000}"/>
          </ac:spMkLst>
        </pc:spChg>
        <pc:spChg chg="mod">
          <ac:chgData name="Rutvik Kachgunde" userId="2baf8dee5172c259" providerId="LiveId" clId="{7CF37408-F2E1-4203-B9F1-EFC6FB4A3162}" dt="2024-10-17T17:35:07.805" v="1138" actId="1076"/>
          <ac:spMkLst>
            <pc:docMk/>
            <pc:sldMk cId="0" sldId="263"/>
            <ac:spMk id="799" creationId="{00000000-0000-0000-0000-000000000000}"/>
          </ac:spMkLst>
        </pc:spChg>
        <pc:spChg chg="mod">
          <ac:chgData name="Rutvik Kachgunde" userId="2baf8dee5172c259" providerId="LiveId" clId="{7CF37408-F2E1-4203-B9F1-EFC6FB4A3162}" dt="2024-10-17T17:33:53.713" v="1106" actId="1038"/>
          <ac:spMkLst>
            <pc:docMk/>
            <pc:sldMk cId="0" sldId="263"/>
            <ac:spMk id="800" creationId="{00000000-0000-0000-0000-000000000000}"/>
          </ac:spMkLst>
        </pc:spChg>
        <pc:spChg chg="mod">
          <ac:chgData name="Rutvik Kachgunde" userId="2baf8dee5172c259" providerId="LiveId" clId="{7CF37408-F2E1-4203-B9F1-EFC6FB4A3162}" dt="2024-10-17T17:34:29.832" v="1134" actId="1038"/>
          <ac:spMkLst>
            <pc:docMk/>
            <pc:sldMk cId="0" sldId="263"/>
            <ac:spMk id="801" creationId="{00000000-0000-0000-0000-000000000000}"/>
          </ac:spMkLst>
        </pc:spChg>
        <pc:spChg chg="mod">
          <ac:chgData name="Rutvik Kachgunde" userId="2baf8dee5172c259" providerId="LiveId" clId="{7CF37408-F2E1-4203-B9F1-EFC6FB4A3162}" dt="2024-10-17T17:35:03.704" v="1137" actId="1076"/>
          <ac:spMkLst>
            <pc:docMk/>
            <pc:sldMk cId="0" sldId="263"/>
            <ac:spMk id="802" creationId="{00000000-0000-0000-0000-000000000000}"/>
          </ac:spMkLst>
        </pc:spChg>
        <pc:grpChg chg="mod">
          <ac:chgData name="Rutvik Kachgunde" userId="2baf8dee5172c259" providerId="LiveId" clId="{7CF37408-F2E1-4203-B9F1-EFC6FB4A3162}" dt="2024-10-17T17:34:29.832" v="1134" actId="1038"/>
          <ac:grpSpMkLst>
            <pc:docMk/>
            <pc:sldMk cId="0" sldId="263"/>
            <ac:grpSpMk id="803" creationId="{00000000-0000-0000-0000-000000000000}"/>
          </ac:grpSpMkLst>
        </pc:grpChg>
        <pc:grpChg chg="mod">
          <ac:chgData name="Rutvik Kachgunde" userId="2baf8dee5172c259" providerId="LiveId" clId="{7CF37408-F2E1-4203-B9F1-EFC6FB4A3162}" dt="2024-10-17T17:34:29.832" v="1134" actId="1038"/>
          <ac:grpSpMkLst>
            <pc:docMk/>
            <pc:sldMk cId="0" sldId="263"/>
            <ac:grpSpMk id="809" creationId="{00000000-0000-0000-0000-000000000000}"/>
          </ac:grpSpMkLst>
        </pc:grpChg>
        <pc:grpChg chg="mod">
          <ac:chgData name="Rutvik Kachgunde" userId="2baf8dee5172c259" providerId="LiveId" clId="{7CF37408-F2E1-4203-B9F1-EFC6FB4A3162}" dt="2024-10-17T17:35:16.202" v="1143" actId="1036"/>
          <ac:grpSpMkLst>
            <pc:docMk/>
            <pc:sldMk cId="0" sldId="263"/>
            <ac:grpSpMk id="817" creationId="{00000000-0000-0000-0000-000000000000}"/>
          </ac:grpSpMkLst>
        </pc:grpChg>
        <pc:grpChg chg="mod">
          <ac:chgData name="Rutvik Kachgunde" userId="2baf8dee5172c259" providerId="LiveId" clId="{7CF37408-F2E1-4203-B9F1-EFC6FB4A3162}" dt="2024-10-17T17:33:53.713" v="1106" actId="1038"/>
          <ac:grpSpMkLst>
            <pc:docMk/>
            <pc:sldMk cId="0" sldId="263"/>
            <ac:grpSpMk id="821" creationId="{00000000-0000-0000-0000-000000000000}"/>
          </ac:grpSpMkLst>
        </pc:grpChg>
      </pc:sldChg>
      <pc:sldChg chg="modSp mod ord modNotes">
        <pc:chgData name="Rutvik Kachgunde" userId="2baf8dee5172c259" providerId="LiveId" clId="{7CF37408-F2E1-4203-B9F1-EFC6FB4A3162}" dt="2024-10-17T17:08:39.011" v="942" actId="1038"/>
        <pc:sldMkLst>
          <pc:docMk/>
          <pc:sldMk cId="0" sldId="264"/>
        </pc:sldMkLst>
        <pc:spChg chg="mod">
          <ac:chgData name="Rutvik Kachgunde" userId="2baf8dee5172c259" providerId="LiveId" clId="{7CF37408-F2E1-4203-B9F1-EFC6FB4A3162}" dt="2024-10-17T16:43:29.293" v="474" actId="20577"/>
          <ac:spMkLst>
            <pc:docMk/>
            <pc:sldMk cId="0" sldId="264"/>
            <ac:spMk id="833" creationId="{00000000-0000-0000-0000-000000000000}"/>
          </ac:spMkLst>
        </pc:spChg>
        <pc:spChg chg="mod">
          <ac:chgData name="Rutvik Kachgunde" userId="2baf8dee5172c259" providerId="LiveId" clId="{7CF37408-F2E1-4203-B9F1-EFC6FB4A3162}" dt="2024-10-17T17:08:39.011" v="942" actId="1038"/>
          <ac:spMkLst>
            <pc:docMk/>
            <pc:sldMk cId="0" sldId="264"/>
            <ac:spMk id="834" creationId="{00000000-0000-0000-0000-000000000000}"/>
          </ac:spMkLst>
        </pc:spChg>
        <pc:spChg chg="mod">
          <ac:chgData name="Rutvik Kachgunde" userId="2baf8dee5172c259" providerId="LiveId" clId="{7CF37408-F2E1-4203-B9F1-EFC6FB4A3162}" dt="2024-10-17T17:08:39.011" v="942" actId="1038"/>
          <ac:spMkLst>
            <pc:docMk/>
            <pc:sldMk cId="0" sldId="264"/>
            <ac:spMk id="835" creationId="{00000000-0000-0000-0000-000000000000}"/>
          </ac:spMkLst>
        </pc:spChg>
        <pc:spChg chg="mod">
          <ac:chgData name="Rutvik Kachgunde" userId="2baf8dee5172c259" providerId="LiveId" clId="{7CF37408-F2E1-4203-B9F1-EFC6FB4A3162}" dt="2024-10-17T17:08:39.011" v="942" actId="1038"/>
          <ac:spMkLst>
            <pc:docMk/>
            <pc:sldMk cId="0" sldId="264"/>
            <ac:spMk id="836" creationId="{00000000-0000-0000-0000-000000000000}"/>
          </ac:spMkLst>
        </pc:spChg>
        <pc:spChg chg="mod">
          <ac:chgData name="Rutvik Kachgunde" userId="2baf8dee5172c259" providerId="LiveId" clId="{7CF37408-F2E1-4203-B9F1-EFC6FB4A3162}" dt="2024-10-17T17:08:39.011" v="942" actId="1038"/>
          <ac:spMkLst>
            <pc:docMk/>
            <pc:sldMk cId="0" sldId="264"/>
            <ac:spMk id="837" creationId="{00000000-0000-0000-0000-000000000000}"/>
          </ac:spMkLst>
        </pc:spChg>
        <pc:spChg chg="mod">
          <ac:chgData name="Rutvik Kachgunde" userId="2baf8dee5172c259" providerId="LiveId" clId="{7CF37408-F2E1-4203-B9F1-EFC6FB4A3162}" dt="2024-10-17T17:08:39.011" v="942" actId="1038"/>
          <ac:spMkLst>
            <pc:docMk/>
            <pc:sldMk cId="0" sldId="264"/>
            <ac:spMk id="838" creationId="{00000000-0000-0000-0000-000000000000}"/>
          </ac:spMkLst>
        </pc:spChg>
        <pc:spChg chg="mod">
          <ac:chgData name="Rutvik Kachgunde" userId="2baf8dee5172c259" providerId="LiveId" clId="{7CF37408-F2E1-4203-B9F1-EFC6FB4A3162}" dt="2024-10-17T17:08:39.011" v="942" actId="1038"/>
          <ac:spMkLst>
            <pc:docMk/>
            <pc:sldMk cId="0" sldId="264"/>
            <ac:spMk id="839" creationId="{00000000-0000-0000-0000-000000000000}"/>
          </ac:spMkLst>
        </pc:spChg>
        <pc:spChg chg="mod">
          <ac:chgData name="Rutvik Kachgunde" userId="2baf8dee5172c259" providerId="LiveId" clId="{7CF37408-F2E1-4203-B9F1-EFC6FB4A3162}" dt="2024-10-17T17:08:39.011" v="942" actId="1038"/>
          <ac:spMkLst>
            <pc:docMk/>
            <pc:sldMk cId="0" sldId="264"/>
            <ac:spMk id="840" creationId="{00000000-0000-0000-0000-000000000000}"/>
          </ac:spMkLst>
        </pc:spChg>
        <pc:spChg chg="mod">
          <ac:chgData name="Rutvik Kachgunde" userId="2baf8dee5172c259" providerId="LiveId" clId="{7CF37408-F2E1-4203-B9F1-EFC6FB4A3162}" dt="2024-10-17T17:08:39.011" v="942" actId="1038"/>
          <ac:spMkLst>
            <pc:docMk/>
            <pc:sldMk cId="0" sldId="264"/>
            <ac:spMk id="841" creationId="{00000000-0000-0000-0000-000000000000}"/>
          </ac:spMkLst>
        </pc:spChg>
        <pc:spChg chg="mod">
          <ac:chgData name="Rutvik Kachgunde" userId="2baf8dee5172c259" providerId="LiveId" clId="{7CF37408-F2E1-4203-B9F1-EFC6FB4A3162}" dt="2024-10-17T17:08:39.011" v="942" actId="1038"/>
          <ac:spMkLst>
            <pc:docMk/>
            <pc:sldMk cId="0" sldId="264"/>
            <ac:spMk id="842" creationId="{00000000-0000-0000-0000-000000000000}"/>
          </ac:spMkLst>
        </pc:spChg>
        <pc:spChg chg="mod">
          <ac:chgData name="Rutvik Kachgunde" userId="2baf8dee5172c259" providerId="LiveId" clId="{7CF37408-F2E1-4203-B9F1-EFC6FB4A3162}" dt="2024-10-17T17:08:39.011" v="942" actId="1038"/>
          <ac:spMkLst>
            <pc:docMk/>
            <pc:sldMk cId="0" sldId="264"/>
            <ac:spMk id="843" creationId="{00000000-0000-0000-0000-000000000000}"/>
          </ac:spMkLst>
        </pc:spChg>
        <pc:spChg chg="mod">
          <ac:chgData name="Rutvik Kachgunde" userId="2baf8dee5172c259" providerId="LiveId" clId="{7CF37408-F2E1-4203-B9F1-EFC6FB4A3162}" dt="2024-10-17T17:08:39.011" v="942" actId="1038"/>
          <ac:spMkLst>
            <pc:docMk/>
            <pc:sldMk cId="0" sldId="264"/>
            <ac:spMk id="844" creationId="{00000000-0000-0000-0000-000000000000}"/>
          </ac:spMkLst>
        </pc:spChg>
        <pc:spChg chg="mod">
          <ac:chgData name="Rutvik Kachgunde" userId="2baf8dee5172c259" providerId="LiveId" clId="{7CF37408-F2E1-4203-B9F1-EFC6FB4A3162}" dt="2024-10-17T17:08:39.011" v="942" actId="1038"/>
          <ac:spMkLst>
            <pc:docMk/>
            <pc:sldMk cId="0" sldId="264"/>
            <ac:spMk id="845" creationId="{00000000-0000-0000-0000-000000000000}"/>
          </ac:spMkLst>
        </pc:spChg>
        <pc:spChg chg="mod">
          <ac:chgData name="Rutvik Kachgunde" userId="2baf8dee5172c259" providerId="LiveId" clId="{7CF37408-F2E1-4203-B9F1-EFC6FB4A3162}" dt="2024-10-17T17:08:39.011" v="942" actId="1038"/>
          <ac:spMkLst>
            <pc:docMk/>
            <pc:sldMk cId="0" sldId="264"/>
            <ac:spMk id="852" creationId="{00000000-0000-0000-0000-000000000000}"/>
          </ac:spMkLst>
        </pc:spChg>
        <pc:spChg chg="mod">
          <ac:chgData name="Rutvik Kachgunde" userId="2baf8dee5172c259" providerId="LiveId" clId="{7CF37408-F2E1-4203-B9F1-EFC6FB4A3162}" dt="2024-10-17T17:08:39.011" v="942" actId="1038"/>
          <ac:spMkLst>
            <pc:docMk/>
            <pc:sldMk cId="0" sldId="264"/>
            <ac:spMk id="866" creationId="{00000000-0000-0000-0000-000000000000}"/>
          </ac:spMkLst>
        </pc:spChg>
        <pc:grpChg chg="mod">
          <ac:chgData name="Rutvik Kachgunde" userId="2baf8dee5172c259" providerId="LiveId" clId="{7CF37408-F2E1-4203-B9F1-EFC6FB4A3162}" dt="2024-10-17T17:08:39.011" v="942" actId="1038"/>
          <ac:grpSpMkLst>
            <pc:docMk/>
            <pc:sldMk cId="0" sldId="264"/>
            <ac:grpSpMk id="846" creationId="{00000000-0000-0000-0000-000000000000}"/>
          </ac:grpSpMkLst>
        </pc:grpChg>
        <pc:grpChg chg="mod">
          <ac:chgData name="Rutvik Kachgunde" userId="2baf8dee5172c259" providerId="LiveId" clId="{7CF37408-F2E1-4203-B9F1-EFC6FB4A3162}" dt="2024-10-17T17:08:39.011" v="942" actId="1038"/>
          <ac:grpSpMkLst>
            <pc:docMk/>
            <pc:sldMk cId="0" sldId="264"/>
            <ac:grpSpMk id="849" creationId="{00000000-0000-0000-0000-000000000000}"/>
          </ac:grpSpMkLst>
        </pc:grpChg>
        <pc:grpChg chg="mod">
          <ac:chgData name="Rutvik Kachgunde" userId="2baf8dee5172c259" providerId="LiveId" clId="{7CF37408-F2E1-4203-B9F1-EFC6FB4A3162}" dt="2024-10-17T17:08:39.011" v="942" actId="1038"/>
          <ac:grpSpMkLst>
            <pc:docMk/>
            <pc:sldMk cId="0" sldId="264"/>
            <ac:grpSpMk id="853" creationId="{00000000-0000-0000-0000-000000000000}"/>
          </ac:grpSpMkLst>
        </pc:grpChg>
        <pc:grpChg chg="mod">
          <ac:chgData name="Rutvik Kachgunde" userId="2baf8dee5172c259" providerId="LiveId" clId="{7CF37408-F2E1-4203-B9F1-EFC6FB4A3162}" dt="2024-10-17T17:08:39.011" v="942" actId="1038"/>
          <ac:grpSpMkLst>
            <pc:docMk/>
            <pc:sldMk cId="0" sldId="264"/>
            <ac:grpSpMk id="857" creationId="{00000000-0000-0000-0000-000000000000}"/>
          </ac:grpSpMkLst>
        </pc:grpChg>
      </pc:sldChg>
      <pc:sldChg chg="del">
        <pc:chgData name="Rutvik Kachgunde" userId="2baf8dee5172c259" providerId="LiveId" clId="{7CF37408-F2E1-4203-B9F1-EFC6FB4A3162}" dt="2024-10-17T17:39:12.800" v="1150" actId="47"/>
        <pc:sldMkLst>
          <pc:docMk/>
          <pc:sldMk cId="0" sldId="265"/>
        </pc:sldMkLst>
      </pc:sldChg>
      <pc:sldChg chg="del">
        <pc:chgData name="Rutvik Kachgunde" userId="2baf8dee5172c259" providerId="LiveId" clId="{7CF37408-F2E1-4203-B9F1-EFC6FB4A3162}" dt="2024-10-17T17:39:14.395" v="1151" actId="47"/>
        <pc:sldMkLst>
          <pc:docMk/>
          <pc:sldMk cId="0" sldId="266"/>
        </pc:sldMkLst>
      </pc:sldChg>
      <pc:sldChg chg="del">
        <pc:chgData name="Rutvik Kachgunde" userId="2baf8dee5172c259" providerId="LiveId" clId="{7CF37408-F2E1-4203-B9F1-EFC6FB4A3162}" dt="2024-10-17T17:39:15.753" v="1152" actId="47"/>
        <pc:sldMkLst>
          <pc:docMk/>
          <pc:sldMk cId="0" sldId="267"/>
        </pc:sldMkLst>
      </pc:sldChg>
      <pc:sldChg chg="del">
        <pc:chgData name="Rutvik Kachgunde" userId="2baf8dee5172c259" providerId="LiveId" clId="{7CF37408-F2E1-4203-B9F1-EFC6FB4A3162}" dt="2024-10-17T17:39:16.843" v="1153" actId="47"/>
        <pc:sldMkLst>
          <pc:docMk/>
          <pc:sldMk cId="0" sldId="268"/>
        </pc:sldMkLst>
      </pc:sldChg>
      <pc:sldChg chg="del">
        <pc:chgData name="Rutvik Kachgunde" userId="2baf8dee5172c259" providerId="LiveId" clId="{7CF37408-F2E1-4203-B9F1-EFC6FB4A3162}" dt="2024-10-17T17:39:17.524" v="1154" actId="47"/>
        <pc:sldMkLst>
          <pc:docMk/>
          <pc:sldMk cId="0" sldId="269"/>
        </pc:sldMkLst>
      </pc:sldChg>
      <pc:sldChg chg="del">
        <pc:chgData name="Rutvik Kachgunde" userId="2baf8dee5172c259" providerId="LiveId" clId="{7CF37408-F2E1-4203-B9F1-EFC6FB4A3162}" dt="2024-10-17T17:39:19.197" v="1155" actId="47"/>
        <pc:sldMkLst>
          <pc:docMk/>
          <pc:sldMk cId="0" sldId="270"/>
        </pc:sldMkLst>
      </pc:sldChg>
      <pc:sldChg chg="del">
        <pc:chgData name="Rutvik Kachgunde" userId="2baf8dee5172c259" providerId="LiveId" clId="{7CF37408-F2E1-4203-B9F1-EFC6FB4A3162}" dt="2024-10-17T17:39:20.484" v="1156" actId="47"/>
        <pc:sldMkLst>
          <pc:docMk/>
          <pc:sldMk cId="0" sldId="271"/>
        </pc:sldMkLst>
      </pc:sldChg>
      <pc:sldChg chg="del">
        <pc:chgData name="Rutvik Kachgunde" userId="2baf8dee5172c259" providerId="LiveId" clId="{7CF37408-F2E1-4203-B9F1-EFC6FB4A3162}" dt="2024-10-17T17:39:21.113" v="1157" actId="47"/>
        <pc:sldMkLst>
          <pc:docMk/>
          <pc:sldMk cId="0" sldId="272"/>
        </pc:sldMkLst>
      </pc:sldChg>
      <pc:sldChg chg="del">
        <pc:chgData name="Rutvik Kachgunde" userId="2baf8dee5172c259" providerId="LiveId" clId="{7CF37408-F2E1-4203-B9F1-EFC6FB4A3162}" dt="2024-10-17T17:39:21.948" v="1158" actId="47"/>
        <pc:sldMkLst>
          <pc:docMk/>
          <pc:sldMk cId="0" sldId="273"/>
        </pc:sldMkLst>
      </pc:sldChg>
      <pc:sldChg chg="del">
        <pc:chgData name="Rutvik Kachgunde" userId="2baf8dee5172c259" providerId="LiveId" clId="{7CF37408-F2E1-4203-B9F1-EFC6FB4A3162}" dt="2024-10-17T17:39:23.043" v="1159" actId="47"/>
        <pc:sldMkLst>
          <pc:docMk/>
          <pc:sldMk cId="0" sldId="274"/>
        </pc:sldMkLst>
      </pc:sldChg>
      <pc:sldChg chg="addSp delSp modSp add del mod">
        <pc:chgData name="Rutvik Kachgunde" userId="2baf8dee5172c259" providerId="LiveId" clId="{7CF37408-F2E1-4203-B9F1-EFC6FB4A3162}" dt="2024-10-17T17:55:21.248" v="1478" actId="47"/>
        <pc:sldMkLst>
          <pc:docMk/>
          <pc:sldMk cId="0" sldId="275"/>
        </pc:sldMkLst>
        <pc:spChg chg="add del mod">
          <ac:chgData name="Rutvik Kachgunde" userId="2baf8dee5172c259" providerId="LiveId" clId="{7CF37408-F2E1-4203-B9F1-EFC6FB4A3162}" dt="2024-10-17T17:52:34.892" v="1477" actId="478"/>
          <ac:spMkLst>
            <pc:docMk/>
            <pc:sldMk cId="0" sldId="275"/>
            <ac:spMk id="3" creationId="{98C46A2F-5143-CC24-14F8-E13D2D583485}"/>
          </ac:spMkLst>
        </pc:spChg>
        <pc:spChg chg="del">
          <ac:chgData name="Rutvik Kachgunde" userId="2baf8dee5172c259" providerId="LiveId" clId="{7CF37408-F2E1-4203-B9F1-EFC6FB4A3162}" dt="2024-10-17T17:52:32.032" v="1476" actId="478"/>
          <ac:spMkLst>
            <pc:docMk/>
            <pc:sldMk cId="0" sldId="275"/>
            <ac:spMk id="1206" creationId="{00000000-0000-0000-0000-000000000000}"/>
          </ac:spMkLst>
        </pc:spChg>
        <pc:spChg chg="del">
          <ac:chgData name="Rutvik Kachgunde" userId="2baf8dee5172c259" providerId="LiveId" clId="{7CF37408-F2E1-4203-B9F1-EFC6FB4A3162}" dt="2024-10-17T17:52:32.032" v="1476" actId="478"/>
          <ac:spMkLst>
            <pc:docMk/>
            <pc:sldMk cId="0" sldId="275"/>
            <ac:spMk id="1207" creationId="{00000000-0000-0000-0000-000000000000}"/>
          </ac:spMkLst>
        </pc:spChg>
        <pc:spChg chg="del">
          <ac:chgData name="Rutvik Kachgunde" userId="2baf8dee5172c259" providerId="LiveId" clId="{7CF37408-F2E1-4203-B9F1-EFC6FB4A3162}" dt="2024-10-17T17:52:32.032" v="1476" actId="478"/>
          <ac:spMkLst>
            <pc:docMk/>
            <pc:sldMk cId="0" sldId="275"/>
            <ac:spMk id="1238" creationId="{00000000-0000-0000-0000-000000000000}"/>
          </ac:spMkLst>
        </pc:spChg>
        <pc:grpChg chg="del">
          <ac:chgData name="Rutvik Kachgunde" userId="2baf8dee5172c259" providerId="LiveId" clId="{7CF37408-F2E1-4203-B9F1-EFC6FB4A3162}" dt="2024-10-17T17:52:32.032" v="1476" actId="478"/>
          <ac:grpSpMkLst>
            <pc:docMk/>
            <pc:sldMk cId="0" sldId="275"/>
            <ac:grpSpMk id="1239" creationId="{00000000-0000-0000-0000-000000000000}"/>
          </ac:grpSpMkLst>
        </pc:grpChg>
        <pc:grpChg chg="del">
          <ac:chgData name="Rutvik Kachgunde" userId="2baf8dee5172c259" providerId="LiveId" clId="{7CF37408-F2E1-4203-B9F1-EFC6FB4A3162}" dt="2024-10-17T17:52:32.032" v="1476" actId="478"/>
          <ac:grpSpMkLst>
            <pc:docMk/>
            <pc:sldMk cId="0" sldId="275"/>
            <ac:grpSpMk id="1244" creationId="{00000000-0000-0000-0000-000000000000}"/>
          </ac:grpSpMkLst>
        </pc:grpChg>
      </pc:sldChg>
      <pc:sldChg chg="del">
        <pc:chgData name="Rutvik Kachgunde" userId="2baf8dee5172c259" providerId="LiveId" clId="{7CF37408-F2E1-4203-B9F1-EFC6FB4A3162}" dt="2024-10-17T17:39:31.118" v="1160" actId="47"/>
        <pc:sldMkLst>
          <pc:docMk/>
          <pc:sldMk cId="0" sldId="276"/>
        </pc:sldMkLst>
      </pc:sldChg>
      <pc:sldChg chg="del">
        <pc:chgData name="Rutvik Kachgunde" userId="2baf8dee5172c259" providerId="LiveId" clId="{7CF37408-F2E1-4203-B9F1-EFC6FB4A3162}" dt="2024-10-17T17:39:32.626" v="1161" actId="47"/>
        <pc:sldMkLst>
          <pc:docMk/>
          <pc:sldMk cId="0" sldId="277"/>
        </pc:sldMkLst>
      </pc:sldChg>
      <pc:sldChg chg="del">
        <pc:chgData name="Rutvik Kachgunde" userId="2baf8dee5172c259" providerId="LiveId" clId="{7CF37408-F2E1-4203-B9F1-EFC6FB4A3162}" dt="2024-10-17T17:39:34.712" v="1162" actId="47"/>
        <pc:sldMkLst>
          <pc:docMk/>
          <pc:sldMk cId="0" sldId="278"/>
        </pc:sldMkLst>
      </pc:sldChg>
      <pc:sldChg chg="del">
        <pc:chgData name="Rutvik Kachgunde" userId="2baf8dee5172c259" providerId="LiveId" clId="{7CF37408-F2E1-4203-B9F1-EFC6FB4A3162}" dt="2024-10-17T17:39:36.778" v="1163" actId="47"/>
        <pc:sldMkLst>
          <pc:docMk/>
          <pc:sldMk cId="0" sldId="279"/>
        </pc:sldMkLst>
      </pc:sldChg>
      <pc:sldChg chg="del">
        <pc:chgData name="Rutvik Kachgunde" userId="2baf8dee5172c259" providerId="LiveId" clId="{7CF37408-F2E1-4203-B9F1-EFC6FB4A3162}" dt="2024-10-17T17:39:37.508" v="1164" actId="47"/>
        <pc:sldMkLst>
          <pc:docMk/>
          <pc:sldMk cId="0" sldId="280"/>
        </pc:sldMkLst>
      </pc:sldChg>
      <pc:sldChg chg="del">
        <pc:chgData name="Rutvik Kachgunde" userId="2baf8dee5172c259" providerId="LiveId" clId="{7CF37408-F2E1-4203-B9F1-EFC6FB4A3162}" dt="2024-10-17T17:39:38.169" v="1165" actId="47"/>
        <pc:sldMkLst>
          <pc:docMk/>
          <pc:sldMk cId="0" sldId="281"/>
        </pc:sldMkLst>
      </pc:sldChg>
      <pc:sldChg chg="del">
        <pc:chgData name="Rutvik Kachgunde" userId="2baf8dee5172c259" providerId="LiveId" clId="{7CF37408-F2E1-4203-B9F1-EFC6FB4A3162}" dt="2024-10-17T17:39:38.689" v="1166" actId="47"/>
        <pc:sldMkLst>
          <pc:docMk/>
          <pc:sldMk cId="0" sldId="282"/>
        </pc:sldMkLst>
      </pc:sldChg>
      <pc:sldChg chg="del">
        <pc:chgData name="Rutvik Kachgunde" userId="2baf8dee5172c259" providerId="LiveId" clId="{7CF37408-F2E1-4203-B9F1-EFC6FB4A3162}" dt="2024-10-17T17:39:39.416" v="1167" actId="47"/>
        <pc:sldMkLst>
          <pc:docMk/>
          <pc:sldMk cId="0" sldId="283"/>
        </pc:sldMkLst>
      </pc:sldChg>
      <pc:sldChg chg="del">
        <pc:chgData name="Rutvik Kachgunde" userId="2baf8dee5172c259" providerId="LiveId" clId="{7CF37408-F2E1-4203-B9F1-EFC6FB4A3162}" dt="2024-10-17T17:39:39.709" v="1168" actId="47"/>
        <pc:sldMkLst>
          <pc:docMk/>
          <pc:sldMk cId="0" sldId="284"/>
        </pc:sldMkLst>
      </pc:sldChg>
      <pc:sldChg chg="del">
        <pc:chgData name="Rutvik Kachgunde" userId="2baf8dee5172c259" providerId="LiveId" clId="{7CF37408-F2E1-4203-B9F1-EFC6FB4A3162}" dt="2024-10-17T17:39:41.176" v="1169" actId="47"/>
        <pc:sldMkLst>
          <pc:docMk/>
          <pc:sldMk cId="0" sldId="285"/>
        </pc:sldMkLst>
      </pc:sldChg>
      <pc:sldChg chg="del">
        <pc:chgData name="Rutvik Kachgunde" userId="2baf8dee5172c259" providerId="LiveId" clId="{7CF37408-F2E1-4203-B9F1-EFC6FB4A3162}" dt="2024-10-17T17:39:41.694" v="1170" actId="47"/>
        <pc:sldMkLst>
          <pc:docMk/>
          <pc:sldMk cId="0" sldId="286"/>
        </pc:sldMkLst>
      </pc:sldChg>
      <pc:sldChg chg="del">
        <pc:chgData name="Rutvik Kachgunde" userId="2baf8dee5172c259" providerId="LiveId" clId="{7CF37408-F2E1-4203-B9F1-EFC6FB4A3162}" dt="2024-10-17T17:39:41.735" v="1171" actId="47"/>
        <pc:sldMkLst>
          <pc:docMk/>
          <pc:sldMk cId="0" sldId="287"/>
        </pc:sldMkLst>
      </pc:sldChg>
      <pc:sldChg chg="del">
        <pc:chgData name="Rutvik Kachgunde" userId="2baf8dee5172c259" providerId="LiveId" clId="{7CF37408-F2E1-4203-B9F1-EFC6FB4A3162}" dt="2024-10-17T17:39:41.774" v="1172" actId="47"/>
        <pc:sldMkLst>
          <pc:docMk/>
          <pc:sldMk cId="0" sldId="288"/>
        </pc:sldMkLst>
      </pc:sldChg>
      <pc:sldChg chg="del">
        <pc:chgData name="Rutvik Kachgunde" userId="2baf8dee5172c259" providerId="LiveId" clId="{7CF37408-F2E1-4203-B9F1-EFC6FB4A3162}" dt="2024-10-17T17:39:41.826" v="1173" actId="47"/>
        <pc:sldMkLst>
          <pc:docMk/>
          <pc:sldMk cId="0" sldId="289"/>
        </pc:sldMkLst>
      </pc:sldChg>
      <pc:sldChg chg="del">
        <pc:chgData name="Rutvik Kachgunde" userId="2baf8dee5172c259" providerId="LiveId" clId="{7CF37408-F2E1-4203-B9F1-EFC6FB4A3162}" dt="2024-10-17T17:39:41.880" v="1174" actId="47"/>
        <pc:sldMkLst>
          <pc:docMk/>
          <pc:sldMk cId="0" sldId="290"/>
        </pc:sldMkLst>
      </pc:sldChg>
      <pc:sldChg chg="del">
        <pc:chgData name="Rutvik Kachgunde" userId="2baf8dee5172c259" providerId="LiveId" clId="{7CF37408-F2E1-4203-B9F1-EFC6FB4A3162}" dt="2024-10-17T17:39:41.934" v="1175" actId="47"/>
        <pc:sldMkLst>
          <pc:docMk/>
          <pc:sldMk cId="0" sldId="291"/>
        </pc:sldMkLst>
      </pc:sldChg>
      <pc:sldChg chg="del">
        <pc:chgData name="Rutvik Kachgunde" userId="2baf8dee5172c259" providerId="LiveId" clId="{7CF37408-F2E1-4203-B9F1-EFC6FB4A3162}" dt="2024-10-17T17:39:41.998" v="1176" actId="47"/>
        <pc:sldMkLst>
          <pc:docMk/>
          <pc:sldMk cId="0" sldId="292"/>
        </pc:sldMkLst>
      </pc:sldChg>
      <pc:sldChg chg="del">
        <pc:chgData name="Rutvik Kachgunde" userId="2baf8dee5172c259" providerId="LiveId" clId="{7CF37408-F2E1-4203-B9F1-EFC6FB4A3162}" dt="2024-10-17T17:39:42.047" v="1177" actId="47"/>
        <pc:sldMkLst>
          <pc:docMk/>
          <pc:sldMk cId="0" sldId="293"/>
        </pc:sldMkLst>
      </pc:sldChg>
      <pc:sldChg chg="del">
        <pc:chgData name="Rutvik Kachgunde" userId="2baf8dee5172c259" providerId="LiveId" clId="{7CF37408-F2E1-4203-B9F1-EFC6FB4A3162}" dt="2024-10-17T17:39:42.091" v="1178" actId="47"/>
        <pc:sldMkLst>
          <pc:docMk/>
          <pc:sldMk cId="0" sldId="294"/>
        </pc:sldMkLst>
      </pc:sldChg>
      <pc:sldChg chg="del">
        <pc:chgData name="Rutvik Kachgunde" userId="2baf8dee5172c259" providerId="LiveId" clId="{7CF37408-F2E1-4203-B9F1-EFC6FB4A3162}" dt="2024-10-17T17:39:42.123" v="1179" actId="47"/>
        <pc:sldMkLst>
          <pc:docMk/>
          <pc:sldMk cId="0" sldId="295"/>
        </pc:sldMkLst>
      </pc:sldChg>
      <pc:sldChg chg="del">
        <pc:chgData name="Rutvik Kachgunde" userId="2baf8dee5172c259" providerId="LiveId" clId="{7CF37408-F2E1-4203-B9F1-EFC6FB4A3162}" dt="2024-10-17T17:39:42.153" v="1180" actId="47"/>
        <pc:sldMkLst>
          <pc:docMk/>
          <pc:sldMk cId="0" sldId="296"/>
        </pc:sldMkLst>
      </pc:sldChg>
      <pc:sldChg chg="addSp delSp modSp new mod">
        <pc:chgData name="Rutvik Kachgunde" userId="2baf8dee5172c259" providerId="LiveId" clId="{7CF37408-F2E1-4203-B9F1-EFC6FB4A3162}" dt="2024-10-17T17:26:30.599" v="1031" actId="1582"/>
        <pc:sldMkLst>
          <pc:docMk/>
          <pc:sldMk cId="232228923" sldId="297"/>
        </pc:sldMkLst>
        <pc:spChg chg="mod">
          <ac:chgData name="Rutvik Kachgunde" userId="2baf8dee5172c259" providerId="LiveId" clId="{7CF37408-F2E1-4203-B9F1-EFC6FB4A3162}" dt="2024-10-17T16:10:28.032" v="19" actId="20577"/>
          <ac:spMkLst>
            <pc:docMk/>
            <pc:sldMk cId="232228923" sldId="297"/>
            <ac:spMk id="2" creationId="{8586EF2F-6BFD-BCC8-A9A8-2B2711B0F253}"/>
          </ac:spMkLst>
        </pc:spChg>
        <pc:spChg chg="del">
          <ac:chgData name="Rutvik Kachgunde" userId="2baf8dee5172c259" providerId="LiveId" clId="{7CF37408-F2E1-4203-B9F1-EFC6FB4A3162}" dt="2024-10-17T16:10:14.862" v="1" actId="478"/>
          <ac:spMkLst>
            <pc:docMk/>
            <pc:sldMk cId="232228923" sldId="297"/>
            <ac:spMk id="3" creationId="{1C2BDE39-86C5-81B8-97F2-F66C52633C97}"/>
          </ac:spMkLst>
        </pc:spChg>
        <pc:spChg chg="del">
          <ac:chgData name="Rutvik Kachgunde" userId="2baf8dee5172c259" providerId="LiveId" clId="{7CF37408-F2E1-4203-B9F1-EFC6FB4A3162}" dt="2024-10-17T16:10:14.862" v="1" actId="478"/>
          <ac:spMkLst>
            <pc:docMk/>
            <pc:sldMk cId="232228923" sldId="297"/>
            <ac:spMk id="4" creationId="{867BD76A-48E0-572F-D1CD-07EE3C29ED80}"/>
          </ac:spMkLst>
        </pc:spChg>
        <pc:spChg chg="del">
          <ac:chgData name="Rutvik Kachgunde" userId="2baf8dee5172c259" providerId="LiveId" clId="{7CF37408-F2E1-4203-B9F1-EFC6FB4A3162}" dt="2024-10-17T16:10:14.862" v="1" actId="478"/>
          <ac:spMkLst>
            <pc:docMk/>
            <pc:sldMk cId="232228923" sldId="297"/>
            <ac:spMk id="5" creationId="{CA3E8385-B3A7-87E7-ECB3-BF5F8D6B8D8F}"/>
          </ac:spMkLst>
        </pc:spChg>
        <pc:spChg chg="del">
          <ac:chgData name="Rutvik Kachgunde" userId="2baf8dee5172c259" providerId="LiveId" clId="{7CF37408-F2E1-4203-B9F1-EFC6FB4A3162}" dt="2024-10-17T16:10:14.862" v="1" actId="478"/>
          <ac:spMkLst>
            <pc:docMk/>
            <pc:sldMk cId="232228923" sldId="297"/>
            <ac:spMk id="6" creationId="{E6521797-C35C-4BA8-665C-2CE4A17BD7DD}"/>
          </ac:spMkLst>
        </pc:spChg>
        <pc:spChg chg="add mod">
          <ac:chgData name="Rutvik Kachgunde" userId="2baf8dee5172c259" providerId="LiveId" clId="{7CF37408-F2E1-4203-B9F1-EFC6FB4A3162}" dt="2024-10-17T17:23:29.168" v="1009" actId="1035"/>
          <ac:spMkLst>
            <pc:docMk/>
            <pc:sldMk cId="232228923" sldId="297"/>
            <ac:spMk id="8" creationId="{0D715B89-E9B0-63CF-BF8F-19E10E9D8ED0}"/>
          </ac:spMkLst>
        </pc:spChg>
        <pc:spChg chg="add">
          <ac:chgData name="Rutvik Kachgunde" userId="2baf8dee5172c259" providerId="LiveId" clId="{7CF37408-F2E1-4203-B9F1-EFC6FB4A3162}" dt="2024-10-17T17:19:14.094" v="973"/>
          <ac:spMkLst>
            <pc:docMk/>
            <pc:sldMk cId="232228923" sldId="297"/>
            <ac:spMk id="9" creationId="{0DB579DA-37C8-051A-7D68-682A49F25C33}"/>
          </ac:spMkLst>
        </pc:spChg>
        <pc:spChg chg="add mod">
          <ac:chgData name="Rutvik Kachgunde" userId="2baf8dee5172c259" providerId="LiveId" clId="{7CF37408-F2E1-4203-B9F1-EFC6FB4A3162}" dt="2024-10-17T17:19:26.813" v="975" actId="1076"/>
          <ac:spMkLst>
            <pc:docMk/>
            <pc:sldMk cId="232228923" sldId="297"/>
            <ac:spMk id="10" creationId="{A74A144C-AB6C-D7F8-E677-1C4A4CFE3299}"/>
          </ac:spMkLst>
        </pc:spChg>
        <pc:picChg chg="add mod">
          <ac:chgData name="Rutvik Kachgunde" userId="2baf8dee5172c259" providerId="LiveId" clId="{7CF37408-F2E1-4203-B9F1-EFC6FB4A3162}" dt="2024-10-17T17:23:52.809" v="1011" actId="14100"/>
          <ac:picMkLst>
            <pc:docMk/>
            <pc:sldMk cId="232228923" sldId="297"/>
            <ac:picMk id="12" creationId="{05CBD8CF-F3E3-6E7C-9896-3D6287A59903}"/>
          </ac:picMkLst>
        </pc:picChg>
        <pc:picChg chg="add mod">
          <ac:chgData name="Rutvik Kachgunde" userId="2baf8dee5172c259" providerId="LiveId" clId="{7CF37408-F2E1-4203-B9F1-EFC6FB4A3162}" dt="2024-10-17T17:25:34.214" v="1026" actId="1076"/>
          <ac:picMkLst>
            <pc:docMk/>
            <pc:sldMk cId="232228923" sldId="297"/>
            <ac:picMk id="14" creationId="{4A237567-9A01-ADA4-EB57-EE82799E4A65}"/>
          </ac:picMkLst>
        </pc:picChg>
        <pc:cxnChg chg="add mod">
          <ac:chgData name="Rutvik Kachgunde" userId="2baf8dee5172c259" providerId="LiveId" clId="{7CF37408-F2E1-4203-B9F1-EFC6FB4A3162}" dt="2024-10-17T17:26:30.599" v="1031" actId="1582"/>
          <ac:cxnSpMkLst>
            <pc:docMk/>
            <pc:sldMk cId="232228923" sldId="297"/>
            <ac:cxnSpMk id="16" creationId="{30DFC627-00AB-DAFF-1A6B-BEA4709A6BDD}"/>
          </ac:cxnSpMkLst>
        </pc:cxnChg>
      </pc:sldChg>
      <pc:sldChg chg="modSp add mod setBg">
        <pc:chgData name="Rutvik Kachgunde" userId="2baf8dee5172c259" providerId="LiveId" clId="{7CF37408-F2E1-4203-B9F1-EFC6FB4A3162}" dt="2024-10-17T17:56:30.611" v="1511" actId="1038"/>
        <pc:sldMkLst>
          <pc:docMk/>
          <pc:sldMk cId="132704463" sldId="298"/>
        </pc:sldMkLst>
        <pc:spChg chg="mod">
          <ac:chgData name="Rutvik Kachgunde" userId="2baf8dee5172c259" providerId="LiveId" clId="{7CF37408-F2E1-4203-B9F1-EFC6FB4A3162}" dt="2024-10-17T17:56:30.611" v="1511" actId="1038"/>
          <ac:spMkLst>
            <pc:docMk/>
            <pc:sldMk cId="132704463" sldId="298"/>
            <ac:spMk id="662" creationId="{00000000-0000-0000-0000-000000000000}"/>
          </ac:spMkLst>
        </pc:spChg>
      </pc:sldChg>
      <pc:sldMasterChg chg="addSldLayout delSldLayout">
        <pc:chgData name="Rutvik Kachgunde" userId="2baf8dee5172c259" providerId="LiveId" clId="{7CF37408-F2E1-4203-B9F1-EFC6FB4A3162}" dt="2024-10-17T17:55:21.248" v="1478" actId="47"/>
        <pc:sldMasterMkLst>
          <pc:docMk/>
          <pc:sldMasterMk cId="0" sldId="2147483673"/>
        </pc:sldMasterMkLst>
        <pc:sldLayoutChg chg="del">
          <pc:chgData name="Rutvik Kachgunde" userId="2baf8dee5172c259" providerId="LiveId" clId="{7CF37408-F2E1-4203-B9F1-EFC6FB4A3162}" dt="2024-10-17T17:38:51.248" v="1147" actId="47"/>
          <pc:sldLayoutMkLst>
            <pc:docMk/>
            <pc:sldMasterMk cId="0" sldId="2147483673"/>
            <pc:sldLayoutMk cId="0" sldId="2147483649"/>
          </pc:sldLayoutMkLst>
        </pc:sldLayoutChg>
        <pc:sldLayoutChg chg="del">
          <pc:chgData name="Rutvik Kachgunde" userId="2baf8dee5172c259" providerId="LiveId" clId="{7CF37408-F2E1-4203-B9F1-EFC6FB4A3162}" dt="2024-10-17T17:38:56.404" v="1149" actId="47"/>
          <pc:sldLayoutMkLst>
            <pc:docMk/>
            <pc:sldMasterMk cId="0" sldId="2147483673"/>
            <pc:sldLayoutMk cId="0" sldId="2147483650"/>
          </pc:sldLayoutMkLst>
        </pc:sldLayoutChg>
        <pc:sldLayoutChg chg="del">
          <pc:chgData name="Rutvik Kachgunde" userId="2baf8dee5172c259" providerId="LiveId" clId="{7CF37408-F2E1-4203-B9F1-EFC6FB4A3162}" dt="2024-10-17T17:39:21.948" v="1158" actId="47"/>
          <pc:sldLayoutMkLst>
            <pc:docMk/>
            <pc:sldMasterMk cId="0" sldId="2147483673"/>
            <pc:sldLayoutMk cId="0" sldId="2147483652"/>
          </pc:sldLayoutMkLst>
        </pc:sldLayoutChg>
        <pc:sldLayoutChg chg="del">
          <pc:chgData name="Rutvik Kachgunde" userId="2baf8dee5172c259" providerId="LiveId" clId="{7CF37408-F2E1-4203-B9F1-EFC6FB4A3162}" dt="2024-10-17T17:38:53.268" v="1148" actId="47"/>
          <pc:sldLayoutMkLst>
            <pc:docMk/>
            <pc:sldMasterMk cId="0" sldId="2147483673"/>
            <pc:sldLayoutMk cId="0" sldId="2147483653"/>
          </pc:sldLayoutMkLst>
        </pc:sldLayoutChg>
        <pc:sldLayoutChg chg="del">
          <pc:chgData name="Rutvik Kachgunde" userId="2baf8dee5172c259" providerId="LiveId" clId="{7CF37408-F2E1-4203-B9F1-EFC6FB4A3162}" dt="2024-10-17T17:39:14.395" v="1151" actId="47"/>
          <pc:sldLayoutMkLst>
            <pc:docMk/>
            <pc:sldMasterMk cId="0" sldId="2147483673"/>
            <pc:sldLayoutMk cId="0" sldId="2147483657"/>
          </pc:sldLayoutMkLst>
        </pc:sldLayoutChg>
        <pc:sldLayoutChg chg="del">
          <pc:chgData name="Rutvik Kachgunde" userId="2baf8dee5172c259" providerId="LiveId" clId="{7CF37408-F2E1-4203-B9F1-EFC6FB4A3162}" dt="2024-10-17T17:39:32.626" v="1161" actId="47"/>
          <pc:sldLayoutMkLst>
            <pc:docMk/>
            <pc:sldMasterMk cId="0" sldId="2147483673"/>
            <pc:sldLayoutMk cId="0" sldId="2147483660"/>
          </pc:sldLayoutMkLst>
        </pc:sldLayoutChg>
        <pc:sldLayoutChg chg="del">
          <pc:chgData name="Rutvik Kachgunde" userId="2baf8dee5172c259" providerId="LiveId" clId="{7CF37408-F2E1-4203-B9F1-EFC6FB4A3162}" dt="2024-10-17T17:39:34.712" v="1162" actId="47"/>
          <pc:sldLayoutMkLst>
            <pc:docMk/>
            <pc:sldMasterMk cId="0" sldId="2147483673"/>
            <pc:sldLayoutMk cId="0" sldId="2147483661"/>
          </pc:sldLayoutMkLst>
        </pc:sldLayoutChg>
        <pc:sldLayoutChg chg="del">
          <pc:chgData name="Rutvik Kachgunde" userId="2baf8dee5172c259" providerId="LiveId" clId="{7CF37408-F2E1-4203-B9F1-EFC6FB4A3162}" dt="2024-10-17T17:39:12.800" v="1150" actId="47"/>
          <pc:sldLayoutMkLst>
            <pc:docMk/>
            <pc:sldMasterMk cId="0" sldId="2147483673"/>
            <pc:sldLayoutMk cId="0" sldId="2147483665"/>
          </pc:sldLayoutMkLst>
        </pc:sldLayoutChg>
        <pc:sldLayoutChg chg="del">
          <pc:chgData name="Rutvik Kachgunde" userId="2baf8dee5172c259" providerId="LiveId" clId="{7CF37408-F2E1-4203-B9F1-EFC6FB4A3162}" dt="2024-10-17T17:39:23.043" v="1159" actId="47"/>
          <pc:sldLayoutMkLst>
            <pc:docMk/>
            <pc:sldMasterMk cId="0" sldId="2147483673"/>
            <pc:sldLayoutMk cId="0" sldId="2147483666"/>
          </pc:sldLayoutMkLst>
        </pc:sldLayoutChg>
        <pc:sldLayoutChg chg="del">
          <pc:chgData name="Rutvik Kachgunde" userId="2baf8dee5172c259" providerId="LiveId" clId="{7CF37408-F2E1-4203-B9F1-EFC6FB4A3162}" dt="2024-10-17T17:39:31.118" v="1160" actId="47"/>
          <pc:sldLayoutMkLst>
            <pc:docMk/>
            <pc:sldMasterMk cId="0" sldId="2147483673"/>
            <pc:sldLayoutMk cId="0" sldId="2147483667"/>
          </pc:sldLayoutMkLst>
        </pc:sldLayoutChg>
        <pc:sldLayoutChg chg="add del">
          <pc:chgData name="Rutvik Kachgunde" userId="2baf8dee5172c259" providerId="LiveId" clId="{7CF37408-F2E1-4203-B9F1-EFC6FB4A3162}" dt="2024-10-17T17:55:21.248" v="1478" actId="47"/>
          <pc:sldLayoutMkLst>
            <pc:docMk/>
            <pc:sldMasterMk cId="0" sldId="2147483673"/>
            <pc:sldLayoutMk cId="0" sldId="2147483668"/>
          </pc:sldLayoutMkLst>
        </pc:sldLayoutChg>
      </pc:sldMasterChg>
      <pc:sldMasterChg chg="del delSldLayout">
        <pc:chgData name="Rutvik Kachgunde" userId="2baf8dee5172c259" providerId="LiveId" clId="{7CF37408-F2E1-4203-B9F1-EFC6FB4A3162}" dt="2024-10-17T17:39:42.153" v="1180" actId="47"/>
        <pc:sldMasterMkLst>
          <pc:docMk/>
          <pc:sldMasterMk cId="0" sldId="2147483674"/>
        </pc:sldMasterMkLst>
        <pc:sldLayoutChg chg="del">
          <pc:chgData name="Rutvik Kachgunde" userId="2baf8dee5172c259" providerId="LiveId" clId="{7CF37408-F2E1-4203-B9F1-EFC6FB4A3162}" dt="2024-10-17T17:39:42.153" v="1180" actId="47"/>
          <pc:sldLayoutMkLst>
            <pc:docMk/>
            <pc:sldMasterMk cId="0" sldId="2147483674"/>
            <pc:sldLayoutMk cId="0" sldId="2147483671"/>
          </pc:sldLayoutMkLst>
        </pc:sldLayoutChg>
        <pc:sldLayoutChg chg="del">
          <pc:chgData name="Rutvik Kachgunde" userId="2baf8dee5172c259" providerId="LiveId" clId="{7CF37408-F2E1-4203-B9F1-EFC6FB4A3162}" dt="2024-10-17T17:39:42.123" v="1179" actId="47"/>
          <pc:sldLayoutMkLst>
            <pc:docMk/>
            <pc:sldMasterMk cId="0" sldId="2147483674"/>
            <pc:sldLayoutMk cId="0"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5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CE3C2D7F-B371-6954-D166-58947D23E7B8}"/>
            </a:ext>
          </a:extLst>
        </p:cNvPr>
        <p:cNvGrpSpPr/>
        <p:nvPr/>
      </p:nvGrpSpPr>
      <p:grpSpPr>
        <a:xfrm>
          <a:off x="0" y="0"/>
          <a:ext cx="0" cy="0"/>
          <a:chOff x="0" y="0"/>
          <a:chExt cx="0" cy="0"/>
        </a:xfrm>
      </p:grpSpPr>
      <p:sp>
        <p:nvSpPr>
          <p:cNvPr id="705" name="Google Shape;705;gd431007ba2_0_215:notes">
            <a:extLst>
              <a:ext uri="{FF2B5EF4-FFF2-40B4-BE49-F238E27FC236}">
                <a16:creationId xmlns:a16="http://schemas.microsoft.com/office/drawing/2014/main" id="{F652679A-2EB6-EB25-7A9F-2C4E2E5E5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a:extLst>
              <a:ext uri="{FF2B5EF4-FFF2-40B4-BE49-F238E27FC236}">
                <a16:creationId xmlns:a16="http://schemas.microsoft.com/office/drawing/2014/main" id="{103880A4-8666-1F8E-0894-C4A266666D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2204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10162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056776"/>
            <a:ext cx="7704000" cy="42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2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3177356" y="119952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3177356" y="2902621"/>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3177356" y="176722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3177356" y="347031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3177356" y="2334924"/>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3177356" y="403801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8" r:id="rId6"/>
    <p:sldLayoutId id="2147483659" r:id="rId7"/>
    <p:sldLayoutId id="2147483662" r:id="rId8"/>
    <p:sldLayoutId id="2147483663" r:id="rId9"/>
    <p:sldLayoutId id="2147483664" r:id="rId10"/>
    <p:sldLayoutId id="2147483669" r:id="rId11"/>
    <p:sldLayoutId id="2147483670"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microsoft.com/office/2007/relationships/hdphoto" Target="../media/hdphoto1.wdp"/><Relationship Id="rId10" Type="http://schemas.openxmlformats.org/officeDocument/2006/relationships/image" Target="../media/image12.png"/><Relationship Id="rId4" Type="http://schemas.openxmlformats.org/officeDocument/2006/relationships/image" Target="../media/image6.svg"/><Relationship Id="rId9" Type="http://schemas.openxmlformats.org/officeDocument/2006/relationships/image" Target="../media/image11.sv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115975" y="1999150"/>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Offline OCR-Based Handwritten Notes Summarizer</a:t>
            </a:r>
          </a:p>
        </p:txBody>
      </p:sp>
      <p:sp>
        <p:nvSpPr>
          <p:cNvPr id="664" name="Google Shape;664;p28"/>
          <p:cNvSpPr/>
          <p:nvPr/>
        </p:nvSpPr>
        <p:spPr>
          <a:xfrm rot="-5400000">
            <a:off x="689075" y="22155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068288"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
        <p:nvSpPr>
          <p:cNvPr id="10" name="Google Shape;709;p30">
            <a:extLst>
              <a:ext uri="{FF2B5EF4-FFF2-40B4-BE49-F238E27FC236}">
                <a16:creationId xmlns:a16="http://schemas.microsoft.com/office/drawing/2014/main" id="{4B8073FB-8FD6-9530-AF6A-CEB6D946BCB8}"/>
              </a:ext>
            </a:extLst>
          </p:cNvPr>
          <p:cNvSpPr txBox="1">
            <a:spLocks/>
          </p:cNvSpPr>
          <p:nvPr/>
        </p:nvSpPr>
        <p:spPr>
          <a:xfrm>
            <a:off x="123375" y="4564124"/>
            <a:ext cx="2846706" cy="474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Raleway Black"/>
              <a:buNone/>
              <a:defRPr sz="26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N" sz="1800" dirty="0"/>
              <a:t>Team Name : Echelon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FEASIBILITY</a:t>
            </a:r>
            <a:endParaRPr dirty="0"/>
          </a:p>
        </p:txBody>
      </p:sp>
      <p:sp>
        <p:nvSpPr>
          <p:cNvPr id="772" name="Google Shape;772;p34"/>
          <p:cNvSpPr txBox="1">
            <a:spLocks noGrp="1"/>
          </p:cNvSpPr>
          <p:nvPr>
            <p:ph type="subTitle" idx="4"/>
          </p:nvPr>
        </p:nvSpPr>
        <p:spPr>
          <a:xfrm>
            <a:off x="1030786" y="1882374"/>
            <a:ext cx="2260200" cy="48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Technological Availability</a:t>
            </a:r>
            <a:endParaRPr dirty="0"/>
          </a:p>
        </p:txBody>
      </p:sp>
      <p:sp>
        <p:nvSpPr>
          <p:cNvPr id="773" name="Google Shape;773;p34"/>
          <p:cNvSpPr txBox="1">
            <a:spLocks noGrp="1"/>
          </p:cNvSpPr>
          <p:nvPr>
            <p:ph type="subTitle" idx="5"/>
          </p:nvPr>
        </p:nvSpPr>
        <p:spPr>
          <a:xfrm>
            <a:off x="3592816" y="1723712"/>
            <a:ext cx="2260200" cy="48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Offline Capability</a:t>
            </a:r>
            <a:endParaRPr dirty="0"/>
          </a:p>
        </p:txBody>
      </p:sp>
      <p:sp>
        <p:nvSpPr>
          <p:cNvPr id="774" name="Google Shape;774;p34"/>
          <p:cNvSpPr txBox="1">
            <a:spLocks noGrp="1"/>
          </p:cNvSpPr>
          <p:nvPr>
            <p:ph type="subTitle" idx="1"/>
          </p:nvPr>
        </p:nvSpPr>
        <p:spPr>
          <a:xfrm>
            <a:off x="1035775" y="2351474"/>
            <a:ext cx="2260200" cy="2172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The technologies for Optical Character Recognition (OCR) and Natural Language Processing (NLP) are well-established and readily available. Open-source libraries like Tesseract for OCR and Hugging Face transformers for NLP simplify development, making implementation accessible and efficient.</a:t>
            </a:r>
            <a:endParaRPr dirty="0">
              <a:latin typeface="Aptos" panose="020B0004020202020204" pitchFamily="34" charset="0"/>
            </a:endParaRPr>
          </a:p>
        </p:txBody>
      </p:sp>
      <p:sp>
        <p:nvSpPr>
          <p:cNvPr id="775" name="Google Shape;775;p34"/>
          <p:cNvSpPr txBox="1">
            <a:spLocks noGrp="1"/>
          </p:cNvSpPr>
          <p:nvPr>
            <p:ph type="subTitle" idx="2"/>
          </p:nvPr>
        </p:nvSpPr>
        <p:spPr>
          <a:xfrm>
            <a:off x="3582557" y="2355747"/>
            <a:ext cx="2260200" cy="2172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Designing the tool to operate offline addresses privacy concerns and makes it suitable for environments with limited or no internet connectivity, enhancing its applicability in diverse scenarios like educational institutions and remote locations.</a:t>
            </a:r>
            <a:endParaRPr dirty="0">
              <a:latin typeface="Aptos" panose="020B0004020202020204" pitchFamily="34" charset="0"/>
            </a:endParaRPr>
          </a:p>
        </p:txBody>
      </p:sp>
      <p:sp>
        <p:nvSpPr>
          <p:cNvPr id="776" name="Google Shape;776;p34"/>
          <p:cNvSpPr txBox="1">
            <a:spLocks noGrp="1"/>
          </p:cNvSpPr>
          <p:nvPr>
            <p:ph type="subTitle" idx="3"/>
          </p:nvPr>
        </p:nvSpPr>
        <p:spPr>
          <a:xfrm>
            <a:off x="6084881" y="2279522"/>
            <a:ext cx="2260200" cy="231997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latin typeface="Aptos" panose="020B0004020202020204" pitchFamily="34" charset="0"/>
              </a:rPr>
              <a:t>The project can be optimized for performance on devices with a minimum of 16 GB RAM, ensuring that it runs smoothly on portable systems. Additionally, the modular architecture allows for easy scaling and integration of future features, accommodating evolving user needs and technological advancements.</a:t>
            </a:r>
            <a:endParaRPr dirty="0">
              <a:latin typeface="Aptos" panose="020B0004020202020204" pitchFamily="34" charset="0"/>
            </a:endParaRPr>
          </a:p>
        </p:txBody>
      </p:sp>
      <p:sp>
        <p:nvSpPr>
          <p:cNvPr id="777" name="Google Shape;777;p34"/>
          <p:cNvSpPr txBox="1">
            <a:spLocks noGrp="1"/>
          </p:cNvSpPr>
          <p:nvPr>
            <p:ph type="subTitle" idx="6"/>
          </p:nvPr>
        </p:nvSpPr>
        <p:spPr>
          <a:xfrm>
            <a:off x="6103931" y="1861937"/>
            <a:ext cx="2398719" cy="48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Scalability and Optimization</a:t>
            </a:r>
            <a:endParaRPr dirty="0"/>
          </a:p>
        </p:txBody>
      </p:sp>
      <p:grpSp>
        <p:nvGrpSpPr>
          <p:cNvPr id="778" name="Google Shape;778;p34"/>
          <p:cNvGrpSpPr/>
          <p:nvPr/>
        </p:nvGrpSpPr>
        <p:grpSpPr>
          <a:xfrm>
            <a:off x="6190756" y="1343487"/>
            <a:ext cx="289600" cy="345150"/>
            <a:chOff x="4801988" y="3797375"/>
            <a:chExt cx="289600" cy="345150"/>
          </a:xfrm>
        </p:grpSpPr>
        <p:sp>
          <p:nvSpPr>
            <p:cNvPr id="779" name="Google Shape;779;p34"/>
            <p:cNvSpPr/>
            <p:nvPr/>
          </p:nvSpPr>
          <p:spPr>
            <a:xfrm>
              <a:off x="4916238" y="3885675"/>
              <a:ext cx="60825" cy="60775"/>
            </a:xfrm>
            <a:custGeom>
              <a:avLst/>
              <a:gdLst/>
              <a:ahLst/>
              <a:cxnLst/>
              <a:rect l="l" t="t" r="r" b="b"/>
              <a:pathLst>
                <a:path w="2433" h="2431" extrusionOk="0">
                  <a:moveTo>
                    <a:pt x="1215" y="806"/>
                  </a:moveTo>
                  <a:cubicBezTo>
                    <a:pt x="1436" y="806"/>
                    <a:pt x="1613" y="994"/>
                    <a:pt x="1613" y="1215"/>
                  </a:cubicBezTo>
                  <a:cubicBezTo>
                    <a:pt x="1613" y="1437"/>
                    <a:pt x="1436" y="1614"/>
                    <a:pt x="1215" y="1614"/>
                  </a:cubicBezTo>
                  <a:cubicBezTo>
                    <a:pt x="993" y="1614"/>
                    <a:pt x="805" y="1437"/>
                    <a:pt x="805" y="1215"/>
                  </a:cubicBezTo>
                  <a:cubicBezTo>
                    <a:pt x="805" y="994"/>
                    <a:pt x="993" y="806"/>
                    <a:pt x="1215" y="806"/>
                  </a:cubicBezTo>
                  <a:close/>
                  <a:moveTo>
                    <a:pt x="1215" y="1"/>
                  </a:moveTo>
                  <a:cubicBezTo>
                    <a:pt x="539" y="1"/>
                    <a:pt x="0" y="551"/>
                    <a:pt x="0" y="1215"/>
                  </a:cubicBezTo>
                  <a:cubicBezTo>
                    <a:pt x="0" y="1883"/>
                    <a:pt x="539" y="2430"/>
                    <a:pt x="1215" y="2430"/>
                  </a:cubicBezTo>
                  <a:cubicBezTo>
                    <a:pt x="1882" y="2430"/>
                    <a:pt x="2432" y="1883"/>
                    <a:pt x="2432" y="1215"/>
                  </a:cubicBezTo>
                  <a:cubicBezTo>
                    <a:pt x="2432" y="551"/>
                    <a:pt x="188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0" name="Google Shape;780;p34"/>
            <p:cNvSpPr/>
            <p:nvPr/>
          </p:nvSpPr>
          <p:spPr>
            <a:xfrm>
              <a:off x="4801988" y="3797375"/>
              <a:ext cx="289600" cy="345150"/>
            </a:xfrm>
            <a:custGeom>
              <a:avLst/>
              <a:gdLst/>
              <a:ahLst/>
              <a:cxnLst/>
              <a:rect l="l" t="t" r="r" b="b"/>
              <a:pathLst>
                <a:path w="11584" h="13806" extrusionOk="0">
                  <a:moveTo>
                    <a:pt x="10731" y="11643"/>
                  </a:moveTo>
                  <a:cubicBezTo>
                    <a:pt x="10579" y="12288"/>
                    <a:pt x="10074" y="12801"/>
                    <a:pt x="9432" y="12953"/>
                  </a:cubicBezTo>
                  <a:lnTo>
                    <a:pt x="9432" y="11643"/>
                  </a:lnTo>
                  <a:close/>
                  <a:moveTo>
                    <a:pt x="10111" y="809"/>
                  </a:moveTo>
                  <a:cubicBezTo>
                    <a:pt x="10472" y="809"/>
                    <a:pt x="10775" y="1112"/>
                    <a:pt x="10775" y="1488"/>
                  </a:cubicBezTo>
                  <a:lnTo>
                    <a:pt x="10775" y="10838"/>
                  </a:lnTo>
                  <a:lnTo>
                    <a:pt x="9022" y="10838"/>
                  </a:lnTo>
                  <a:cubicBezTo>
                    <a:pt x="8801" y="10838"/>
                    <a:pt x="8627" y="11026"/>
                    <a:pt x="8627" y="11247"/>
                  </a:cubicBezTo>
                  <a:lnTo>
                    <a:pt x="8627" y="13001"/>
                  </a:lnTo>
                  <a:lnTo>
                    <a:pt x="1473" y="13001"/>
                  </a:lnTo>
                  <a:cubicBezTo>
                    <a:pt x="1111" y="13001"/>
                    <a:pt x="805" y="12695"/>
                    <a:pt x="805" y="12322"/>
                  </a:cubicBezTo>
                  <a:lnTo>
                    <a:pt x="805" y="1488"/>
                  </a:lnTo>
                  <a:cubicBezTo>
                    <a:pt x="805" y="1112"/>
                    <a:pt x="1111" y="809"/>
                    <a:pt x="1473" y="809"/>
                  </a:cubicBezTo>
                  <a:close/>
                  <a:moveTo>
                    <a:pt x="1473" y="1"/>
                  </a:moveTo>
                  <a:cubicBezTo>
                    <a:pt x="654" y="1"/>
                    <a:pt x="0" y="669"/>
                    <a:pt x="0" y="1488"/>
                  </a:cubicBezTo>
                  <a:lnTo>
                    <a:pt x="0" y="12322"/>
                  </a:lnTo>
                  <a:cubicBezTo>
                    <a:pt x="0" y="13141"/>
                    <a:pt x="654" y="13806"/>
                    <a:pt x="1473" y="13806"/>
                  </a:cubicBezTo>
                  <a:lnTo>
                    <a:pt x="9022" y="13806"/>
                  </a:lnTo>
                  <a:cubicBezTo>
                    <a:pt x="10439" y="13806"/>
                    <a:pt x="11583" y="12661"/>
                    <a:pt x="11583" y="11247"/>
                  </a:cubicBezTo>
                  <a:lnTo>
                    <a:pt x="11583" y="1488"/>
                  </a:lnTo>
                  <a:cubicBezTo>
                    <a:pt x="11583" y="669"/>
                    <a:pt x="10930" y="1"/>
                    <a:pt x="10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1" name="Google Shape;781;p34"/>
            <p:cNvSpPr/>
            <p:nvPr/>
          </p:nvSpPr>
          <p:spPr>
            <a:xfrm>
              <a:off x="4841688" y="3838625"/>
              <a:ext cx="210125" cy="269500"/>
            </a:xfrm>
            <a:custGeom>
              <a:avLst/>
              <a:gdLst/>
              <a:ahLst/>
              <a:cxnLst/>
              <a:rect l="l" t="t" r="r" b="b"/>
              <a:pathLst>
                <a:path w="8405" h="10780" extrusionOk="0">
                  <a:moveTo>
                    <a:pt x="4477" y="805"/>
                  </a:moveTo>
                  <a:lnTo>
                    <a:pt x="4503" y="1122"/>
                  </a:lnTo>
                  <a:cubicBezTo>
                    <a:pt x="4503" y="1263"/>
                    <a:pt x="4606" y="1392"/>
                    <a:pt x="4735" y="1437"/>
                  </a:cubicBezTo>
                  <a:cubicBezTo>
                    <a:pt x="4957" y="1507"/>
                    <a:pt x="5167" y="1625"/>
                    <a:pt x="5344" y="1776"/>
                  </a:cubicBezTo>
                  <a:cubicBezTo>
                    <a:pt x="5412" y="1839"/>
                    <a:pt x="5506" y="1873"/>
                    <a:pt x="5600" y="1873"/>
                  </a:cubicBezTo>
                  <a:cubicBezTo>
                    <a:pt x="5665" y="1873"/>
                    <a:pt x="5730" y="1857"/>
                    <a:pt x="5787" y="1824"/>
                  </a:cubicBezTo>
                  <a:lnTo>
                    <a:pt x="6031" y="1695"/>
                  </a:lnTo>
                  <a:lnTo>
                    <a:pt x="6326" y="2197"/>
                  </a:lnTo>
                  <a:lnTo>
                    <a:pt x="6057" y="2374"/>
                  </a:lnTo>
                  <a:cubicBezTo>
                    <a:pt x="5939" y="2455"/>
                    <a:pt x="5880" y="2595"/>
                    <a:pt x="5905" y="2736"/>
                  </a:cubicBezTo>
                  <a:cubicBezTo>
                    <a:pt x="5939" y="2853"/>
                    <a:pt x="5950" y="2980"/>
                    <a:pt x="5950" y="3097"/>
                  </a:cubicBezTo>
                  <a:cubicBezTo>
                    <a:pt x="5950" y="3215"/>
                    <a:pt x="5939" y="3344"/>
                    <a:pt x="5905" y="3459"/>
                  </a:cubicBezTo>
                  <a:cubicBezTo>
                    <a:pt x="5880" y="3600"/>
                    <a:pt x="5939" y="3740"/>
                    <a:pt x="6057" y="3821"/>
                  </a:cubicBezTo>
                  <a:lnTo>
                    <a:pt x="6326" y="3998"/>
                  </a:lnTo>
                  <a:lnTo>
                    <a:pt x="6031" y="4489"/>
                  </a:lnTo>
                  <a:lnTo>
                    <a:pt x="5751" y="4349"/>
                  </a:lnTo>
                  <a:cubicBezTo>
                    <a:pt x="5701" y="4321"/>
                    <a:pt x="5647" y="4308"/>
                    <a:pt x="5593" y="4308"/>
                  </a:cubicBezTo>
                  <a:cubicBezTo>
                    <a:pt x="5511" y="4308"/>
                    <a:pt x="5429" y="4339"/>
                    <a:pt x="5367" y="4396"/>
                  </a:cubicBezTo>
                  <a:cubicBezTo>
                    <a:pt x="5190" y="4559"/>
                    <a:pt x="4994" y="4677"/>
                    <a:pt x="4769" y="4747"/>
                  </a:cubicBezTo>
                  <a:cubicBezTo>
                    <a:pt x="4618" y="4803"/>
                    <a:pt x="4503" y="4943"/>
                    <a:pt x="4503" y="5109"/>
                  </a:cubicBezTo>
                  <a:lnTo>
                    <a:pt x="4477" y="5389"/>
                  </a:lnTo>
                  <a:lnTo>
                    <a:pt x="3905" y="5389"/>
                  </a:lnTo>
                  <a:lnTo>
                    <a:pt x="3894" y="5061"/>
                  </a:lnTo>
                  <a:cubicBezTo>
                    <a:pt x="3883" y="4921"/>
                    <a:pt x="3787" y="4803"/>
                    <a:pt x="3647" y="4758"/>
                  </a:cubicBezTo>
                  <a:cubicBezTo>
                    <a:pt x="3425" y="4688"/>
                    <a:pt x="3226" y="4570"/>
                    <a:pt x="3052" y="4419"/>
                  </a:cubicBezTo>
                  <a:cubicBezTo>
                    <a:pt x="2976" y="4356"/>
                    <a:pt x="2884" y="4322"/>
                    <a:pt x="2789" y="4322"/>
                  </a:cubicBezTo>
                  <a:cubicBezTo>
                    <a:pt x="2724" y="4322"/>
                    <a:pt x="2658" y="4338"/>
                    <a:pt x="2595" y="4371"/>
                  </a:cubicBezTo>
                  <a:lnTo>
                    <a:pt x="2351" y="4489"/>
                  </a:lnTo>
                  <a:lnTo>
                    <a:pt x="2070" y="3998"/>
                  </a:lnTo>
                  <a:lnTo>
                    <a:pt x="2340" y="3821"/>
                  </a:lnTo>
                  <a:cubicBezTo>
                    <a:pt x="2455" y="3740"/>
                    <a:pt x="2514" y="3600"/>
                    <a:pt x="2480" y="3459"/>
                  </a:cubicBezTo>
                  <a:cubicBezTo>
                    <a:pt x="2455" y="3344"/>
                    <a:pt x="2443" y="3215"/>
                    <a:pt x="2443" y="3097"/>
                  </a:cubicBezTo>
                  <a:cubicBezTo>
                    <a:pt x="2443" y="2980"/>
                    <a:pt x="2455" y="2853"/>
                    <a:pt x="2480" y="2736"/>
                  </a:cubicBezTo>
                  <a:cubicBezTo>
                    <a:pt x="2514" y="2595"/>
                    <a:pt x="2455" y="2455"/>
                    <a:pt x="2340" y="2374"/>
                  </a:cubicBezTo>
                  <a:lnTo>
                    <a:pt x="2070" y="2197"/>
                  </a:lnTo>
                  <a:lnTo>
                    <a:pt x="2351" y="1695"/>
                  </a:lnTo>
                  <a:lnTo>
                    <a:pt x="2643" y="1846"/>
                  </a:lnTo>
                  <a:cubicBezTo>
                    <a:pt x="2694" y="1874"/>
                    <a:pt x="2749" y="1887"/>
                    <a:pt x="2803" y="1887"/>
                  </a:cubicBezTo>
                  <a:cubicBezTo>
                    <a:pt x="2885" y="1887"/>
                    <a:pt x="2966" y="1857"/>
                    <a:pt x="3030" y="1801"/>
                  </a:cubicBezTo>
                  <a:cubicBezTo>
                    <a:pt x="3204" y="1625"/>
                    <a:pt x="3414" y="1507"/>
                    <a:pt x="3647" y="1425"/>
                  </a:cubicBezTo>
                  <a:cubicBezTo>
                    <a:pt x="3787" y="1392"/>
                    <a:pt x="3883" y="1263"/>
                    <a:pt x="3894" y="1122"/>
                  </a:cubicBezTo>
                  <a:lnTo>
                    <a:pt x="3905" y="805"/>
                  </a:lnTo>
                  <a:close/>
                  <a:moveTo>
                    <a:pt x="1229" y="7002"/>
                  </a:moveTo>
                  <a:cubicBezTo>
                    <a:pt x="1450" y="7002"/>
                    <a:pt x="1638" y="7188"/>
                    <a:pt x="1638" y="7412"/>
                  </a:cubicBezTo>
                  <a:cubicBezTo>
                    <a:pt x="1638" y="7634"/>
                    <a:pt x="1450" y="7808"/>
                    <a:pt x="1229" y="7808"/>
                  </a:cubicBezTo>
                  <a:cubicBezTo>
                    <a:pt x="1007" y="7808"/>
                    <a:pt x="819" y="7634"/>
                    <a:pt x="819" y="7412"/>
                  </a:cubicBezTo>
                  <a:cubicBezTo>
                    <a:pt x="819" y="7188"/>
                    <a:pt x="1007" y="7002"/>
                    <a:pt x="1229" y="7002"/>
                  </a:cubicBezTo>
                  <a:close/>
                  <a:moveTo>
                    <a:pt x="7154" y="7002"/>
                  </a:moveTo>
                  <a:cubicBezTo>
                    <a:pt x="7389" y="7002"/>
                    <a:pt x="7563" y="7188"/>
                    <a:pt x="7563" y="7412"/>
                  </a:cubicBezTo>
                  <a:cubicBezTo>
                    <a:pt x="7563" y="7634"/>
                    <a:pt x="7389" y="7808"/>
                    <a:pt x="7154" y="7808"/>
                  </a:cubicBezTo>
                  <a:cubicBezTo>
                    <a:pt x="6932" y="7808"/>
                    <a:pt x="6758" y="7634"/>
                    <a:pt x="6758" y="7412"/>
                  </a:cubicBezTo>
                  <a:cubicBezTo>
                    <a:pt x="6758" y="7188"/>
                    <a:pt x="6932" y="7002"/>
                    <a:pt x="7154" y="7002"/>
                  </a:cubicBezTo>
                  <a:close/>
                  <a:moveTo>
                    <a:pt x="4197" y="9165"/>
                  </a:moveTo>
                  <a:cubicBezTo>
                    <a:pt x="4418" y="9165"/>
                    <a:pt x="4595" y="9339"/>
                    <a:pt x="4595" y="9561"/>
                  </a:cubicBezTo>
                  <a:cubicBezTo>
                    <a:pt x="4595" y="9782"/>
                    <a:pt x="4418" y="9970"/>
                    <a:pt x="4197" y="9970"/>
                  </a:cubicBezTo>
                  <a:cubicBezTo>
                    <a:pt x="3975" y="9970"/>
                    <a:pt x="3787" y="9782"/>
                    <a:pt x="3787" y="9561"/>
                  </a:cubicBezTo>
                  <a:cubicBezTo>
                    <a:pt x="3787" y="9339"/>
                    <a:pt x="3975" y="9165"/>
                    <a:pt x="4197" y="9165"/>
                  </a:cubicBezTo>
                  <a:close/>
                  <a:moveTo>
                    <a:pt x="3532" y="0"/>
                  </a:moveTo>
                  <a:cubicBezTo>
                    <a:pt x="3310" y="0"/>
                    <a:pt x="3134" y="163"/>
                    <a:pt x="3122" y="385"/>
                  </a:cubicBezTo>
                  <a:lnTo>
                    <a:pt x="3111" y="783"/>
                  </a:lnTo>
                  <a:cubicBezTo>
                    <a:pt x="2982" y="842"/>
                    <a:pt x="2864" y="912"/>
                    <a:pt x="2749" y="993"/>
                  </a:cubicBezTo>
                  <a:lnTo>
                    <a:pt x="2385" y="805"/>
                  </a:lnTo>
                  <a:cubicBezTo>
                    <a:pt x="2326" y="773"/>
                    <a:pt x="2263" y="757"/>
                    <a:pt x="2201" y="757"/>
                  </a:cubicBezTo>
                  <a:cubicBezTo>
                    <a:pt x="2064" y="757"/>
                    <a:pt x="1931" y="831"/>
                    <a:pt x="1860" y="960"/>
                  </a:cubicBezTo>
                  <a:lnTo>
                    <a:pt x="1181" y="2127"/>
                  </a:lnTo>
                  <a:cubicBezTo>
                    <a:pt x="1077" y="2315"/>
                    <a:pt x="1136" y="2559"/>
                    <a:pt x="1310" y="2677"/>
                  </a:cubicBezTo>
                  <a:lnTo>
                    <a:pt x="1650" y="2887"/>
                  </a:lnTo>
                  <a:cubicBezTo>
                    <a:pt x="1650" y="2957"/>
                    <a:pt x="1638" y="3027"/>
                    <a:pt x="1638" y="3097"/>
                  </a:cubicBezTo>
                  <a:cubicBezTo>
                    <a:pt x="1638" y="3168"/>
                    <a:pt x="1650" y="3238"/>
                    <a:pt x="1650" y="3308"/>
                  </a:cubicBezTo>
                  <a:lnTo>
                    <a:pt x="1310" y="3518"/>
                  </a:lnTo>
                  <a:cubicBezTo>
                    <a:pt x="1136" y="3636"/>
                    <a:pt x="1077" y="3880"/>
                    <a:pt x="1181" y="4068"/>
                  </a:cubicBezTo>
                  <a:lnTo>
                    <a:pt x="1860" y="5224"/>
                  </a:lnTo>
                  <a:cubicBezTo>
                    <a:pt x="1933" y="5356"/>
                    <a:pt x="2071" y="5430"/>
                    <a:pt x="2211" y="5430"/>
                  </a:cubicBezTo>
                  <a:cubicBezTo>
                    <a:pt x="2270" y="5430"/>
                    <a:pt x="2330" y="5417"/>
                    <a:pt x="2385" y="5389"/>
                  </a:cubicBezTo>
                  <a:lnTo>
                    <a:pt x="2749" y="5201"/>
                  </a:lnTo>
                  <a:cubicBezTo>
                    <a:pt x="2864" y="5283"/>
                    <a:pt x="2982" y="5353"/>
                    <a:pt x="3111" y="5412"/>
                  </a:cubicBezTo>
                  <a:lnTo>
                    <a:pt x="3122" y="5810"/>
                  </a:lnTo>
                  <a:cubicBezTo>
                    <a:pt x="3134" y="6032"/>
                    <a:pt x="3310" y="6194"/>
                    <a:pt x="3532" y="6194"/>
                  </a:cubicBezTo>
                  <a:lnTo>
                    <a:pt x="3801" y="6194"/>
                  </a:lnTo>
                  <a:lnTo>
                    <a:pt x="3801" y="7002"/>
                  </a:lnTo>
                  <a:lnTo>
                    <a:pt x="2385" y="7002"/>
                  </a:lnTo>
                  <a:cubicBezTo>
                    <a:pt x="2216" y="6527"/>
                    <a:pt x="1761" y="6193"/>
                    <a:pt x="1222" y="6193"/>
                  </a:cubicBezTo>
                  <a:cubicBezTo>
                    <a:pt x="1205" y="6193"/>
                    <a:pt x="1187" y="6194"/>
                    <a:pt x="1170" y="6194"/>
                  </a:cubicBezTo>
                  <a:cubicBezTo>
                    <a:pt x="550" y="6231"/>
                    <a:pt x="48" y="6744"/>
                    <a:pt x="25" y="7364"/>
                  </a:cubicBezTo>
                  <a:cubicBezTo>
                    <a:pt x="0" y="8054"/>
                    <a:pt x="550" y="8627"/>
                    <a:pt x="1240" y="8627"/>
                  </a:cubicBezTo>
                  <a:cubicBezTo>
                    <a:pt x="1767" y="8627"/>
                    <a:pt x="2211" y="8287"/>
                    <a:pt x="2385" y="7819"/>
                  </a:cubicBezTo>
                  <a:lnTo>
                    <a:pt x="3801" y="7819"/>
                  </a:lnTo>
                  <a:lnTo>
                    <a:pt x="3801" y="8428"/>
                  </a:lnTo>
                  <a:cubicBezTo>
                    <a:pt x="3310" y="8604"/>
                    <a:pt x="2960" y="9081"/>
                    <a:pt x="2993" y="9631"/>
                  </a:cubicBezTo>
                  <a:cubicBezTo>
                    <a:pt x="3030" y="10251"/>
                    <a:pt x="3532" y="10753"/>
                    <a:pt x="4152" y="10778"/>
                  </a:cubicBezTo>
                  <a:cubicBezTo>
                    <a:pt x="4172" y="10779"/>
                    <a:pt x="4191" y="10780"/>
                    <a:pt x="4211" y="10780"/>
                  </a:cubicBezTo>
                  <a:cubicBezTo>
                    <a:pt x="4872" y="10780"/>
                    <a:pt x="5414" y="10231"/>
                    <a:pt x="5414" y="9561"/>
                  </a:cubicBezTo>
                  <a:cubicBezTo>
                    <a:pt x="5414" y="9036"/>
                    <a:pt x="5075" y="8590"/>
                    <a:pt x="4606" y="8428"/>
                  </a:cubicBezTo>
                  <a:lnTo>
                    <a:pt x="4606" y="7819"/>
                  </a:lnTo>
                  <a:lnTo>
                    <a:pt x="6020" y="7819"/>
                  </a:lnTo>
                  <a:cubicBezTo>
                    <a:pt x="6191" y="8294"/>
                    <a:pt x="6658" y="8628"/>
                    <a:pt x="7186" y="8628"/>
                  </a:cubicBezTo>
                  <a:cubicBezTo>
                    <a:pt x="7203" y="8628"/>
                    <a:pt x="7221" y="8627"/>
                    <a:pt x="7238" y="8627"/>
                  </a:cubicBezTo>
                  <a:cubicBezTo>
                    <a:pt x="7855" y="8590"/>
                    <a:pt x="8360" y="8077"/>
                    <a:pt x="8382" y="7457"/>
                  </a:cubicBezTo>
                  <a:cubicBezTo>
                    <a:pt x="8405" y="6767"/>
                    <a:pt x="7855" y="6194"/>
                    <a:pt x="7168" y="6194"/>
                  </a:cubicBezTo>
                  <a:cubicBezTo>
                    <a:pt x="6640" y="6194"/>
                    <a:pt x="6197" y="6534"/>
                    <a:pt x="6020" y="7002"/>
                  </a:cubicBezTo>
                  <a:lnTo>
                    <a:pt x="4606" y="7002"/>
                  </a:lnTo>
                  <a:lnTo>
                    <a:pt x="4606" y="6194"/>
                  </a:lnTo>
                  <a:lnTo>
                    <a:pt x="4876" y="6194"/>
                  </a:lnTo>
                  <a:cubicBezTo>
                    <a:pt x="5097" y="6194"/>
                    <a:pt x="5274" y="6032"/>
                    <a:pt x="5285" y="5810"/>
                  </a:cubicBezTo>
                  <a:lnTo>
                    <a:pt x="5296" y="5412"/>
                  </a:lnTo>
                  <a:cubicBezTo>
                    <a:pt x="5426" y="5353"/>
                    <a:pt x="5541" y="5283"/>
                    <a:pt x="5658" y="5201"/>
                  </a:cubicBezTo>
                  <a:lnTo>
                    <a:pt x="6020" y="5389"/>
                  </a:lnTo>
                  <a:cubicBezTo>
                    <a:pt x="6076" y="5417"/>
                    <a:pt x="6136" y="5430"/>
                    <a:pt x="6195" y="5430"/>
                  </a:cubicBezTo>
                  <a:cubicBezTo>
                    <a:pt x="6335" y="5430"/>
                    <a:pt x="6473" y="5356"/>
                    <a:pt x="6548" y="5224"/>
                  </a:cubicBezTo>
                  <a:lnTo>
                    <a:pt x="7224" y="4068"/>
                  </a:lnTo>
                  <a:cubicBezTo>
                    <a:pt x="7330" y="3880"/>
                    <a:pt x="7271" y="3636"/>
                    <a:pt x="7098" y="3518"/>
                  </a:cubicBezTo>
                  <a:lnTo>
                    <a:pt x="6758" y="3308"/>
                  </a:lnTo>
                  <a:cubicBezTo>
                    <a:pt x="6758" y="3238"/>
                    <a:pt x="6769" y="3168"/>
                    <a:pt x="6769" y="3097"/>
                  </a:cubicBezTo>
                  <a:cubicBezTo>
                    <a:pt x="6769" y="3027"/>
                    <a:pt x="6758" y="2957"/>
                    <a:pt x="6758" y="2887"/>
                  </a:cubicBezTo>
                  <a:lnTo>
                    <a:pt x="7098" y="2677"/>
                  </a:lnTo>
                  <a:cubicBezTo>
                    <a:pt x="7271" y="2559"/>
                    <a:pt x="7330" y="2315"/>
                    <a:pt x="7224" y="2127"/>
                  </a:cubicBezTo>
                  <a:lnTo>
                    <a:pt x="6548" y="960"/>
                  </a:lnTo>
                  <a:cubicBezTo>
                    <a:pt x="6475" y="831"/>
                    <a:pt x="6342" y="757"/>
                    <a:pt x="6205" y="757"/>
                  </a:cubicBezTo>
                  <a:cubicBezTo>
                    <a:pt x="6143" y="757"/>
                    <a:pt x="6079" y="773"/>
                    <a:pt x="6020" y="805"/>
                  </a:cubicBezTo>
                  <a:lnTo>
                    <a:pt x="5658" y="993"/>
                  </a:lnTo>
                  <a:cubicBezTo>
                    <a:pt x="5541" y="912"/>
                    <a:pt x="5426" y="842"/>
                    <a:pt x="5296" y="783"/>
                  </a:cubicBezTo>
                  <a:lnTo>
                    <a:pt x="5285" y="385"/>
                  </a:lnTo>
                  <a:cubicBezTo>
                    <a:pt x="5274" y="163"/>
                    <a:pt x="5097" y="0"/>
                    <a:pt x="4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782" name="Google Shape;782;p34"/>
          <p:cNvGrpSpPr/>
          <p:nvPr/>
        </p:nvGrpSpPr>
        <p:grpSpPr>
          <a:xfrm>
            <a:off x="3660478" y="1361737"/>
            <a:ext cx="347475" cy="345150"/>
            <a:chOff x="4744113" y="3243975"/>
            <a:chExt cx="347475" cy="345150"/>
          </a:xfrm>
        </p:grpSpPr>
        <p:sp>
          <p:nvSpPr>
            <p:cNvPr id="783" name="Google Shape;783;p34"/>
            <p:cNvSpPr/>
            <p:nvPr/>
          </p:nvSpPr>
          <p:spPr>
            <a:xfrm>
              <a:off x="4744113" y="3339725"/>
              <a:ext cx="182950" cy="249400"/>
            </a:xfrm>
            <a:custGeom>
              <a:avLst/>
              <a:gdLst/>
              <a:ahLst/>
              <a:cxnLst/>
              <a:rect l="l" t="t" r="r" b="b"/>
              <a:pathLst>
                <a:path w="7318" h="9976" extrusionOk="0">
                  <a:moveTo>
                    <a:pt x="3697" y="810"/>
                  </a:moveTo>
                  <a:cubicBezTo>
                    <a:pt x="3704" y="810"/>
                    <a:pt x="3711" y="810"/>
                    <a:pt x="3718" y="810"/>
                  </a:cubicBezTo>
                  <a:cubicBezTo>
                    <a:pt x="5272" y="833"/>
                    <a:pt x="6523" y="2095"/>
                    <a:pt x="6523" y="3638"/>
                  </a:cubicBezTo>
                  <a:cubicBezTo>
                    <a:pt x="6523" y="4398"/>
                    <a:pt x="6217" y="5111"/>
                    <a:pt x="5682" y="5649"/>
                  </a:cubicBezTo>
                  <a:cubicBezTo>
                    <a:pt x="5154" y="6174"/>
                    <a:pt x="4815" y="6842"/>
                    <a:pt x="4722" y="7554"/>
                  </a:cubicBezTo>
                  <a:lnTo>
                    <a:pt x="4091" y="7554"/>
                  </a:lnTo>
                  <a:lnTo>
                    <a:pt x="4091" y="4889"/>
                  </a:lnTo>
                  <a:lnTo>
                    <a:pt x="5050" y="3930"/>
                  </a:lnTo>
                  <a:cubicBezTo>
                    <a:pt x="5191" y="3789"/>
                    <a:pt x="5213" y="3557"/>
                    <a:pt x="5084" y="3394"/>
                  </a:cubicBezTo>
                  <a:cubicBezTo>
                    <a:pt x="5003" y="3288"/>
                    <a:pt x="4886" y="3235"/>
                    <a:pt x="4768" y="3235"/>
                  </a:cubicBezTo>
                  <a:cubicBezTo>
                    <a:pt x="4664" y="3235"/>
                    <a:pt x="4560" y="3276"/>
                    <a:pt x="4478" y="3357"/>
                  </a:cubicBezTo>
                  <a:lnTo>
                    <a:pt x="3693" y="4154"/>
                  </a:lnTo>
                  <a:lnTo>
                    <a:pt x="2899" y="3357"/>
                  </a:lnTo>
                  <a:cubicBezTo>
                    <a:pt x="2817" y="3276"/>
                    <a:pt x="2713" y="3235"/>
                    <a:pt x="2608" y="3235"/>
                  </a:cubicBezTo>
                  <a:cubicBezTo>
                    <a:pt x="2490" y="3235"/>
                    <a:pt x="2372" y="3288"/>
                    <a:pt x="2290" y="3394"/>
                  </a:cubicBezTo>
                  <a:cubicBezTo>
                    <a:pt x="2164" y="3557"/>
                    <a:pt x="2186" y="3789"/>
                    <a:pt x="2338" y="3930"/>
                  </a:cubicBezTo>
                  <a:lnTo>
                    <a:pt x="3286" y="4889"/>
                  </a:lnTo>
                  <a:lnTo>
                    <a:pt x="3286" y="7554"/>
                  </a:lnTo>
                  <a:lnTo>
                    <a:pt x="2655" y="7554"/>
                  </a:lnTo>
                  <a:cubicBezTo>
                    <a:pt x="2559" y="6842"/>
                    <a:pt x="2234" y="6174"/>
                    <a:pt x="1695" y="5649"/>
                  </a:cubicBezTo>
                  <a:cubicBezTo>
                    <a:pt x="1145" y="5099"/>
                    <a:pt x="854" y="4376"/>
                    <a:pt x="854" y="3615"/>
                  </a:cubicBezTo>
                  <a:cubicBezTo>
                    <a:pt x="876" y="2057"/>
                    <a:pt x="2152" y="810"/>
                    <a:pt x="3697" y="810"/>
                  </a:cubicBezTo>
                  <a:close/>
                  <a:moveTo>
                    <a:pt x="4689" y="8362"/>
                  </a:moveTo>
                  <a:lnTo>
                    <a:pt x="4689" y="8769"/>
                  </a:lnTo>
                  <a:cubicBezTo>
                    <a:pt x="4689" y="8993"/>
                    <a:pt x="4501" y="9167"/>
                    <a:pt x="4279" y="9167"/>
                  </a:cubicBezTo>
                  <a:lnTo>
                    <a:pt x="3075" y="9167"/>
                  </a:lnTo>
                  <a:cubicBezTo>
                    <a:pt x="2840" y="9167"/>
                    <a:pt x="2666" y="8993"/>
                    <a:pt x="2666" y="8769"/>
                  </a:cubicBezTo>
                  <a:lnTo>
                    <a:pt x="2666" y="8362"/>
                  </a:lnTo>
                  <a:close/>
                  <a:moveTo>
                    <a:pt x="3679" y="1"/>
                  </a:moveTo>
                  <a:cubicBezTo>
                    <a:pt x="3645" y="1"/>
                    <a:pt x="3611" y="1"/>
                    <a:pt x="3578" y="2"/>
                  </a:cubicBezTo>
                  <a:cubicBezTo>
                    <a:pt x="1659" y="50"/>
                    <a:pt x="105" y="1604"/>
                    <a:pt x="35" y="3509"/>
                  </a:cubicBezTo>
                  <a:cubicBezTo>
                    <a:pt x="1" y="4538"/>
                    <a:pt x="385" y="5498"/>
                    <a:pt x="1112" y="6222"/>
                  </a:cubicBezTo>
                  <a:cubicBezTo>
                    <a:pt x="1589" y="6701"/>
                    <a:pt x="1858" y="7321"/>
                    <a:pt x="1858" y="7952"/>
                  </a:cubicBezTo>
                  <a:lnTo>
                    <a:pt x="1858" y="8769"/>
                  </a:lnTo>
                  <a:cubicBezTo>
                    <a:pt x="1858" y="9436"/>
                    <a:pt x="2397" y="9975"/>
                    <a:pt x="3075" y="9975"/>
                  </a:cubicBezTo>
                  <a:lnTo>
                    <a:pt x="4279" y="9975"/>
                  </a:lnTo>
                  <a:cubicBezTo>
                    <a:pt x="4955" y="9975"/>
                    <a:pt x="5494" y="9436"/>
                    <a:pt x="5494" y="8769"/>
                  </a:cubicBezTo>
                  <a:lnTo>
                    <a:pt x="5494" y="7952"/>
                  </a:lnTo>
                  <a:cubicBezTo>
                    <a:pt x="5494" y="7321"/>
                    <a:pt x="5763" y="6701"/>
                    <a:pt x="6243" y="6222"/>
                  </a:cubicBezTo>
                  <a:cubicBezTo>
                    <a:pt x="6933" y="5531"/>
                    <a:pt x="7317" y="4620"/>
                    <a:pt x="7317" y="3638"/>
                  </a:cubicBezTo>
                  <a:cubicBezTo>
                    <a:pt x="7317" y="1638"/>
                    <a:pt x="5689" y="1"/>
                    <a:pt x="3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4" name="Google Shape;784;p34"/>
            <p:cNvSpPr/>
            <p:nvPr/>
          </p:nvSpPr>
          <p:spPr>
            <a:xfrm>
              <a:off x="4935238" y="3434175"/>
              <a:ext cx="156350" cy="154950"/>
            </a:xfrm>
            <a:custGeom>
              <a:avLst/>
              <a:gdLst/>
              <a:ahLst/>
              <a:cxnLst/>
              <a:rect l="l" t="t" r="r" b="b"/>
              <a:pathLst>
                <a:path w="6254" h="6198" extrusionOk="0">
                  <a:moveTo>
                    <a:pt x="3412" y="808"/>
                  </a:moveTo>
                  <a:lnTo>
                    <a:pt x="3426" y="1089"/>
                  </a:lnTo>
                  <a:cubicBezTo>
                    <a:pt x="3437" y="1251"/>
                    <a:pt x="3541" y="1392"/>
                    <a:pt x="3706" y="1450"/>
                  </a:cubicBezTo>
                  <a:cubicBezTo>
                    <a:pt x="3917" y="1521"/>
                    <a:pt x="4102" y="1624"/>
                    <a:pt x="4267" y="1779"/>
                  </a:cubicBezTo>
                  <a:cubicBezTo>
                    <a:pt x="4342" y="1840"/>
                    <a:pt x="4434" y="1873"/>
                    <a:pt x="4528" y="1873"/>
                  </a:cubicBezTo>
                  <a:cubicBezTo>
                    <a:pt x="4593" y="1873"/>
                    <a:pt x="4660" y="1857"/>
                    <a:pt x="4722" y="1824"/>
                  </a:cubicBezTo>
                  <a:lnTo>
                    <a:pt x="4969" y="1709"/>
                  </a:lnTo>
                  <a:lnTo>
                    <a:pt x="5260" y="2200"/>
                  </a:lnTo>
                  <a:lnTo>
                    <a:pt x="5025" y="2351"/>
                  </a:lnTo>
                  <a:cubicBezTo>
                    <a:pt x="4884" y="2444"/>
                    <a:pt x="4814" y="2606"/>
                    <a:pt x="4851" y="2772"/>
                  </a:cubicBezTo>
                  <a:cubicBezTo>
                    <a:pt x="4873" y="2876"/>
                    <a:pt x="4873" y="2993"/>
                    <a:pt x="4873" y="3097"/>
                  </a:cubicBezTo>
                  <a:cubicBezTo>
                    <a:pt x="4873" y="3204"/>
                    <a:pt x="4873" y="3322"/>
                    <a:pt x="4851" y="3425"/>
                  </a:cubicBezTo>
                  <a:cubicBezTo>
                    <a:pt x="4814" y="3588"/>
                    <a:pt x="4884" y="3754"/>
                    <a:pt x="5025" y="3846"/>
                  </a:cubicBezTo>
                  <a:lnTo>
                    <a:pt x="5260" y="3998"/>
                  </a:lnTo>
                  <a:lnTo>
                    <a:pt x="4969" y="4500"/>
                  </a:lnTo>
                  <a:lnTo>
                    <a:pt x="4722" y="4374"/>
                  </a:lnTo>
                  <a:cubicBezTo>
                    <a:pt x="4660" y="4339"/>
                    <a:pt x="4594" y="4323"/>
                    <a:pt x="4529" y="4323"/>
                  </a:cubicBezTo>
                  <a:cubicBezTo>
                    <a:pt x="4434" y="4323"/>
                    <a:pt x="4342" y="4357"/>
                    <a:pt x="4267" y="4419"/>
                  </a:cubicBezTo>
                  <a:cubicBezTo>
                    <a:pt x="4102" y="4570"/>
                    <a:pt x="3917" y="4677"/>
                    <a:pt x="3706" y="4758"/>
                  </a:cubicBezTo>
                  <a:cubicBezTo>
                    <a:pt x="3541" y="4806"/>
                    <a:pt x="3437" y="4946"/>
                    <a:pt x="3426" y="5120"/>
                  </a:cubicBezTo>
                  <a:lnTo>
                    <a:pt x="3412" y="5389"/>
                  </a:lnTo>
                  <a:lnTo>
                    <a:pt x="2839" y="5389"/>
                  </a:lnTo>
                  <a:lnTo>
                    <a:pt x="2828" y="5120"/>
                  </a:lnTo>
                  <a:cubicBezTo>
                    <a:pt x="2817" y="4946"/>
                    <a:pt x="2710" y="4806"/>
                    <a:pt x="2548" y="4758"/>
                  </a:cubicBezTo>
                  <a:cubicBezTo>
                    <a:pt x="2337" y="4677"/>
                    <a:pt x="2149" y="4570"/>
                    <a:pt x="1987" y="4419"/>
                  </a:cubicBezTo>
                  <a:cubicBezTo>
                    <a:pt x="1910" y="4357"/>
                    <a:pt x="1818" y="4323"/>
                    <a:pt x="1724" y="4323"/>
                  </a:cubicBezTo>
                  <a:cubicBezTo>
                    <a:pt x="1659" y="4323"/>
                    <a:pt x="1594" y="4339"/>
                    <a:pt x="1532" y="4374"/>
                  </a:cubicBezTo>
                  <a:lnTo>
                    <a:pt x="1285" y="4500"/>
                  </a:lnTo>
                  <a:lnTo>
                    <a:pt x="993" y="3998"/>
                  </a:lnTo>
                  <a:lnTo>
                    <a:pt x="1226" y="3846"/>
                  </a:lnTo>
                  <a:cubicBezTo>
                    <a:pt x="1367" y="3754"/>
                    <a:pt x="1437" y="3588"/>
                    <a:pt x="1403" y="3425"/>
                  </a:cubicBezTo>
                  <a:cubicBezTo>
                    <a:pt x="1392" y="3322"/>
                    <a:pt x="1378" y="3204"/>
                    <a:pt x="1378" y="3097"/>
                  </a:cubicBezTo>
                  <a:cubicBezTo>
                    <a:pt x="1378" y="2993"/>
                    <a:pt x="1392" y="2876"/>
                    <a:pt x="1403" y="2772"/>
                  </a:cubicBezTo>
                  <a:cubicBezTo>
                    <a:pt x="1437" y="2606"/>
                    <a:pt x="1367" y="2444"/>
                    <a:pt x="1226" y="2351"/>
                  </a:cubicBezTo>
                  <a:lnTo>
                    <a:pt x="993" y="2200"/>
                  </a:lnTo>
                  <a:lnTo>
                    <a:pt x="1285" y="1709"/>
                  </a:lnTo>
                  <a:lnTo>
                    <a:pt x="1532" y="1824"/>
                  </a:lnTo>
                  <a:cubicBezTo>
                    <a:pt x="1594" y="1857"/>
                    <a:pt x="1660" y="1873"/>
                    <a:pt x="1725" y="1873"/>
                  </a:cubicBezTo>
                  <a:cubicBezTo>
                    <a:pt x="1819" y="1873"/>
                    <a:pt x="1910" y="1840"/>
                    <a:pt x="1987" y="1779"/>
                  </a:cubicBezTo>
                  <a:cubicBezTo>
                    <a:pt x="2149" y="1624"/>
                    <a:pt x="2337" y="1521"/>
                    <a:pt x="2548" y="1450"/>
                  </a:cubicBezTo>
                  <a:cubicBezTo>
                    <a:pt x="2710" y="1392"/>
                    <a:pt x="2817" y="1251"/>
                    <a:pt x="2828" y="1089"/>
                  </a:cubicBezTo>
                  <a:lnTo>
                    <a:pt x="2839" y="808"/>
                  </a:lnTo>
                  <a:close/>
                  <a:moveTo>
                    <a:pt x="2455" y="0"/>
                  </a:moveTo>
                  <a:cubicBezTo>
                    <a:pt x="2233" y="0"/>
                    <a:pt x="2057" y="166"/>
                    <a:pt x="2045" y="387"/>
                  </a:cubicBezTo>
                  <a:lnTo>
                    <a:pt x="2034" y="783"/>
                  </a:lnTo>
                  <a:cubicBezTo>
                    <a:pt x="1905" y="842"/>
                    <a:pt x="1787" y="912"/>
                    <a:pt x="1672" y="993"/>
                  </a:cubicBezTo>
                  <a:lnTo>
                    <a:pt x="1308" y="808"/>
                  </a:lnTo>
                  <a:cubicBezTo>
                    <a:pt x="1251" y="779"/>
                    <a:pt x="1190" y="765"/>
                    <a:pt x="1129" y="765"/>
                  </a:cubicBezTo>
                  <a:cubicBezTo>
                    <a:pt x="991" y="765"/>
                    <a:pt x="855" y="837"/>
                    <a:pt x="783" y="960"/>
                  </a:cubicBezTo>
                  <a:lnTo>
                    <a:pt x="104" y="2129"/>
                  </a:lnTo>
                  <a:cubicBezTo>
                    <a:pt x="0" y="2315"/>
                    <a:pt x="59" y="2561"/>
                    <a:pt x="233" y="2676"/>
                  </a:cubicBezTo>
                  <a:lnTo>
                    <a:pt x="573" y="2887"/>
                  </a:lnTo>
                  <a:cubicBezTo>
                    <a:pt x="573" y="2957"/>
                    <a:pt x="561" y="3027"/>
                    <a:pt x="561" y="3097"/>
                  </a:cubicBezTo>
                  <a:cubicBezTo>
                    <a:pt x="561" y="3167"/>
                    <a:pt x="573" y="3237"/>
                    <a:pt x="573" y="3308"/>
                  </a:cubicBezTo>
                  <a:lnTo>
                    <a:pt x="233" y="3518"/>
                  </a:lnTo>
                  <a:cubicBezTo>
                    <a:pt x="59" y="3636"/>
                    <a:pt x="0" y="3883"/>
                    <a:pt x="104" y="4068"/>
                  </a:cubicBezTo>
                  <a:lnTo>
                    <a:pt x="783" y="5238"/>
                  </a:lnTo>
                  <a:cubicBezTo>
                    <a:pt x="854" y="5366"/>
                    <a:pt x="986" y="5439"/>
                    <a:pt x="1121" y="5439"/>
                  </a:cubicBezTo>
                  <a:cubicBezTo>
                    <a:pt x="1185" y="5439"/>
                    <a:pt x="1249" y="5423"/>
                    <a:pt x="1308" y="5389"/>
                  </a:cubicBezTo>
                  <a:lnTo>
                    <a:pt x="1672" y="5201"/>
                  </a:lnTo>
                  <a:cubicBezTo>
                    <a:pt x="1787" y="5285"/>
                    <a:pt x="1905" y="5355"/>
                    <a:pt x="2034" y="5412"/>
                  </a:cubicBezTo>
                  <a:lnTo>
                    <a:pt x="2045" y="5810"/>
                  </a:lnTo>
                  <a:cubicBezTo>
                    <a:pt x="2057" y="6032"/>
                    <a:pt x="2233" y="6197"/>
                    <a:pt x="2455" y="6197"/>
                  </a:cubicBezTo>
                  <a:lnTo>
                    <a:pt x="3799" y="6197"/>
                  </a:lnTo>
                  <a:cubicBezTo>
                    <a:pt x="4020" y="6197"/>
                    <a:pt x="4197" y="6032"/>
                    <a:pt x="4208" y="5810"/>
                  </a:cubicBezTo>
                  <a:lnTo>
                    <a:pt x="4220" y="5412"/>
                  </a:lnTo>
                  <a:cubicBezTo>
                    <a:pt x="4349" y="5355"/>
                    <a:pt x="4464" y="5285"/>
                    <a:pt x="4581" y="5201"/>
                  </a:cubicBezTo>
                  <a:lnTo>
                    <a:pt x="4943" y="5389"/>
                  </a:lnTo>
                  <a:cubicBezTo>
                    <a:pt x="5003" y="5423"/>
                    <a:pt x="5068" y="5439"/>
                    <a:pt x="5131" y="5439"/>
                  </a:cubicBezTo>
                  <a:cubicBezTo>
                    <a:pt x="5267" y="5439"/>
                    <a:pt x="5398" y="5366"/>
                    <a:pt x="5471" y="5238"/>
                  </a:cubicBezTo>
                  <a:lnTo>
                    <a:pt x="6147" y="4068"/>
                  </a:lnTo>
                  <a:cubicBezTo>
                    <a:pt x="6253" y="3883"/>
                    <a:pt x="6194" y="3636"/>
                    <a:pt x="6021" y="3518"/>
                  </a:cubicBezTo>
                  <a:lnTo>
                    <a:pt x="5681" y="3308"/>
                  </a:lnTo>
                  <a:cubicBezTo>
                    <a:pt x="5681" y="3237"/>
                    <a:pt x="5692" y="3167"/>
                    <a:pt x="5692" y="3097"/>
                  </a:cubicBezTo>
                  <a:cubicBezTo>
                    <a:pt x="5692" y="3027"/>
                    <a:pt x="5681" y="2957"/>
                    <a:pt x="5681" y="2887"/>
                  </a:cubicBezTo>
                  <a:lnTo>
                    <a:pt x="6021" y="2676"/>
                  </a:lnTo>
                  <a:cubicBezTo>
                    <a:pt x="6194" y="2561"/>
                    <a:pt x="6253" y="2315"/>
                    <a:pt x="6147" y="2129"/>
                  </a:cubicBezTo>
                  <a:lnTo>
                    <a:pt x="5471" y="960"/>
                  </a:lnTo>
                  <a:cubicBezTo>
                    <a:pt x="5397" y="837"/>
                    <a:pt x="5261" y="765"/>
                    <a:pt x="5123" y="765"/>
                  </a:cubicBezTo>
                  <a:cubicBezTo>
                    <a:pt x="5062" y="765"/>
                    <a:pt x="5001" y="779"/>
                    <a:pt x="4943" y="808"/>
                  </a:cubicBezTo>
                  <a:lnTo>
                    <a:pt x="4581" y="993"/>
                  </a:lnTo>
                  <a:cubicBezTo>
                    <a:pt x="4464" y="912"/>
                    <a:pt x="4349" y="842"/>
                    <a:pt x="4220" y="783"/>
                  </a:cubicBezTo>
                  <a:lnTo>
                    <a:pt x="4208" y="387"/>
                  </a:lnTo>
                  <a:cubicBezTo>
                    <a:pt x="4197" y="166"/>
                    <a:pt x="4020" y="0"/>
                    <a:pt x="3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5" name="Google Shape;785;p34"/>
            <p:cNvSpPr/>
            <p:nvPr/>
          </p:nvSpPr>
          <p:spPr>
            <a:xfrm>
              <a:off x="4983138" y="3481225"/>
              <a:ext cx="60550" cy="60825"/>
            </a:xfrm>
            <a:custGeom>
              <a:avLst/>
              <a:gdLst/>
              <a:ahLst/>
              <a:cxnLst/>
              <a:rect l="l" t="t" r="r" b="b"/>
              <a:pathLst>
                <a:path w="2422" h="2433" extrusionOk="0">
                  <a:moveTo>
                    <a:pt x="1215" y="808"/>
                  </a:moveTo>
                  <a:cubicBezTo>
                    <a:pt x="1440" y="808"/>
                    <a:pt x="1613" y="994"/>
                    <a:pt x="1613" y="1215"/>
                  </a:cubicBezTo>
                  <a:cubicBezTo>
                    <a:pt x="1613" y="1440"/>
                    <a:pt x="1440" y="1625"/>
                    <a:pt x="1215" y="1625"/>
                  </a:cubicBezTo>
                  <a:cubicBezTo>
                    <a:pt x="982" y="1625"/>
                    <a:pt x="808" y="1440"/>
                    <a:pt x="808" y="1215"/>
                  </a:cubicBezTo>
                  <a:cubicBezTo>
                    <a:pt x="808" y="994"/>
                    <a:pt x="982" y="808"/>
                    <a:pt x="1215" y="808"/>
                  </a:cubicBezTo>
                  <a:close/>
                  <a:moveTo>
                    <a:pt x="1215" y="1"/>
                  </a:moveTo>
                  <a:cubicBezTo>
                    <a:pt x="539" y="1"/>
                    <a:pt x="0" y="550"/>
                    <a:pt x="0" y="1215"/>
                  </a:cubicBezTo>
                  <a:cubicBezTo>
                    <a:pt x="0" y="1883"/>
                    <a:pt x="539" y="2433"/>
                    <a:pt x="1215" y="2433"/>
                  </a:cubicBezTo>
                  <a:cubicBezTo>
                    <a:pt x="1883" y="2433"/>
                    <a:pt x="2421" y="1883"/>
                    <a:pt x="2421" y="1215"/>
                  </a:cubicBezTo>
                  <a:cubicBezTo>
                    <a:pt x="2421" y="550"/>
                    <a:pt x="1883"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6" name="Google Shape;786;p34"/>
            <p:cNvSpPr/>
            <p:nvPr/>
          </p:nvSpPr>
          <p:spPr>
            <a:xfrm>
              <a:off x="4826238" y="3243975"/>
              <a:ext cx="231950" cy="173375"/>
            </a:xfrm>
            <a:custGeom>
              <a:avLst/>
              <a:gdLst/>
              <a:ahLst/>
              <a:cxnLst/>
              <a:rect l="l" t="t" r="r" b="b"/>
              <a:pathLst>
                <a:path w="9278" h="6935" extrusionOk="0">
                  <a:moveTo>
                    <a:pt x="924" y="0"/>
                  </a:moveTo>
                  <a:cubicBezTo>
                    <a:pt x="408" y="0"/>
                    <a:pt x="1" y="421"/>
                    <a:pt x="1" y="923"/>
                  </a:cubicBezTo>
                  <a:lnTo>
                    <a:pt x="1" y="2839"/>
                  </a:lnTo>
                  <a:cubicBezTo>
                    <a:pt x="1" y="2946"/>
                    <a:pt x="82" y="3027"/>
                    <a:pt x="186" y="3027"/>
                  </a:cubicBezTo>
                  <a:lnTo>
                    <a:pt x="618" y="3027"/>
                  </a:lnTo>
                  <a:cubicBezTo>
                    <a:pt x="725" y="3027"/>
                    <a:pt x="806" y="2946"/>
                    <a:pt x="806" y="2839"/>
                  </a:cubicBezTo>
                  <a:lnTo>
                    <a:pt x="806" y="1366"/>
                  </a:lnTo>
                  <a:cubicBezTo>
                    <a:pt x="806" y="1063"/>
                    <a:pt x="1053" y="816"/>
                    <a:pt x="1356" y="816"/>
                  </a:cubicBezTo>
                  <a:lnTo>
                    <a:pt x="6860" y="816"/>
                  </a:lnTo>
                  <a:cubicBezTo>
                    <a:pt x="6989" y="816"/>
                    <a:pt x="7096" y="912"/>
                    <a:pt x="7096" y="1041"/>
                  </a:cubicBezTo>
                  <a:lnTo>
                    <a:pt x="7096" y="5412"/>
                  </a:lnTo>
                  <a:lnTo>
                    <a:pt x="6313" y="4640"/>
                  </a:lnTo>
                  <a:cubicBezTo>
                    <a:pt x="6299" y="4629"/>
                    <a:pt x="6288" y="4618"/>
                    <a:pt x="6265" y="4618"/>
                  </a:cubicBezTo>
                  <a:cubicBezTo>
                    <a:pt x="6258" y="4617"/>
                    <a:pt x="6250" y="4617"/>
                    <a:pt x="6243" y="4617"/>
                  </a:cubicBezTo>
                  <a:cubicBezTo>
                    <a:pt x="5748" y="4617"/>
                    <a:pt x="5626" y="5087"/>
                    <a:pt x="5856" y="5330"/>
                  </a:cubicBezTo>
                  <a:lnTo>
                    <a:pt x="7446" y="6907"/>
                  </a:lnTo>
                  <a:cubicBezTo>
                    <a:pt x="7457" y="6925"/>
                    <a:pt x="7475" y="6934"/>
                    <a:pt x="7494" y="6934"/>
                  </a:cubicBezTo>
                  <a:cubicBezTo>
                    <a:pt x="7513" y="6934"/>
                    <a:pt x="7533" y="6925"/>
                    <a:pt x="7550" y="6907"/>
                  </a:cubicBezTo>
                  <a:lnTo>
                    <a:pt x="9244" y="5212"/>
                  </a:lnTo>
                  <a:cubicBezTo>
                    <a:pt x="9258" y="5201"/>
                    <a:pt x="9270" y="5179"/>
                    <a:pt x="9270" y="5165"/>
                  </a:cubicBezTo>
                  <a:cubicBezTo>
                    <a:pt x="9277" y="4816"/>
                    <a:pt x="9058" y="4639"/>
                    <a:pt x="8841" y="4639"/>
                  </a:cubicBezTo>
                  <a:cubicBezTo>
                    <a:pt x="8738" y="4639"/>
                    <a:pt x="8635" y="4679"/>
                    <a:pt x="8557" y="4758"/>
                  </a:cubicBezTo>
                  <a:lnTo>
                    <a:pt x="7901" y="5412"/>
                  </a:lnTo>
                  <a:lnTo>
                    <a:pt x="7901" y="384"/>
                  </a:lnTo>
                  <a:cubicBezTo>
                    <a:pt x="7901" y="174"/>
                    <a:pt x="7727" y="0"/>
                    <a:pt x="7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787" name="Google Shape;787;p34"/>
          <p:cNvGrpSpPr/>
          <p:nvPr/>
        </p:nvGrpSpPr>
        <p:grpSpPr>
          <a:xfrm>
            <a:off x="1083675" y="1313712"/>
            <a:ext cx="346325" cy="345000"/>
            <a:chOff x="1725463" y="2681050"/>
            <a:chExt cx="346325" cy="345000"/>
          </a:xfrm>
        </p:grpSpPr>
        <p:sp>
          <p:nvSpPr>
            <p:cNvPr id="788" name="Google Shape;788;p34"/>
            <p:cNvSpPr/>
            <p:nvPr/>
          </p:nvSpPr>
          <p:spPr>
            <a:xfrm>
              <a:off x="1807588" y="2762650"/>
              <a:ext cx="181800" cy="181800"/>
            </a:xfrm>
            <a:custGeom>
              <a:avLst/>
              <a:gdLst/>
              <a:ahLst/>
              <a:cxnLst/>
              <a:rect l="l" t="t" r="r" b="b"/>
              <a:pathLst>
                <a:path w="7272" h="7272" extrusionOk="0">
                  <a:moveTo>
                    <a:pt x="6032" y="808"/>
                  </a:moveTo>
                  <a:lnTo>
                    <a:pt x="6464" y="1240"/>
                  </a:lnTo>
                  <a:lnTo>
                    <a:pt x="6464" y="1613"/>
                  </a:lnTo>
                  <a:lnTo>
                    <a:pt x="2418" y="1613"/>
                  </a:lnTo>
                  <a:lnTo>
                    <a:pt x="2418" y="808"/>
                  </a:lnTo>
                  <a:close/>
                  <a:moveTo>
                    <a:pt x="1613" y="808"/>
                  </a:moveTo>
                  <a:lnTo>
                    <a:pt x="1613" y="4851"/>
                  </a:lnTo>
                  <a:lnTo>
                    <a:pt x="805" y="4851"/>
                  </a:lnTo>
                  <a:lnTo>
                    <a:pt x="805" y="1240"/>
                  </a:lnTo>
                  <a:lnTo>
                    <a:pt x="1240" y="808"/>
                  </a:lnTo>
                  <a:close/>
                  <a:moveTo>
                    <a:pt x="4851" y="2421"/>
                  </a:moveTo>
                  <a:lnTo>
                    <a:pt x="4851" y="4851"/>
                  </a:lnTo>
                  <a:lnTo>
                    <a:pt x="2418" y="4851"/>
                  </a:lnTo>
                  <a:lnTo>
                    <a:pt x="2418" y="2421"/>
                  </a:lnTo>
                  <a:close/>
                  <a:moveTo>
                    <a:pt x="4851" y="5659"/>
                  </a:moveTo>
                  <a:lnTo>
                    <a:pt x="4851" y="6464"/>
                  </a:lnTo>
                  <a:lnTo>
                    <a:pt x="1240" y="6464"/>
                  </a:lnTo>
                  <a:lnTo>
                    <a:pt x="805" y="6032"/>
                  </a:lnTo>
                  <a:lnTo>
                    <a:pt x="805" y="5659"/>
                  </a:lnTo>
                  <a:close/>
                  <a:moveTo>
                    <a:pt x="6464" y="2421"/>
                  </a:moveTo>
                  <a:lnTo>
                    <a:pt x="6464" y="6032"/>
                  </a:lnTo>
                  <a:lnTo>
                    <a:pt x="6032" y="6464"/>
                  </a:lnTo>
                  <a:lnTo>
                    <a:pt x="5659" y="6464"/>
                  </a:lnTo>
                  <a:lnTo>
                    <a:pt x="5659" y="2421"/>
                  </a:lnTo>
                  <a:close/>
                  <a:moveTo>
                    <a:pt x="1075" y="0"/>
                  </a:moveTo>
                  <a:cubicBezTo>
                    <a:pt x="960" y="0"/>
                    <a:pt x="864" y="37"/>
                    <a:pt x="783" y="118"/>
                  </a:cubicBezTo>
                  <a:lnTo>
                    <a:pt x="118" y="783"/>
                  </a:lnTo>
                  <a:cubicBezTo>
                    <a:pt x="34" y="867"/>
                    <a:pt x="0" y="960"/>
                    <a:pt x="0" y="1078"/>
                  </a:cubicBezTo>
                  <a:lnTo>
                    <a:pt x="0" y="6197"/>
                  </a:lnTo>
                  <a:cubicBezTo>
                    <a:pt x="0" y="6312"/>
                    <a:pt x="34" y="6408"/>
                    <a:pt x="118" y="6489"/>
                  </a:cubicBezTo>
                  <a:lnTo>
                    <a:pt x="783" y="7154"/>
                  </a:lnTo>
                  <a:cubicBezTo>
                    <a:pt x="864" y="7235"/>
                    <a:pt x="960" y="7272"/>
                    <a:pt x="1075" y="7272"/>
                  </a:cubicBezTo>
                  <a:lnTo>
                    <a:pt x="6206" y="7272"/>
                  </a:lnTo>
                  <a:cubicBezTo>
                    <a:pt x="6312" y="7272"/>
                    <a:pt x="6416" y="7235"/>
                    <a:pt x="6486" y="7154"/>
                  </a:cubicBezTo>
                  <a:lnTo>
                    <a:pt x="7154" y="6489"/>
                  </a:lnTo>
                  <a:cubicBezTo>
                    <a:pt x="7235" y="6408"/>
                    <a:pt x="7272" y="6312"/>
                    <a:pt x="7272" y="6197"/>
                  </a:cubicBezTo>
                  <a:lnTo>
                    <a:pt x="7272" y="1078"/>
                  </a:lnTo>
                  <a:cubicBezTo>
                    <a:pt x="7272" y="960"/>
                    <a:pt x="7235" y="867"/>
                    <a:pt x="7154" y="783"/>
                  </a:cubicBezTo>
                  <a:lnTo>
                    <a:pt x="6486" y="118"/>
                  </a:lnTo>
                  <a:cubicBezTo>
                    <a:pt x="6416" y="37"/>
                    <a:pt x="6312" y="0"/>
                    <a:pt x="6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9" name="Google Shape;789;p34"/>
            <p:cNvSpPr/>
            <p:nvPr/>
          </p:nvSpPr>
          <p:spPr>
            <a:xfrm>
              <a:off x="1725463" y="2681050"/>
              <a:ext cx="346325" cy="345000"/>
            </a:xfrm>
            <a:custGeom>
              <a:avLst/>
              <a:gdLst/>
              <a:ahLst/>
              <a:cxnLst/>
              <a:rect l="l" t="t" r="r" b="b"/>
              <a:pathLst>
                <a:path w="13853" h="13800" extrusionOk="0">
                  <a:moveTo>
                    <a:pt x="9996" y="2448"/>
                  </a:moveTo>
                  <a:lnTo>
                    <a:pt x="11373" y="3837"/>
                  </a:lnTo>
                  <a:lnTo>
                    <a:pt x="11373" y="9963"/>
                  </a:lnTo>
                  <a:lnTo>
                    <a:pt x="9996" y="11355"/>
                  </a:lnTo>
                  <a:lnTo>
                    <a:pt x="3858" y="11355"/>
                  </a:lnTo>
                  <a:lnTo>
                    <a:pt x="2466" y="9963"/>
                  </a:lnTo>
                  <a:lnTo>
                    <a:pt x="2466" y="3837"/>
                  </a:lnTo>
                  <a:lnTo>
                    <a:pt x="3858" y="2448"/>
                  </a:lnTo>
                  <a:close/>
                  <a:moveTo>
                    <a:pt x="3671" y="0"/>
                  </a:moveTo>
                  <a:cubicBezTo>
                    <a:pt x="3454" y="0"/>
                    <a:pt x="3285" y="186"/>
                    <a:pt x="3285" y="400"/>
                  </a:cubicBezTo>
                  <a:lnTo>
                    <a:pt x="3285" y="1873"/>
                  </a:lnTo>
                  <a:lnTo>
                    <a:pt x="1905" y="3264"/>
                  </a:lnTo>
                  <a:lnTo>
                    <a:pt x="432" y="3264"/>
                  </a:lnTo>
                  <a:cubicBezTo>
                    <a:pt x="222" y="3264"/>
                    <a:pt x="48" y="3416"/>
                    <a:pt x="23" y="3615"/>
                  </a:cubicBezTo>
                  <a:cubicBezTo>
                    <a:pt x="0" y="3862"/>
                    <a:pt x="188" y="4072"/>
                    <a:pt x="421" y="4072"/>
                  </a:cubicBezTo>
                  <a:lnTo>
                    <a:pt x="1661" y="4072"/>
                  </a:lnTo>
                  <a:lnTo>
                    <a:pt x="1661" y="4877"/>
                  </a:lnTo>
                  <a:lnTo>
                    <a:pt x="432" y="4877"/>
                  </a:lnTo>
                  <a:cubicBezTo>
                    <a:pt x="222" y="4877"/>
                    <a:pt x="48" y="5029"/>
                    <a:pt x="23" y="5239"/>
                  </a:cubicBezTo>
                  <a:cubicBezTo>
                    <a:pt x="0" y="5486"/>
                    <a:pt x="188" y="5685"/>
                    <a:pt x="421" y="5685"/>
                  </a:cubicBezTo>
                  <a:lnTo>
                    <a:pt x="1661" y="5685"/>
                  </a:lnTo>
                  <a:lnTo>
                    <a:pt x="1661" y="6490"/>
                  </a:lnTo>
                  <a:lnTo>
                    <a:pt x="432" y="6490"/>
                  </a:lnTo>
                  <a:cubicBezTo>
                    <a:pt x="222" y="6490"/>
                    <a:pt x="48" y="6642"/>
                    <a:pt x="23" y="6852"/>
                  </a:cubicBezTo>
                  <a:cubicBezTo>
                    <a:pt x="0" y="7099"/>
                    <a:pt x="188" y="7310"/>
                    <a:pt x="421" y="7310"/>
                  </a:cubicBezTo>
                  <a:lnTo>
                    <a:pt x="1661" y="7310"/>
                  </a:lnTo>
                  <a:lnTo>
                    <a:pt x="1661" y="8115"/>
                  </a:lnTo>
                  <a:lnTo>
                    <a:pt x="432" y="8115"/>
                  </a:lnTo>
                  <a:cubicBezTo>
                    <a:pt x="222" y="8115"/>
                    <a:pt x="48" y="8269"/>
                    <a:pt x="23" y="8465"/>
                  </a:cubicBezTo>
                  <a:cubicBezTo>
                    <a:pt x="0" y="8712"/>
                    <a:pt x="188" y="8923"/>
                    <a:pt x="421" y="8923"/>
                  </a:cubicBezTo>
                  <a:lnTo>
                    <a:pt x="1661" y="8923"/>
                  </a:lnTo>
                  <a:lnTo>
                    <a:pt x="1661" y="9728"/>
                  </a:lnTo>
                  <a:lnTo>
                    <a:pt x="432" y="9728"/>
                  </a:lnTo>
                  <a:cubicBezTo>
                    <a:pt x="222" y="9728"/>
                    <a:pt x="48" y="9882"/>
                    <a:pt x="23" y="10092"/>
                  </a:cubicBezTo>
                  <a:cubicBezTo>
                    <a:pt x="0" y="10337"/>
                    <a:pt x="188" y="10536"/>
                    <a:pt x="421" y="10536"/>
                  </a:cubicBezTo>
                  <a:lnTo>
                    <a:pt x="1905" y="10536"/>
                  </a:lnTo>
                  <a:lnTo>
                    <a:pt x="3285" y="11927"/>
                  </a:lnTo>
                  <a:lnTo>
                    <a:pt x="3285" y="13389"/>
                  </a:lnTo>
                  <a:cubicBezTo>
                    <a:pt x="3285" y="13599"/>
                    <a:pt x="3437" y="13773"/>
                    <a:pt x="3636" y="13795"/>
                  </a:cubicBezTo>
                  <a:cubicBezTo>
                    <a:pt x="3655" y="13798"/>
                    <a:pt x="3675" y="13800"/>
                    <a:pt x="3694" y="13800"/>
                  </a:cubicBezTo>
                  <a:cubicBezTo>
                    <a:pt x="3912" y="13800"/>
                    <a:pt x="4090" y="13614"/>
                    <a:pt x="4090" y="13400"/>
                  </a:cubicBezTo>
                  <a:lnTo>
                    <a:pt x="4090" y="12160"/>
                  </a:lnTo>
                  <a:lnTo>
                    <a:pt x="4898" y="12160"/>
                  </a:lnTo>
                  <a:lnTo>
                    <a:pt x="4898" y="13389"/>
                  </a:lnTo>
                  <a:cubicBezTo>
                    <a:pt x="4898" y="13599"/>
                    <a:pt x="5050" y="13773"/>
                    <a:pt x="5260" y="13795"/>
                  </a:cubicBezTo>
                  <a:cubicBezTo>
                    <a:pt x="5280" y="13798"/>
                    <a:pt x="5299" y="13800"/>
                    <a:pt x="5318" y="13800"/>
                  </a:cubicBezTo>
                  <a:cubicBezTo>
                    <a:pt x="5537" y="13800"/>
                    <a:pt x="5703" y="13614"/>
                    <a:pt x="5703" y="13400"/>
                  </a:cubicBezTo>
                  <a:lnTo>
                    <a:pt x="5703" y="12160"/>
                  </a:lnTo>
                  <a:lnTo>
                    <a:pt x="6511" y="12160"/>
                  </a:lnTo>
                  <a:lnTo>
                    <a:pt x="6511" y="13389"/>
                  </a:lnTo>
                  <a:cubicBezTo>
                    <a:pt x="6511" y="13599"/>
                    <a:pt x="6663" y="13773"/>
                    <a:pt x="6873" y="13795"/>
                  </a:cubicBezTo>
                  <a:cubicBezTo>
                    <a:pt x="6893" y="13798"/>
                    <a:pt x="6913" y="13800"/>
                    <a:pt x="6932" y="13800"/>
                  </a:cubicBezTo>
                  <a:cubicBezTo>
                    <a:pt x="7152" y="13800"/>
                    <a:pt x="7331" y="13614"/>
                    <a:pt x="7331" y="13400"/>
                  </a:cubicBezTo>
                  <a:lnTo>
                    <a:pt x="7331" y="12160"/>
                  </a:lnTo>
                  <a:lnTo>
                    <a:pt x="8136" y="12160"/>
                  </a:lnTo>
                  <a:lnTo>
                    <a:pt x="8136" y="13389"/>
                  </a:lnTo>
                  <a:cubicBezTo>
                    <a:pt x="8136" y="13599"/>
                    <a:pt x="8287" y="13773"/>
                    <a:pt x="8498" y="13795"/>
                  </a:cubicBezTo>
                  <a:cubicBezTo>
                    <a:pt x="8516" y="13798"/>
                    <a:pt x="8535" y="13800"/>
                    <a:pt x="8554" y="13800"/>
                  </a:cubicBezTo>
                  <a:cubicBezTo>
                    <a:pt x="8766" y="13800"/>
                    <a:pt x="8944" y="13614"/>
                    <a:pt x="8944" y="13400"/>
                  </a:cubicBezTo>
                  <a:lnTo>
                    <a:pt x="8944" y="12160"/>
                  </a:lnTo>
                  <a:lnTo>
                    <a:pt x="9749" y="12160"/>
                  </a:lnTo>
                  <a:lnTo>
                    <a:pt x="9749" y="13389"/>
                  </a:lnTo>
                  <a:cubicBezTo>
                    <a:pt x="9749" y="13599"/>
                    <a:pt x="9900" y="13773"/>
                    <a:pt x="10111" y="13795"/>
                  </a:cubicBezTo>
                  <a:cubicBezTo>
                    <a:pt x="10130" y="13798"/>
                    <a:pt x="10150" y="13800"/>
                    <a:pt x="10169" y="13800"/>
                  </a:cubicBezTo>
                  <a:cubicBezTo>
                    <a:pt x="10388" y="13800"/>
                    <a:pt x="10557" y="13614"/>
                    <a:pt x="10557" y="13400"/>
                  </a:cubicBezTo>
                  <a:lnTo>
                    <a:pt x="10557" y="11927"/>
                  </a:lnTo>
                  <a:lnTo>
                    <a:pt x="11945" y="10536"/>
                  </a:lnTo>
                  <a:lnTo>
                    <a:pt x="13407" y="10536"/>
                  </a:lnTo>
                  <a:cubicBezTo>
                    <a:pt x="13617" y="10536"/>
                    <a:pt x="13794" y="10384"/>
                    <a:pt x="13816" y="10185"/>
                  </a:cubicBezTo>
                  <a:cubicBezTo>
                    <a:pt x="13853" y="9938"/>
                    <a:pt x="13654" y="9728"/>
                    <a:pt x="13418" y="9728"/>
                  </a:cubicBezTo>
                  <a:lnTo>
                    <a:pt x="12181" y="9728"/>
                  </a:lnTo>
                  <a:lnTo>
                    <a:pt x="12181" y="8923"/>
                  </a:lnTo>
                  <a:lnTo>
                    <a:pt x="13407" y="8923"/>
                  </a:lnTo>
                  <a:cubicBezTo>
                    <a:pt x="13617" y="8923"/>
                    <a:pt x="13794" y="8771"/>
                    <a:pt x="13816" y="8561"/>
                  </a:cubicBezTo>
                  <a:cubicBezTo>
                    <a:pt x="13853" y="8314"/>
                    <a:pt x="13654" y="8115"/>
                    <a:pt x="13418" y="8115"/>
                  </a:cubicBezTo>
                  <a:lnTo>
                    <a:pt x="12181" y="8115"/>
                  </a:lnTo>
                  <a:lnTo>
                    <a:pt x="12181" y="7310"/>
                  </a:lnTo>
                  <a:lnTo>
                    <a:pt x="13407" y="7310"/>
                  </a:lnTo>
                  <a:cubicBezTo>
                    <a:pt x="13617" y="7310"/>
                    <a:pt x="13794" y="7158"/>
                    <a:pt x="13816" y="6948"/>
                  </a:cubicBezTo>
                  <a:cubicBezTo>
                    <a:pt x="13853" y="6701"/>
                    <a:pt x="13654" y="6490"/>
                    <a:pt x="13418" y="6490"/>
                  </a:cubicBezTo>
                  <a:lnTo>
                    <a:pt x="12181" y="6490"/>
                  </a:lnTo>
                  <a:lnTo>
                    <a:pt x="12181" y="5685"/>
                  </a:lnTo>
                  <a:lnTo>
                    <a:pt x="13407" y="5685"/>
                  </a:lnTo>
                  <a:cubicBezTo>
                    <a:pt x="13617" y="5685"/>
                    <a:pt x="13794" y="5534"/>
                    <a:pt x="13816" y="5335"/>
                  </a:cubicBezTo>
                  <a:cubicBezTo>
                    <a:pt x="13853" y="5088"/>
                    <a:pt x="13654" y="4877"/>
                    <a:pt x="13418" y="4877"/>
                  </a:cubicBezTo>
                  <a:lnTo>
                    <a:pt x="12181" y="4877"/>
                  </a:lnTo>
                  <a:lnTo>
                    <a:pt x="12181" y="4072"/>
                  </a:lnTo>
                  <a:lnTo>
                    <a:pt x="13407" y="4072"/>
                  </a:lnTo>
                  <a:cubicBezTo>
                    <a:pt x="13617" y="4072"/>
                    <a:pt x="13794" y="3921"/>
                    <a:pt x="13816" y="3710"/>
                  </a:cubicBezTo>
                  <a:cubicBezTo>
                    <a:pt x="13853" y="3463"/>
                    <a:pt x="13654" y="3264"/>
                    <a:pt x="13418" y="3264"/>
                  </a:cubicBezTo>
                  <a:lnTo>
                    <a:pt x="11945" y="3264"/>
                  </a:lnTo>
                  <a:lnTo>
                    <a:pt x="10557" y="1873"/>
                  </a:lnTo>
                  <a:lnTo>
                    <a:pt x="10557" y="414"/>
                  </a:lnTo>
                  <a:cubicBezTo>
                    <a:pt x="10557" y="204"/>
                    <a:pt x="10402" y="27"/>
                    <a:pt x="10206" y="5"/>
                  </a:cubicBezTo>
                  <a:cubicBezTo>
                    <a:pt x="10186" y="2"/>
                    <a:pt x="10167" y="0"/>
                    <a:pt x="10147" y="0"/>
                  </a:cubicBezTo>
                  <a:cubicBezTo>
                    <a:pt x="9927" y="0"/>
                    <a:pt x="9749" y="186"/>
                    <a:pt x="9749" y="400"/>
                  </a:cubicBezTo>
                  <a:lnTo>
                    <a:pt x="9749" y="1640"/>
                  </a:lnTo>
                  <a:lnTo>
                    <a:pt x="8944" y="1640"/>
                  </a:lnTo>
                  <a:lnTo>
                    <a:pt x="8944" y="414"/>
                  </a:lnTo>
                  <a:cubicBezTo>
                    <a:pt x="8944" y="204"/>
                    <a:pt x="8789" y="27"/>
                    <a:pt x="8579" y="5"/>
                  </a:cubicBezTo>
                  <a:cubicBezTo>
                    <a:pt x="8560" y="2"/>
                    <a:pt x="8542" y="0"/>
                    <a:pt x="8523" y="0"/>
                  </a:cubicBezTo>
                  <a:cubicBezTo>
                    <a:pt x="8314" y="0"/>
                    <a:pt x="8136" y="186"/>
                    <a:pt x="8136" y="400"/>
                  </a:cubicBezTo>
                  <a:lnTo>
                    <a:pt x="8136" y="1640"/>
                  </a:lnTo>
                  <a:lnTo>
                    <a:pt x="7331" y="1640"/>
                  </a:lnTo>
                  <a:lnTo>
                    <a:pt x="7331" y="414"/>
                  </a:lnTo>
                  <a:cubicBezTo>
                    <a:pt x="7331" y="204"/>
                    <a:pt x="7176" y="27"/>
                    <a:pt x="6966" y="5"/>
                  </a:cubicBezTo>
                  <a:cubicBezTo>
                    <a:pt x="6946" y="2"/>
                    <a:pt x="6927" y="0"/>
                    <a:pt x="6908" y="0"/>
                  </a:cubicBezTo>
                  <a:cubicBezTo>
                    <a:pt x="6689" y="0"/>
                    <a:pt x="6511" y="186"/>
                    <a:pt x="6511" y="400"/>
                  </a:cubicBezTo>
                  <a:lnTo>
                    <a:pt x="6511" y="1640"/>
                  </a:lnTo>
                  <a:lnTo>
                    <a:pt x="5703" y="1640"/>
                  </a:lnTo>
                  <a:lnTo>
                    <a:pt x="5703" y="414"/>
                  </a:lnTo>
                  <a:cubicBezTo>
                    <a:pt x="5703" y="204"/>
                    <a:pt x="5552" y="27"/>
                    <a:pt x="5353" y="5"/>
                  </a:cubicBezTo>
                  <a:cubicBezTo>
                    <a:pt x="5333" y="2"/>
                    <a:pt x="5314" y="0"/>
                    <a:pt x="5295" y="0"/>
                  </a:cubicBezTo>
                  <a:cubicBezTo>
                    <a:pt x="5076" y="0"/>
                    <a:pt x="4898" y="186"/>
                    <a:pt x="4898" y="400"/>
                  </a:cubicBezTo>
                  <a:lnTo>
                    <a:pt x="4898" y="1640"/>
                  </a:lnTo>
                  <a:lnTo>
                    <a:pt x="4090" y="1640"/>
                  </a:lnTo>
                  <a:lnTo>
                    <a:pt x="4090" y="414"/>
                  </a:lnTo>
                  <a:cubicBezTo>
                    <a:pt x="4090" y="204"/>
                    <a:pt x="3939" y="27"/>
                    <a:pt x="3728" y="5"/>
                  </a:cubicBezTo>
                  <a:cubicBezTo>
                    <a:pt x="3709" y="2"/>
                    <a:pt x="3690" y="0"/>
                    <a:pt x="3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33"/>
          <p:cNvSpPr txBox="1">
            <a:spLocks noGrp="1"/>
          </p:cNvSpPr>
          <p:nvPr>
            <p:ph type="subTitle" idx="4"/>
          </p:nvPr>
        </p:nvSpPr>
        <p:spPr>
          <a:xfrm>
            <a:off x="3534681" y="1731238"/>
            <a:ext cx="26109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User Experience</a:t>
            </a:r>
            <a:endParaRPr dirty="0"/>
          </a:p>
        </p:txBody>
      </p:sp>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VIABILITY</a:t>
            </a:r>
            <a:endParaRPr dirty="0"/>
          </a:p>
        </p:txBody>
      </p:sp>
      <p:sp>
        <p:nvSpPr>
          <p:cNvPr id="762" name="Google Shape;762;p33"/>
          <p:cNvSpPr txBox="1">
            <a:spLocks noGrp="1"/>
          </p:cNvSpPr>
          <p:nvPr>
            <p:ph type="subTitle" idx="1"/>
          </p:nvPr>
        </p:nvSpPr>
        <p:spPr>
          <a:xfrm>
            <a:off x="3536217" y="2175812"/>
            <a:ext cx="2478769" cy="17860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By offering features such as real-time input, customizable summary lengths, and keyword highlighting, the tool enhances user experience and engagement, making it more appealing to potential users. A user-friendly interface further increases its adoption likelihood.</a:t>
            </a:r>
            <a:endParaRPr dirty="0">
              <a:latin typeface="Aptos" panose="020B0004020202020204" pitchFamily="34" charset="0"/>
            </a:endParaRPr>
          </a:p>
        </p:txBody>
      </p:sp>
      <p:sp>
        <p:nvSpPr>
          <p:cNvPr id="763" name="Google Shape;763;p33"/>
          <p:cNvSpPr txBox="1">
            <a:spLocks noGrp="1"/>
          </p:cNvSpPr>
          <p:nvPr>
            <p:ph type="subTitle" idx="2"/>
          </p:nvPr>
        </p:nvSpPr>
        <p:spPr>
          <a:xfrm>
            <a:off x="735727" y="2176376"/>
            <a:ext cx="2610900" cy="17860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There is a growing need for efficient tools that can digitize and summarize handwritten content, particularly among students, researchers, and professionals who often work with handwritten notes. This project addresses a specific gap in the market, making it relevant and valuable.</a:t>
            </a:r>
            <a:endParaRPr dirty="0">
              <a:latin typeface="Aptos" panose="020B0004020202020204" pitchFamily="34" charset="0"/>
            </a:endParaRPr>
          </a:p>
        </p:txBody>
      </p:sp>
      <p:sp>
        <p:nvSpPr>
          <p:cNvPr id="764" name="Google Shape;764;p33"/>
          <p:cNvSpPr txBox="1">
            <a:spLocks noGrp="1"/>
          </p:cNvSpPr>
          <p:nvPr>
            <p:ph type="subTitle" idx="3"/>
          </p:nvPr>
        </p:nvSpPr>
        <p:spPr>
          <a:xfrm>
            <a:off x="734191" y="1754651"/>
            <a:ext cx="26109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Market Demand</a:t>
            </a:r>
            <a:endParaRPr dirty="0"/>
          </a:p>
        </p:txBody>
      </p:sp>
      <p:sp>
        <p:nvSpPr>
          <p:cNvPr id="765" name="Google Shape;765;p33"/>
          <p:cNvSpPr/>
          <p:nvPr/>
        </p:nvSpPr>
        <p:spPr>
          <a:xfrm>
            <a:off x="3659944" y="1405388"/>
            <a:ext cx="345150" cy="344900"/>
          </a:xfrm>
          <a:custGeom>
            <a:avLst/>
            <a:gdLst/>
            <a:ahLst/>
            <a:cxnLst/>
            <a:rect l="l" t="t" r="r" b="b"/>
            <a:pathLst>
              <a:path w="13806" h="13796" extrusionOk="0">
                <a:moveTo>
                  <a:pt x="2561" y="880"/>
                </a:moveTo>
                <a:lnTo>
                  <a:pt x="3964" y="1747"/>
                </a:lnTo>
                <a:lnTo>
                  <a:pt x="2561" y="2622"/>
                </a:lnTo>
                <a:lnTo>
                  <a:pt x="1170" y="1747"/>
                </a:lnTo>
                <a:lnTo>
                  <a:pt x="2561" y="880"/>
                </a:lnTo>
                <a:close/>
                <a:moveTo>
                  <a:pt x="11247" y="880"/>
                </a:moveTo>
                <a:lnTo>
                  <a:pt x="12638" y="1747"/>
                </a:lnTo>
                <a:lnTo>
                  <a:pt x="11247" y="2622"/>
                </a:lnTo>
                <a:lnTo>
                  <a:pt x="9855" y="1747"/>
                </a:lnTo>
                <a:lnTo>
                  <a:pt x="11247" y="880"/>
                </a:lnTo>
                <a:close/>
                <a:moveTo>
                  <a:pt x="808" y="2482"/>
                </a:moveTo>
                <a:lnTo>
                  <a:pt x="2152" y="3323"/>
                </a:lnTo>
                <a:lnTo>
                  <a:pt x="2152" y="5065"/>
                </a:lnTo>
                <a:lnTo>
                  <a:pt x="808" y="4224"/>
                </a:lnTo>
                <a:lnTo>
                  <a:pt x="808" y="2482"/>
                </a:lnTo>
                <a:close/>
                <a:moveTo>
                  <a:pt x="4315" y="2482"/>
                </a:moveTo>
                <a:lnTo>
                  <a:pt x="4315" y="4224"/>
                </a:lnTo>
                <a:lnTo>
                  <a:pt x="2971" y="5065"/>
                </a:lnTo>
                <a:lnTo>
                  <a:pt x="2971" y="3323"/>
                </a:lnTo>
                <a:lnTo>
                  <a:pt x="4315" y="2482"/>
                </a:lnTo>
                <a:close/>
                <a:moveTo>
                  <a:pt x="9493" y="2482"/>
                </a:moveTo>
                <a:lnTo>
                  <a:pt x="10837" y="3323"/>
                </a:lnTo>
                <a:lnTo>
                  <a:pt x="10837" y="5065"/>
                </a:lnTo>
                <a:lnTo>
                  <a:pt x="9493" y="4224"/>
                </a:lnTo>
                <a:lnTo>
                  <a:pt x="9493" y="2482"/>
                </a:lnTo>
                <a:close/>
                <a:moveTo>
                  <a:pt x="13000" y="2482"/>
                </a:moveTo>
                <a:lnTo>
                  <a:pt x="13000" y="4224"/>
                </a:lnTo>
                <a:lnTo>
                  <a:pt x="11642" y="5065"/>
                </a:lnTo>
                <a:lnTo>
                  <a:pt x="11642" y="3323"/>
                </a:lnTo>
                <a:lnTo>
                  <a:pt x="13000" y="2482"/>
                </a:lnTo>
                <a:close/>
                <a:moveTo>
                  <a:pt x="2561" y="8479"/>
                </a:moveTo>
                <a:lnTo>
                  <a:pt x="3964" y="9355"/>
                </a:lnTo>
                <a:lnTo>
                  <a:pt x="2561" y="10219"/>
                </a:lnTo>
                <a:lnTo>
                  <a:pt x="1170" y="9355"/>
                </a:lnTo>
                <a:lnTo>
                  <a:pt x="2561" y="8479"/>
                </a:lnTo>
                <a:close/>
                <a:moveTo>
                  <a:pt x="11247" y="8479"/>
                </a:moveTo>
                <a:lnTo>
                  <a:pt x="12638" y="9355"/>
                </a:lnTo>
                <a:lnTo>
                  <a:pt x="11247" y="10219"/>
                </a:lnTo>
                <a:lnTo>
                  <a:pt x="9855" y="9355"/>
                </a:lnTo>
                <a:lnTo>
                  <a:pt x="11247" y="8479"/>
                </a:lnTo>
                <a:close/>
                <a:moveTo>
                  <a:pt x="8685" y="2961"/>
                </a:moveTo>
                <a:lnTo>
                  <a:pt x="8685" y="4445"/>
                </a:lnTo>
                <a:cubicBezTo>
                  <a:pt x="8685" y="4586"/>
                  <a:pt x="8756" y="4715"/>
                  <a:pt x="8873" y="4785"/>
                </a:cubicBezTo>
                <a:lnTo>
                  <a:pt x="10837" y="6025"/>
                </a:lnTo>
                <a:lnTo>
                  <a:pt x="10837" y="7778"/>
                </a:lnTo>
                <a:lnTo>
                  <a:pt x="8873" y="9015"/>
                </a:lnTo>
                <a:cubicBezTo>
                  <a:pt x="8756" y="9085"/>
                  <a:pt x="8685" y="9214"/>
                  <a:pt x="8685" y="9355"/>
                </a:cubicBezTo>
                <a:lnTo>
                  <a:pt x="8685" y="10839"/>
                </a:lnTo>
                <a:lnTo>
                  <a:pt x="5120" y="10839"/>
                </a:lnTo>
                <a:lnTo>
                  <a:pt x="5120" y="9355"/>
                </a:lnTo>
                <a:cubicBezTo>
                  <a:pt x="5120" y="9214"/>
                  <a:pt x="5050" y="9085"/>
                  <a:pt x="4935" y="9015"/>
                </a:cubicBezTo>
                <a:lnTo>
                  <a:pt x="2971" y="7778"/>
                </a:lnTo>
                <a:lnTo>
                  <a:pt x="2971" y="6025"/>
                </a:lnTo>
                <a:lnTo>
                  <a:pt x="4935" y="4785"/>
                </a:lnTo>
                <a:cubicBezTo>
                  <a:pt x="5050" y="4715"/>
                  <a:pt x="5120" y="4586"/>
                  <a:pt x="5120" y="4445"/>
                </a:cubicBezTo>
                <a:lnTo>
                  <a:pt x="5120" y="2961"/>
                </a:lnTo>
                <a:close/>
                <a:moveTo>
                  <a:pt x="808" y="10078"/>
                </a:moveTo>
                <a:lnTo>
                  <a:pt x="2152" y="10920"/>
                </a:lnTo>
                <a:lnTo>
                  <a:pt x="2152" y="12662"/>
                </a:lnTo>
                <a:lnTo>
                  <a:pt x="808" y="11821"/>
                </a:lnTo>
                <a:lnTo>
                  <a:pt x="808" y="10078"/>
                </a:lnTo>
                <a:close/>
                <a:moveTo>
                  <a:pt x="4315" y="10078"/>
                </a:moveTo>
                <a:lnTo>
                  <a:pt x="4315" y="11821"/>
                </a:lnTo>
                <a:lnTo>
                  <a:pt x="2971" y="12662"/>
                </a:lnTo>
                <a:lnTo>
                  <a:pt x="2971" y="10920"/>
                </a:lnTo>
                <a:lnTo>
                  <a:pt x="4315" y="10078"/>
                </a:lnTo>
                <a:close/>
                <a:moveTo>
                  <a:pt x="9493" y="10078"/>
                </a:moveTo>
                <a:lnTo>
                  <a:pt x="10837" y="10920"/>
                </a:lnTo>
                <a:lnTo>
                  <a:pt x="10837" y="12662"/>
                </a:lnTo>
                <a:lnTo>
                  <a:pt x="9493" y="11821"/>
                </a:lnTo>
                <a:lnTo>
                  <a:pt x="9493" y="10078"/>
                </a:lnTo>
                <a:close/>
                <a:moveTo>
                  <a:pt x="13000" y="10078"/>
                </a:moveTo>
                <a:lnTo>
                  <a:pt x="13000" y="11821"/>
                </a:lnTo>
                <a:lnTo>
                  <a:pt x="11642" y="12662"/>
                </a:lnTo>
                <a:lnTo>
                  <a:pt x="11642" y="10920"/>
                </a:lnTo>
                <a:lnTo>
                  <a:pt x="13000" y="10078"/>
                </a:lnTo>
                <a:close/>
                <a:moveTo>
                  <a:pt x="2561" y="0"/>
                </a:moveTo>
                <a:cubicBezTo>
                  <a:pt x="2489" y="0"/>
                  <a:pt x="2416" y="21"/>
                  <a:pt x="2351" y="63"/>
                </a:cubicBezTo>
                <a:lnTo>
                  <a:pt x="188" y="1407"/>
                </a:lnTo>
                <a:cubicBezTo>
                  <a:pt x="70" y="1477"/>
                  <a:pt x="0" y="1618"/>
                  <a:pt x="0" y="1747"/>
                </a:cubicBezTo>
                <a:lnTo>
                  <a:pt x="0" y="4445"/>
                </a:lnTo>
                <a:cubicBezTo>
                  <a:pt x="0" y="4586"/>
                  <a:pt x="70" y="4715"/>
                  <a:pt x="188" y="4785"/>
                </a:cubicBezTo>
                <a:lnTo>
                  <a:pt x="2152" y="6025"/>
                </a:lnTo>
                <a:lnTo>
                  <a:pt x="2152" y="7778"/>
                </a:lnTo>
                <a:lnTo>
                  <a:pt x="188" y="9015"/>
                </a:lnTo>
                <a:cubicBezTo>
                  <a:pt x="70" y="9085"/>
                  <a:pt x="0" y="9214"/>
                  <a:pt x="0" y="9355"/>
                </a:cubicBezTo>
                <a:lnTo>
                  <a:pt x="0" y="12056"/>
                </a:lnTo>
                <a:cubicBezTo>
                  <a:pt x="0" y="12182"/>
                  <a:pt x="70" y="12323"/>
                  <a:pt x="188" y="12393"/>
                </a:cubicBezTo>
                <a:lnTo>
                  <a:pt x="2351" y="13739"/>
                </a:lnTo>
                <a:cubicBezTo>
                  <a:pt x="2410" y="13784"/>
                  <a:pt x="2491" y="13795"/>
                  <a:pt x="2561" y="13795"/>
                </a:cubicBezTo>
                <a:cubicBezTo>
                  <a:pt x="2632" y="13795"/>
                  <a:pt x="2713" y="13784"/>
                  <a:pt x="2772" y="13739"/>
                </a:cubicBezTo>
                <a:lnTo>
                  <a:pt x="4935" y="12393"/>
                </a:lnTo>
                <a:cubicBezTo>
                  <a:pt x="5050" y="12323"/>
                  <a:pt x="5120" y="12182"/>
                  <a:pt x="5120" y="12056"/>
                </a:cubicBezTo>
                <a:lnTo>
                  <a:pt x="5120" y="11647"/>
                </a:lnTo>
                <a:lnTo>
                  <a:pt x="8685" y="11647"/>
                </a:lnTo>
                <a:lnTo>
                  <a:pt x="8685" y="12056"/>
                </a:lnTo>
                <a:cubicBezTo>
                  <a:pt x="8685" y="12182"/>
                  <a:pt x="8756" y="12323"/>
                  <a:pt x="8873" y="12393"/>
                </a:cubicBezTo>
                <a:lnTo>
                  <a:pt x="11025" y="13739"/>
                </a:lnTo>
                <a:cubicBezTo>
                  <a:pt x="11095" y="13784"/>
                  <a:pt x="11165" y="13795"/>
                  <a:pt x="11247" y="13795"/>
                </a:cubicBezTo>
                <a:cubicBezTo>
                  <a:pt x="11317" y="13795"/>
                  <a:pt x="11387" y="13784"/>
                  <a:pt x="11457" y="13739"/>
                </a:cubicBezTo>
                <a:lnTo>
                  <a:pt x="13620" y="12393"/>
                </a:lnTo>
                <a:cubicBezTo>
                  <a:pt x="13735" y="12323"/>
                  <a:pt x="13805" y="12182"/>
                  <a:pt x="13805" y="12056"/>
                </a:cubicBezTo>
                <a:lnTo>
                  <a:pt x="13805" y="9355"/>
                </a:lnTo>
                <a:cubicBezTo>
                  <a:pt x="13805" y="9214"/>
                  <a:pt x="13735" y="9085"/>
                  <a:pt x="13620" y="9015"/>
                </a:cubicBezTo>
                <a:lnTo>
                  <a:pt x="11642" y="7778"/>
                </a:lnTo>
                <a:lnTo>
                  <a:pt x="11642" y="6025"/>
                </a:lnTo>
                <a:lnTo>
                  <a:pt x="13620" y="4785"/>
                </a:lnTo>
                <a:cubicBezTo>
                  <a:pt x="13735" y="4715"/>
                  <a:pt x="13805" y="4586"/>
                  <a:pt x="13805" y="4445"/>
                </a:cubicBezTo>
                <a:lnTo>
                  <a:pt x="13805" y="1747"/>
                </a:lnTo>
                <a:cubicBezTo>
                  <a:pt x="13805" y="1618"/>
                  <a:pt x="13735" y="1477"/>
                  <a:pt x="13620" y="1407"/>
                </a:cubicBezTo>
                <a:lnTo>
                  <a:pt x="11457" y="63"/>
                </a:lnTo>
                <a:cubicBezTo>
                  <a:pt x="11393" y="21"/>
                  <a:pt x="11320" y="0"/>
                  <a:pt x="11245" y="0"/>
                </a:cubicBezTo>
                <a:cubicBezTo>
                  <a:pt x="11171" y="0"/>
                  <a:pt x="11095" y="21"/>
                  <a:pt x="11025" y="63"/>
                </a:cubicBezTo>
                <a:lnTo>
                  <a:pt x="8873" y="1407"/>
                </a:lnTo>
                <a:cubicBezTo>
                  <a:pt x="8756" y="1477"/>
                  <a:pt x="8685" y="1618"/>
                  <a:pt x="8685" y="1747"/>
                </a:cubicBezTo>
                <a:lnTo>
                  <a:pt x="8685" y="2153"/>
                </a:lnTo>
                <a:lnTo>
                  <a:pt x="5120" y="2153"/>
                </a:lnTo>
                <a:lnTo>
                  <a:pt x="5120" y="1747"/>
                </a:lnTo>
                <a:cubicBezTo>
                  <a:pt x="5120" y="1618"/>
                  <a:pt x="5050" y="1477"/>
                  <a:pt x="4935" y="1407"/>
                </a:cubicBezTo>
                <a:lnTo>
                  <a:pt x="2772" y="63"/>
                </a:lnTo>
                <a:cubicBezTo>
                  <a:pt x="2707" y="21"/>
                  <a:pt x="2634" y="0"/>
                  <a:pt x="2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853350" y="1405488"/>
            <a:ext cx="345150" cy="345125"/>
          </a:xfrm>
          <a:custGeom>
            <a:avLst/>
            <a:gdLst/>
            <a:ahLst/>
            <a:cxnLst/>
            <a:rect l="l" t="t" r="r" b="b"/>
            <a:pathLst>
              <a:path w="13806" h="13805" extrusionOk="0">
                <a:moveTo>
                  <a:pt x="2547" y="808"/>
                </a:moveTo>
                <a:cubicBezTo>
                  <a:pt x="2991" y="808"/>
                  <a:pt x="3355" y="1170"/>
                  <a:pt x="3355" y="1616"/>
                </a:cubicBezTo>
                <a:cubicBezTo>
                  <a:pt x="3355" y="2059"/>
                  <a:pt x="2991" y="2421"/>
                  <a:pt x="2547" y="2421"/>
                </a:cubicBezTo>
                <a:cubicBezTo>
                  <a:pt x="2104" y="2421"/>
                  <a:pt x="1742" y="2059"/>
                  <a:pt x="1742" y="1616"/>
                </a:cubicBezTo>
                <a:cubicBezTo>
                  <a:pt x="1742" y="1170"/>
                  <a:pt x="2104" y="808"/>
                  <a:pt x="2547" y="808"/>
                </a:cubicBezTo>
                <a:close/>
                <a:moveTo>
                  <a:pt x="11233" y="808"/>
                </a:moveTo>
                <a:cubicBezTo>
                  <a:pt x="11676" y="808"/>
                  <a:pt x="12038" y="1170"/>
                  <a:pt x="12038" y="1616"/>
                </a:cubicBezTo>
                <a:cubicBezTo>
                  <a:pt x="12038" y="2059"/>
                  <a:pt x="11676" y="2421"/>
                  <a:pt x="11233" y="2421"/>
                </a:cubicBezTo>
                <a:cubicBezTo>
                  <a:pt x="10789" y="2421"/>
                  <a:pt x="10425" y="2059"/>
                  <a:pt x="10425" y="1616"/>
                </a:cubicBezTo>
                <a:cubicBezTo>
                  <a:pt x="10425" y="1170"/>
                  <a:pt x="10789" y="808"/>
                  <a:pt x="11233" y="808"/>
                </a:cubicBezTo>
                <a:close/>
                <a:moveTo>
                  <a:pt x="3097" y="3229"/>
                </a:moveTo>
                <a:cubicBezTo>
                  <a:pt x="3762" y="3229"/>
                  <a:pt x="4312" y="3776"/>
                  <a:pt x="4312" y="4444"/>
                </a:cubicBezTo>
                <a:lnTo>
                  <a:pt x="4312" y="4853"/>
                </a:lnTo>
                <a:lnTo>
                  <a:pt x="805" y="4853"/>
                </a:lnTo>
                <a:lnTo>
                  <a:pt x="805" y="4444"/>
                </a:lnTo>
                <a:cubicBezTo>
                  <a:pt x="805" y="3776"/>
                  <a:pt x="1355" y="3229"/>
                  <a:pt x="2023" y="3229"/>
                </a:cubicBezTo>
                <a:close/>
                <a:moveTo>
                  <a:pt x="11782" y="3229"/>
                </a:moveTo>
                <a:cubicBezTo>
                  <a:pt x="12447" y="3229"/>
                  <a:pt x="12997" y="3776"/>
                  <a:pt x="12997" y="4444"/>
                </a:cubicBezTo>
                <a:lnTo>
                  <a:pt x="12997" y="4853"/>
                </a:lnTo>
                <a:lnTo>
                  <a:pt x="9491" y="4853"/>
                </a:lnTo>
                <a:lnTo>
                  <a:pt x="9491" y="4444"/>
                </a:lnTo>
                <a:cubicBezTo>
                  <a:pt x="9491" y="3776"/>
                  <a:pt x="10029" y="3229"/>
                  <a:pt x="10705" y="3229"/>
                </a:cubicBezTo>
                <a:close/>
                <a:moveTo>
                  <a:pt x="6497" y="3229"/>
                </a:moveTo>
                <a:lnTo>
                  <a:pt x="6497" y="5473"/>
                </a:lnTo>
                <a:cubicBezTo>
                  <a:pt x="6006" y="5613"/>
                  <a:pt x="5611" y="5998"/>
                  <a:pt x="5470" y="6500"/>
                </a:cubicBezTo>
                <a:lnTo>
                  <a:pt x="2968" y="6500"/>
                </a:lnTo>
                <a:lnTo>
                  <a:pt x="2968" y="5658"/>
                </a:lnTo>
                <a:lnTo>
                  <a:pt x="4721" y="5658"/>
                </a:lnTo>
                <a:cubicBezTo>
                  <a:pt x="4943" y="5658"/>
                  <a:pt x="5120" y="5484"/>
                  <a:pt x="5120" y="5249"/>
                </a:cubicBezTo>
                <a:lnTo>
                  <a:pt x="5120" y="4444"/>
                </a:lnTo>
                <a:cubicBezTo>
                  <a:pt x="5120" y="3986"/>
                  <a:pt x="4968" y="3565"/>
                  <a:pt x="4710" y="3229"/>
                </a:cubicBezTo>
                <a:close/>
                <a:moveTo>
                  <a:pt x="9081" y="3229"/>
                </a:moveTo>
                <a:cubicBezTo>
                  <a:pt x="8837" y="3565"/>
                  <a:pt x="8685" y="3986"/>
                  <a:pt x="8685" y="4444"/>
                </a:cubicBezTo>
                <a:lnTo>
                  <a:pt x="8685" y="5249"/>
                </a:lnTo>
                <a:cubicBezTo>
                  <a:pt x="8685" y="5484"/>
                  <a:pt x="8859" y="5658"/>
                  <a:pt x="9081" y="5658"/>
                </a:cubicBezTo>
                <a:lnTo>
                  <a:pt x="10834" y="5658"/>
                </a:lnTo>
                <a:lnTo>
                  <a:pt x="10834" y="6500"/>
                </a:lnTo>
                <a:lnTo>
                  <a:pt x="8321" y="6500"/>
                </a:lnTo>
                <a:cubicBezTo>
                  <a:pt x="8180" y="5998"/>
                  <a:pt x="7796" y="5613"/>
                  <a:pt x="7305" y="5473"/>
                </a:cubicBezTo>
                <a:lnTo>
                  <a:pt x="7305" y="3229"/>
                </a:lnTo>
                <a:close/>
                <a:moveTo>
                  <a:pt x="6884" y="6231"/>
                </a:moveTo>
                <a:cubicBezTo>
                  <a:pt x="7257" y="6231"/>
                  <a:pt x="7563" y="6525"/>
                  <a:pt x="7563" y="6898"/>
                </a:cubicBezTo>
                <a:cubicBezTo>
                  <a:pt x="7563" y="7271"/>
                  <a:pt x="7257" y="7577"/>
                  <a:pt x="6884" y="7577"/>
                </a:cubicBezTo>
                <a:cubicBezTo>
                  <a:pt x="6522" y="7577"/>
                  <a:pt x="6217" y="7271"/>
                  <a:pt x="6217" y="6898"/>
                </a:cubicBezTo>
                <a:cubicBezTo>
                  <a:pt x="6217" y="6525"/>
                  <a:pt x="6522" y="6231"/>
                  <a:pt x="6884" y="6231"/>
                </a:cubicBezTo>
                <a:close/>
                <a:moveTo>
                  <a:pt x="2547" y="8943"/>
                </a:moveTo>
                <a:cubicBezTo>
                  <a:pt x="2991" y="8943"/>
                  <a:pt x="3355" y="9316"/>
                  <a:pt x="3355" y="9762"/>
                </a:cubicBezTo>
                <a:cubicBezTo>
                  <a:pt x="3355" y="10206"/>
                  <a:pt x="2991" y="10568"/>
                  <a:pt x="2547" y="10568"/>
                </a:cubicBezTo>
                <a:cubicBezTo>
                  <a:pt x="2104" y="10568"/>
                  <a:pt x="1742" y="10206"/>
                  <a:pt x="1742" y="9762"/>
                </a:cubicBezTo>
                <a:cubicBezTo>
                  <a:pt x="1742" y="9316"/>
                  <a:pt x="2104" y="8943"/>
                  <a:pt x="2547" y="8943"/>
                </a:cubicBezTo>
                <a:close/>
                <a:moveTo>
                  <a:pt x="5470" y="7308"/>
                </a:moveTo>
                <a:cubicBezTo>
                  <a:pt x="5611" y="7799"/>
                  <a:pt x="6006" y="8183"/>
                  <a:pt x="6497" y="8323"/>
                </a:cubicBezTo>
                <a:lnTo>
                  <a:pt x="6497" y="10568"/>
                </a:lnTo>
                <a:lnTo>
                  <a:pt x="3961" y="10568"/>
                </a:lnTo>
                <a:cubicBezTo>
                  <a:pt x="4101" y="10323"/>
                  <a:pt x="4172" y="10054"/>
                  <a:pt x="4172" y="9762"/>
                </a:cubicBezTo>
                <a:cubicBezTo>
                  <a:pt x="4172" y="9002"/>
                  <a:pt x="3658" y="8371"/>
                  <a:pt x="2968" y="8194"/>
                </a:cubicBezTo>
                <a:lnTo>
                  <a:pt x="2968" y="7308"/>
                </a:lnTo>
                <a:close/>
                <a:moveTo>
                  <a:pt x="10834" y="7308"/>
                </a:moveTo>
                <a:lnTo>
                  <a:pt x="10834" y="8194"/>
                </a:lnTo>
                <a:cubicBezTo>
                  <a:pt x="10133" y="8371"/>
                  <a:pt x="9620" y="9002"/>
                  <a:pt x="9620" y="9762"/>
                </a:cubicBezTo>
                <a:cubicBezTo>
                  <a:pt x="9620" y="10054"/>
                  <a:pt x="9701" y="10323"/>
                  <a:pt x="9841" y="10568"/>
                </a:cubicBezTo>
                <a:lnTo>
                  <a:pt x="7305" y="10568"/>
                </a:lnTo>
                <a:lnTo>
                  <a:pt x="7305" y="8323"/>
                </a:lnTo>
                <a:cubicBezTo>
                  <a:pt x="7796" y="8183"/>
                  <a:pt x="8180" y="7799"/>
                  <a:pt x="8321" y="7308"/>
                </a:cubicBezTo>
                <a:close/>
                <a:moveTo>
                  <a:pt x="11233" y="8943"/>
                </a:moveTo>
                <a:cubicBezTo>
                  <a:pt x="11676" y="8943"/>
                  <a:pt x="12038" y="9316"/>
                  <a:pt x="12038" y="9762"/>
                </a:cubicBezTo>
                <a:cubicBezTo>
                  <a:pt x="12038" y="10206"/>
                  <a:pt x="11676" y="10568"/>
                  <a:pt x="11233" y="10568"/>
                </a:cubicBezTo>
                <a:cubicBezTo>
                  <a:pt x="10789" y="10568"/>
                  <a:pt x="10425" y="10206"/>
                  <a:pt x="10425" y="9762"/>
                </a:cubicBezTo>
                <a:cubicBezTo>
                  <a:pt x="10425" y="9316"/>
                  <a:pt x="10789" y="8943"/>
                  <a:pt x="11233" y="8943"/>
                </a:cubicBezTo>
                <a:close/>
                <a:moveTo>
                  <a:pt x="3097" y="11375"/>
                </a:moveTo>
                <a:cubicBezTo>
                  <a:pt x="3762" y="11375"/>
                  <a:pt x="4312" y="11925"/>
                  <a:pt x="4312" y="12590"/>
                </a:cubicBezTo>
                <a:lnTo>
                  <a:pt x="4312" y="12989"/>
                </a:lnTo>
                <a:lnTo>
                  <a:pt x="805" y="12989"/>
                </a:lnTo>
                <a:lnTo>
                  <a:pt x="805" y="12590"/>
                </a:lnTo>
                <a:cubicBezTo>
                  <a:pt x="805" y="11925"/>
                  <a:pt x="1355" y="11375"/>
                  <a:pt x="2023" y="11375"/>
                </a:cubicBezTo>
                <a:close/>
                <a:moveTo>
                  <a:pt x="11782" y="11375"/>
                </a:moveTo>
                <a:cubicBezTo>
                  <a:pt x="12447" y="11375"/>
                  <a:pt x="12997" y="11925"/>
                  <a:pt x="12997" y="12590"/>
                </a:cubicBezTo>
                <a:lnTo>
                  <a:pt x="12997" y="12989"/>
                </a:lnTo>
                <a:lnTo>
                  <a:pt x="9491" y="12989"/>
                </a:lnTo>
                <a:lnTo>
                  <a:pt x="9491" y="12590"/>
                </a:lnTo>
                <a:cubicBezTo>
                  <a:pt x="9491" y="11925"/>
                  <a:pt x="10029" y="11375"/>
                  <a:pt x="10705" y="11375"/>
                </a:cubicBezTo>
                <a:close/>
                <a:moveTo>
                  <a:pt x="2545" y="1"/>
                </a:moveTo>
                <a:cubicBezTo>
                  <a:pt x="1660" y="1"/>
                  <a:pt x="945" y="732"/>
                  <a:pt x="945" y="1616"/>
                </a:cubicBezTo>
                <a:cubicBezTo>
                  <a:pt x="945" y="1978"/>
                  <a:pt x="1063" y="2303"/>
                  <a:pt x="1263" y="2572"/>
                </a:cubicBezTo>
                <a:cubicBezTo>
                  <a:pt x="513" y="2878"/>
                  <a:pt x="0" y="3602"/>
                  <a:pt x="0" y="4444"/>
                </a:cubicBezTo>
                <a:lnTo>
                  <a:pt x="0" y="5249"/>
                </a:lnTo>
                <a:cubicBezTo>
                  <a:pt x="0" y="5484"/>
                  <a:pt x="174" y="5658"/>
                  <a:pt x="396" y="5658"/>
                </a:cubicBezTo>
                <a:lnTo>
                  <a:pt x="2149" y="5658"/>
                </a:lnTo>
                <a:lnTo>
                  <a:pt x="2149" y="8194"/>
                </a:lnTo>
                <a:cubicBezTo>
                  <a:pt x="1462" y="8371"/>
                  <a:pt x="945" y="9002"/>
                  <a:pt x="945" y="9762"/>
                </a:cubicBezTo>
                <a:cubicBezTo>
                  <a:pt x="945" y="10113"/>
                  <a:pt x="1063" y="10453"/>
                  <a:pt x="1263" y="10719"/>
                </a:cubicBezTo>
                <a:cubicBezTo>
                  <a:pt x="513" y="11025"/>
                  <a:pt x="0" y="11749"/>
                  <a:pt x="0" y="12590"/>
                </a:cubicBezTo>
                <a:lnTo>
                  <a:pt x="0" y="13398"/>
                </a:lnTo>
                <a:cubicBezTo>
                  <a:pt x="0" y="13620"/>
                  <a:pt x="174" y="13805"/>
                  <a:pt x="396" y="13805"/>
                </a:cubicBezTo>
                <a:lnTo>
                  <a:pt x="4721" y="13805"/>
                </a:lnTo>
                <a:cubicBezTo>
                  <a:pt x="4943" y="13805"/>
                  <a:pt x="5120" y="13620"/>
                  <a:pt x="5120" y="13398"/>
                </a:cubicBezTo>
                <a:lnTo>
                  <a:pt x="5120" y="12590"/>
                </a:lnTo>
                <a:cubicBezTo>
                  <a:pt x="5120" y="12136"/>
                  <a:pt x="4968" y="11715"/>
                  <a:pt x="4710" y="11375"/>
                </a:cubicBezTo>
                <a:lnTo>
                  <a:pt x="9081" y="11375"/>
                </a:lnTo>
                <a:cubicBezTo>
                  <a:pt x="8837" y="11715"/>
                  <a:pt x="8685" y="12136"/>
                  <a:pt x="8685" y="12590"/>
                </a:cubicBezTo>
                <a:lnTo>
                  <a:pt x="8685" y="13398"/>
                </a:lnTo>
                <a:cubicBezTo>
                  <a:pt x="8685" y="13620"/>
                  <a:pt x="8859" y="13805"/>
                  <a:pt x="9081" y="13805"/>
                </a:cubicBezTo>
                <a:lnTo>
                  <a:pt x="13396" y="13805"/>
                </a:lnTo>
                <a:cubicBezTo>
                  <a:pt x="13617" y="13805"/>
                  <a:pt x="13805" y="13620"/>
                  <a:pt x="13805" y="13398"/>
                </a:cubicBezTo>
                <a:lnTo>
                  <a:pt x="13805" y="12590"/>
                </a:lnTo>
                <a:cubicBezTo>
                  <a:pt x="13805" y="11749"/>
                  <a:pt x="13278" y="11025"/>
                  <a:pt x="12543" y="10719"/>
                </a:cubicBezTo>
                <a:cubicBezTo>
                  <a:pt x="12739" y="10453"/>
                  <a:pt x="12857" y="10113"/>
                  <a:pt x="12857" y="9762"/>
                </a:cubicBezTo>
                <a:cubicBezTo>
                  <a:pt x="12857" y="9002"/>
                  <a:pt x="12344" y="8371"/>
                  <a:pt x="11642" y="8194"/>
                </a:cubicBezTo>
                <a:lnTo>
                  <a:pt x="11642" y="5658"/>
                </a:lnTo>
                <a:lnTo>
                  <a:pt x="13396" y="5658"/>
                </a:lnTo>
                <a:cubicBezTo>
                  <a:pt x="13617" y="5658"/>
                  <a:pt x="13805" y="5484"/>
                  <a:pt x="13805" y="5249"/>
                </a:cubicBezTo>
                <a:lnTo>
                  <a:pt x="13805" y="4444"/>
                </a:lnTo>
                <a:cubicBezTo>
                  <a:pt x="13805" y="3602"/>
                  <a:pt x="13278" y="2878"/>
                  <a:pt x="12543" y="2572"/>
                </a:cubicBezTo>
                <a:cubicBezTo>
                  <a:pt x="12753" y="2281"/>
                  <a:pt x="12879" y="1919"/>
                  <a:pt x="12857" y="1532"/>
                </a:cubicBezTo>
                <a:cubicBezTo>
                  <a:pt x="12809" y="679"/>
                  <a:pt x="12108" y="14"/>
                  <a:pt x="11266" y="3"/>
                </a:cubicBezTo>
                <a:cubicBezTo>
                  <a:pt x="11258" y="3"/>
                  <a:pt x="11249" y="3"/>
                  <a:pt x="11240" y="3"/>
                </a:cubicBezTo>
                <a:cubicBezTo>
                  <a:pt x="10341" y="3"/>
                  <a:pt x="9620" y="724"/>
                  <a:pt x="9620" y="1616"/>
                </a:cubicBezTo>
                <a:cubicBezTo>
                  <a:pt x="9620" y="1908"/>
                  <a:pt x="9701" y="2188"/>
                  <a:pt x="9841" y="2421"/>
                </a:cubicBezTo>
                <a:lnTo>
                  <a:pt x="3961" y="2421"/>
                </a:lnTo>
                <a:cubicBezTo>
                  <a:pt x="4113" y="2163"/>
                  <a:pt x="4183" y="1860"/>
                  <a:pt x="4172" y="1546"/>
                </a:cubicBezTo>
                <a:cubicBezTo>
                  <a:pt x="4138" y="715"/>
                  <a:pt x="3459" y="36"/>
                  <a:pt x="2629" y="3"/>
                </a:cubicBezTo>
                <a:cubicBezTo>
                  <a:pt x="2601" y="1"/>
                  <a:pt x="2573" y="1"/>
                  <a:pt x="2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849;p36">
            <a:extLst>
              <a:ext uri="{FF2B5EF4-FFF2-40B4-BE49-F238E27FC236}">
                <a16:creationId xmlns:a16="http://schemas.microsoft.com/office/drawing/2014/main" id="{9FCAC191-4DCC-F60A-3F48-7C13230B3344}"/>
              </a:ext>
            </a:extLst>
          </p:cNvPr>
          <p:cNvGrpSpPr/>
          <p:nvPr/>
        </p:nvGrpSpPr>
        <p:grpSpPr>
          <a:xfrm>
            <a:off x="6263771" y="1405038"/>
            <a:ext cx="346000" cy="345250"/>
            <a:chOff x="7773588" y="2117875"/>
            <a:chExt cx="346000" cy="345250"/>
          </a:xfrm>
        </p:grpSpPr>
        <p:sp>
          <p:nvSpPr>
            <p:cNvPr id="3" name="Google Shape;850;p36">
              <a:extLst>
                <a:ext uri="{FF2B5EF4-FFF2-40B4-BE49-F238E27FC236}">
                  <a16:creationId xmlns:a16="http://schemas.microsoft.com/office/drawing/2014/main" id="{5E46506F-F95C-7703-A1ED-7EF0B4A9D2D9}"/>
                </a:ext>
              </a:extLst>
            </p:cNvPr>
            <p:cNvSpPr/>
            <p:nvPr/>
          </p:nvSpPr>
          <p:spPr>
            <a:xfrm>
              <a:off x="7936288" y="2232300"/>
              <a:ext cx="20500" cy="40625"/>
            </a:xfrm>
            <a:custGeom>
              <a:avLst/>
              <a:gdLst/>
              <a:ahLst/>
              <a:cxnLst/>
              <a:rect l="l" t="t" r="r" b="b"/>
              <a:pathLst>
                <a:path w="820" h="1625" extrusionOk="0">
                  <a:moveTo>
                    <a:pt x="410" y="1"/>
                  </a:moveTo>
                  <a:cubicBezTo>
                    <a:pt x="189" y="1"/>
                    <a:pt x="1" y="186"/>
                    <a:pt x="1" y="410"/>
                  </a:cubicBezTo>
                  <a:lnTo>
                    <a:pt x="1" y="1215"/>
                  </a:lnTo>
                  <a:cubicBezTo>
                    <a:pt x="1" y="1437"/>
                    <a:pt x="189" y="1625"/>
                    <a:pt x="410" y="1625"/>
                  </a:cubicBezTo>
                  <a:cubicBezTo>
                    <a:pt x="632" y="1625"/>
                    <a:pt x="820" y="1437"/>
                    <a:pt x="820" y="1215"/>
                  </a:cubicBezTo>
                  <a:lnTo>
                    <a:pt x="820" y="410"/>
                  </a:lnTo>
                  <a:cubicBezTo>
                    <a:pt x="820" y="186"/>
                    <a:pt x="632" y="1"/>
                    <a:pt x="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 name="Google Shape;851;p36">
              <a:extLst>
                <a:ext uri="{FF2B5EF4-FFF2-40B4-BE49-F238E27FC236}">
                  <a16:creationId xmlns:a16="http://schemas.microsoft.com/office/drawing/2014/main" id="{F6B9D2F2-BB60-267D-B412-6718114D29EE}"/>
                </a:ext>
              </a:extLst>
            </p:cNvPr>
            <p:cNvSpPr/>
            <p:nvPr/>
          </p:nvSpPr>
          <p:spPr>
            <a:xfrm>
              <a:off x="7773588" y="2117875"/>
              <a:ext cx="346000" cy="345250"/>
            </a:xfrm>
            <a:custGeom>
              <a:avLst/>
              <a:gdLst/>
              <a:ahLst/>
              <a:cxnLst/>
              <a:rect l="l" t="t" r="r" b="b"/>
              <a:pathLst>
                <a:path w="13840" h="13810" extrusionOk="0">
                  <a:moveTo>
                    <a:pt x="6918" y="872"/>
                  </a:moveTo>
                  <a:cubicBezTo>
                    <a:pt x="7491" y="1256"/>
                    <a:pt x="7937" y="1817"/>
                    <a:pt x="8181" y="2448"/>
                  </a:cubicBezTo>
                  <a:cubicBezTo>
                    <a:pt x="7785" y="2614"/>
                    <a:pt x="7350" y="2695"/>
                    <a:pt x="6918" y="2695"/>
                  </a:cubicBezTo>
                  <a:cubicBezTo>
                    <a:pt x="6475" y="2695"/>
                    <a:pt x="6054" y="2614"/>
                    <a:pt x="5656" y="2448"/>
                  </a:cubicBezTo>
                  <a:cubicBezTo>
                    <a:pt x="5903" y="1817"/>
                    <a:pt x="6346" y="1256"/>
                    <a:pt x="6918" y="872"/>
                  </a:cubicBezTo>
                  <a:close/>
                  <a:moveTo>
                    <a:pt x="8380" y="3256"/>
                  </a:moveTo>
                  <a:cubicBezTo>
                    <a:pt x="8391" y="3385"/>
                    <a:pt x="8402" y="3526"/>
                    <a:pt x="8402" y="3666"/>
                  </a:cubicBezTo>
                  <a:lnTo>
                    <a:pt x="8402" y="7288"/>
                  </a:lnTo>
                  <a:lnTo>
                    <a:pt x="5434" y="7288"/>
                  </a:lnTo>
                  <a:lnTo>
                    <a:pt x="5434" y="3666"/>
                  </a:lnTo>
                  <a:cubicBezTo>
                    <a:pt x="5434" y="3526"/>
                    <a:pt x="5446" y="3385"/>
                    <a:pt x="5457" y="3256"/>
                  </a:cubicBezTo>
                  <a:cubicBezTo>
                    <a:pt x="5914" y="3419"/>
                    <a:pt x="6416" y="3514"/>
                    <a:pt x="6918" y="3514"/>
                  </a:cubicBezTo>
                  <a:cubicBezTo>
                    <a:pt x="7421" y="3514"/>
                    <a:pt x="7912" y="3419"/>
                    <a:pt x="8380" y="3256"/>
                  </a:cubicBezTo>
                  <a:close/>
                  <a:moveTo>
                    <a:pt x="4629" y="6084"/>
                  </a:moveTo>
                  <a:lnTo>
                    <a:pt x="4629" y="7394"/>
                  </a:lnTo>
                  <a:lnTo>
                    <a:pt x="3821" y="7663"/>
                  </a:lnTo>
                  <a:lnTo>
                    <a:pt x="3821" y="6844"/>
                  </a:lnTo>
                  <a:cubicBezTo>
                    <a:pt x="3821" y="6553"/>
                    <a:pt x="4009" y="6294"/>
                    <a:pt x="4279" y="6202"/>
                  </a:cubicBezTo>
                  <a:lnTo>
                    <a:pt x="4629" y="6084"/>
                  </a:lnTo>
                  <a:close/>
                  <a:moveTo>
                    <a:pt x="9210" y="6084"/>
                  </a:moveTo>
                  <a:lnTo>
                    <a:pt x="9561" y="6202"/>
                  </a:lnTo>
                  <a:cubicBezTo>
                    <a:pt x="9830" y="6294"/>
                    <a:pt x="10015" y="6553"/>
                    <a:pt x="10015" y="6844"/>
                  </a:cubicBezTo>
                  <a:lnTo>
                    <a:pt x="10015" y="7663"/>
                  </a:lnTo>
                  <a:lnTo>
                    <a:pt x="9210" y="7394"/>
                  </a:lnTo>
                  <a:lnTo>
                    <a:pt x="9210" y="6084"/>
                  </a:lnTo>
                  <a:close/>
                  <a:moveTo>
                    <a:pt x="7867" y="8095"/>
                  </a:moveTo>
                  <a:lnTo>
                    <a:pt x="7867" y="8901"/>
                  </a:lnTo>
                  <a:lnTo>
                    <a:pt x="5973" y="8901"/>
                  </a:lnTo>
                  <a:lnTo>
                    <a:pt x="5973" y="8095"/>
                  </a:lnTo>
                  <a:close/>
                  <a:moveTo>
                    <a:pt x="7328" y="9720"/>
                  </a:moveTo>
                  <a:lnTo>
                    <a:pt x="7328" y="11790"/>
                  </a:lnTo>
                  <a:cubicBezTo>
                    <a:pt x="7328" y="11986"/>
                    <a:pt x="7457" y="12152"/>
                    <a:pt x="7656" y="12186"/>
                  </a:cubicBezTo>
                  <a:cubicBezTo>
                    <a:pt x="7681" y="12190"/>
                    <a:pt x="7705" y="12193"/>
                    <a:pt x="7729" y="12193"/>
                  </a:cubicBezTo>
                  <a:cubicBezTo>
                    <a:pt x="7889" y="12193"/>
                    <a:pt x="8039" y="12092"/>
                    <a:pt x="8099" y="11942"/>
                  </a:cubicBezTo>
                  <a:cubicBezTo>
                    <a:pt x="8262" y="11532"/>
                    <a:pt x="8661" y="11263"/>
                    <a:pt x="9104" y="11263"/>
                  </a:cubicBezTo>
                  <a:cubicBezTo>
                    <a:pt x="9410" y="11263"/>
                    <a:pt x="9701" y="11403"/>
                    <a:pt x="9912" y="11636"/>
                  </a:cubicBezTo>
                  <a:cubicBezTo>
                    <a:pt x="9984" y="11728"/>
                    <a:pt x="10092" y="11777"/>
                    <a:pt x="10209" y="11777"/>
                  </a:cubicBezTo>
                  <a:cubicBezTo>
                    <a:pt x="10242" y="11777"/>
                    <a:pt x="10276" y="11773"/>
                    <a:pt x="10310" y="11765"/>
                  </a:cubicBezTo>
                  <a:cubicBezTo>
                    <a:pt x="10450" y="11731"/>
                    <a:pt x="10565" y="11625"/>
                    <a:pt x="10602" y="11473"/>
                  </a:cubicBezTo>
                  <a:cubicBezTo>
                    <a:pt x="10753" y="10948"/>
                    <a:pt x="11233" y="10573"/>
                    <a:pt x="11769" y="10573"/>
                  </a:cubicBezTo>
                  <a:cubicBezTo>
                    <a:pt x="12459" y="10573"/>
                    <a:pt x="13020" y="11159"/>
                    <a:pt x="12986" y="11860"/>
                  </a:cubicBezTo>
                  <a:cubicBezTo>
                    <a:pt x="12950" y="12491"/>
                    <a:pt x="12378" y="13005"/>
                    <a:pt x="11746" y="13005"/>
                  </a:cubicBezTo>
                  <a:lnTo>
                    <a:pt x="2079" y="13005"/>
                  </a:lnTo>
                  <a:cubicBezTo>
                    <a:pt x="1448" y="13005"/>
                    <a:pt x="887" y="12491"/>
                    <a:pt x="853" y="11860"/>
                  </a:cubicBezTo>
                  <a:cubicBezTo>
                    <a:pt x="817" y="11159"/>
                    <a:pt x="1378" y="10573"/>
                    <a:pt x="2068" y="10573"/>
                  </a:cubicBezTo>
                  <a:cubicBezTo>
                    <a:pt x="2607" y="10573"/>
                    <a:pt x="3086" y="10948"/>
                    <a:pt x="3227" y="11473"/>
                  </a:cubicBezTo>
                  <a:cubicBezTo>
                    <a:pt x="3272" y="11625"/>
                    <a:pt x="3389" y="11731"/>
                    <a:pt x="3530" y="11765"/>
                  </a:cubicBezTo>
                  <a:cubicBezTo>
                    <a:pt x="3563" y="11773"/>
                    <a:pt x="3596" y="11777"/>
                    <a:pt x="3629" y="11777"/>
                  </a:cubicBezTo>
                  <a:cubicBezTo>
                    <a:pt x="3745" y="11777"/>
                    <a:pt x="3854" y="11728"/>
                    <a:pt x="3928" y="11636"/>
                  </a:cubicBezTo>
                  <a:cubicBezTo>
                    <a:pt x="4138" y="11403"/>
                    <a:pt x="4430" y="11263"/>
                    <a:pt x="4733" y="11263"/>
                  </a:cubicBezTo>
                  <a:cubicBezTo>
                    <a:pt x="5176" y="11263"/>
                    <a:pt x="5575" y="11532"/>
                    <a:pt x="5737" y="11942"/>
                  </a:cubicBezTo>
                  <a:cubicBezTo>
                    <a:pt x="5798" y="12092"/>
                    <a:pt x="5948" y="12193"/>
                    <a:pt x="6109" y="12193"/>
                  </a:cubicBezTo>
                  <a:cubicBezTo>
                    <a:pt x="6134" y="12193"/>
                    <a:pt x="6159" y="12190"/>
                    <a:pt x="6183" y="12186"/>
                  </a:cubicBezTo>
                  <a:cubicBezTo>
                    <a:pt x="6383" y="12152"/>
                    <a:pt x="6509" y="11986"/>
                    <a:pt x="6509" y="11790"/>
                  </a:cubicBezTo>
                  <a:lnTo>
                    <a:pt x="6509" y="9720"/>
                  </a:lnTo>
                  <a:close/>
                  <a:moveTo>
                    <a:pt x="6914" y="0"/>
                  </a:moveTo>
                  <a:cubicBezTo>
                    <a:pt x="6845" y="0"/>
                    <a:pt x="6778" y="18"/>
                    <a:pt x="6719" y="53"/>
                  </a:cubicBezTo>
                  <a:cubicBezTo>
                    <a:pt x="5423" y="790"/>
                    <a:pt x="4629" y="2168"/>
                    <a:pt x="4629" y="3655"/>
                  </a:cubicBezTo>
                  <a:lnTo>
                    <a:pt x="4629" y="5231"/>
                  </a:lnTo>
                  <a:lnTo>
                    <a:pt x="4021" y="5430"/>
                  </a:lnTo>
                  <a:cubicBezTo>
                    <a:pt x="3412" y="5641"/>
                    <a:pt x="3002" y="6202"/>
                    <a:pt x="3002" y="6844"/>
                  </a:cubicBezTo>
                  <a:lnTo>
                    <a:pt x="3002" y="8236"/>
                  </a:lnTo>
                  <a:cubicBezTo>
                    <a:pt x="3002" y="8462"/>
                    <a:pt x="3201" y="8640"/>
                    <a:pt x="3418" y="8640"/>
                  </a:cubicBezTo>
                  <a:cubicBezTo>
                    <a:pt x="3459" y="8640"/>
                    <a:pt x="3500" y="8633"/>
                    <a:pt x="3541" y="8620"/>
                  </a:cubicBezTo>
                  <a:lnTo>
                    <a:pt x="5095" y="8095"/>
                  </a:lnTo>
                  <a:lnTo>
                    <a:pt x="5165" y="8095"/>
                  </a:lnTo>
                  <a:lnTo>
                    <a:pt x="5165" y="9310"/>
                  </a:lnTo>
                  <a:cubicBezTo>
                    <a:pt x="5165" y="9532"/>
                    <a:pt x="5342" y="9720"/>
                    <a:pt x="5575" y="9720"/>
                  </a:cubicBezTo>
                  <a:lnTo>
                    <a:pt x="5704" y="9720"/>
                  </a:lnTo>
                  <a:lnTo>
                    <a:pt x="5704" y="10713"/>
                  </a:lnTo>
                  <a:cubicBezTo>
                    <a:pt x="5423" y="10550"/>
                    <a:pt x="5084" y="10458"/>
                    <a:pt x="4733" y="10458"/>
                  </a:cubicBezTo>
                  <a:cubicBezTo>
                    <a:pt x="4394" y="10458"/>
                    <a:pt x="4068" y="10550"/>
                    <a:pt x="3774" y="10724"/>
                  </a:cubicBezTo>
                  <a:cubicBezTo>
                    <a:pt x="3412" y="10141"/>
                    <a:pt x="2769" y="9767"/>
                    <a:pt x="2068" y="9767"/>
                  </a:cubicBezTo>
                  <a:cubicBezTo>
                    <a:pt x="923" y="9767"/>
                    <a:pt x="0" y="10713"/>
                    <a:pt x="45" y="11871"/>
                  </a:cubicBezTo>
                  <a:cubicBezTo>
                    <a:pt x="82" y="12957"/>
                    <a:pt x="994" y="13810"/>
                    <a:pt x="2090" y="13810"/>
                  </a:cubicBezTo>
                  <a:lnTo>
                    <a:pt x="11746" y="13810"/>
                  </a:lnTo>
                  <a:cubicBezTo>
                    <a:pt x="12835" y="13810"/>
                    <a:pt x="13758" y="12957"/>
                    <a:pt x="13791" y="11871"/>
                  </a:cubicBezTo>
                  <a:cubicBezTo>
                    <a:pt x="13839" y="10713"/>
                    <a:pt x="12916" y="9767"/>
                    <a:pt x="11769" y="9767"/>
                  </a:cubicBezTo>
                  <a:cubicBezTo>
                    <a:pt x="11067" y="9767"/>
                    <a:pt x="10425" y="10141"/>
                    <a:pt x="10063" y="10724"/>
                  </a:cubicBezTo>
                  <a:cubicBezTo>
                    <a:pt x="9771" y="10550"/>
                    <a:pt x="9443" y="10458"/>
                    <a:pt x="9104" y="10458"/>
                  </a:cubicBezTo>
                  <a:cubicBezTo>
                    <a:pt x="8753" y="10458"/>
                    <a:pt x="8416" y="10550"/>
                    <a:pt x="8136" y="10713"/>
                  </a:cubicBezTo>
                  <a:lnTo>
                    <a:pt x="8136" y="9720"/>
                  </a:lnTo>
                  <a:lnTo>
                    <a:pt x="8262" y="9720"/>
                  </a:lnTo>
                  <a:cubicBezTo>
                    <a:pt x="8487" y="9720"/>
                    <a:pt x="8672" y="9532"/>
                    <a:pt x="8672" y="9310"/>
                  </a:cubicBezTo>
                  <a:lnTo>
                    <a:pt x="8672" y="8095"/>
                  </a:lnTo>
                  <a:lnTo>
                    <a:pt x="8742" y="8095"/>
                  </a:lnTo>
                  <a:lnTo>
                    <a:pt x="10296" y="8620"/>
                  </a:lnTo>
                  <a:cubicBezTo>
                    <a:pt x="10337" y="8633"/>
                    <a:pt x="10378" y="8640"/>
                    <a:pt x="10418" y="8640"/>
                  </a:cubicBezTo>
                  <a:cubicBezTo>
                    <a:pt x="10632" y="8640"/>
                    <a:pt x="10823" y="8462"/>
                    <a:pt x="10823" y="8236"/>
                  </a:cubicBezTo>
                  <a:lnTo>
                    <a:pt x="10823" y="6855"/>
                  </a:lnTo>
                  <a:cubicBezTo>
                    <a:pt x="10823" y="6213"/>
                    <a:pt x="10414" y="5652"/>
                    <a:pt x="9819" y="5442"/>
                  </a:cubicBezTo>
                  <a:lnTo>
                    <a:pt x="9210" y="5242"/>
                  </a:lnTo>
                  <a:lnTo>
                    <a:pt x="9210" y="3655"/>
                  </a:lnTo>
                  <a:cubicBezTo>
                    <a:pt x="9210" y="2168"/>
                    <a:pt x="8402" y="790"/>
                    <a:pt x="7118" y="53"/>
                  </a:cubicBezTo>
                  <a:cubicBezTo>
                    <a:pt x="7053" y="18"/>
                    <a:pt x="6983" y="0"/>
                    <a:pt x="6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7" name="Google Shape;760;p33">
            <a:extLst>
              <a:ext uri="{FF2B5EF4-FFF2-40B4-BE49-F238E27FC236}">
                <a16:creationId xmlns:a16="http://schemas.microsoft.com/office/drawing/2014/main" id="{B2D8F3CB-A717-3086-11B9-2E0FAAC70D32}"/>
              </a:ext>
            </a:extLst>
          </p:cNvPr>
          <p:cNvSpPr txBox="1">
            <a:spLocks/>
          </p:cNvSpPr>
          <p:nvPr/>
        </p:nvSpPr>
        <p:spPr>
          <a:xfrm>
            <a:off x="6190200" y="1724888"/>
            <a:ext cx="2610900" cy="48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IN" dirty="0"/>
              <a:t>Cost-Effectiveness</a:t>
            </a:r>
          </a:p>
        </p:txBody>
      </p:sp>
      <p:sp>
        <p:nvSpPr>
          <p:cNvPr id="8" name="Google Shape;762;p33">
            <a:extLst>
              <a:ext uri="{FF2B5EF4-FFF2-40B4-BE49-F238E27FC236}">
                <a16:creationId xmlns:a16="http://schemas.microsoft.com/office/drawing/2014/main" id="{6EE9D497-D6BB-F8DE-461D-F779ACACE4AB}"/>
              </a:ext>
            </a:extLst>
          </p:cNvPr>
          <p:cNvSpPr txBox="1">
            <a:spLocks/>
          </p:cNvSpPr>
          <p:nvPr/>
        </p:nvSpPr>
        <p:spPr>
          <a:xfrm>
            <a:off x="6134546" y="2182487"/>
            <a:ext cx="2478769" cy="1786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pPr marL="0" indent="0"/>
            <a:r>
              <a:rPr lang="en-US" dirty="0">
                <a:latin typeface="Aptos" panose="020B0004020202020204" pitchFamily="34" charset="0"/>
              </a:rPr>
              <a:t>Implementing the tool on local devices reduces the need for expensive cloud services or subscriptions, making it a cost-effective solution for users. Additionally, the use of open-source technologies minimizes development costs while ensuring robust functionality.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4213-D5E4-03C8-1A73-2DB211BC804F}"/>
              </a:ext>
            </a:extLst>
          </p:cNvPr>
          <p:cNvSpPr>
            <a:spLocks noGrp="1"/>
          </p:cNvSpPr>
          <p:nvPr>
            <p:ph type="title"/>
          </p:nvPr>
        </p:nvSpPr>
        <p:spPr/>
        <p:txBody>
          <a:bodyPr/>
          <a:lstStyle/>
          <a:p>
            <a:r>
              <a:rPr lang="en-IN" dirty="0"/>
              <a:t>Results :</a:t>
            </a:r>
          </a:p>
        </p:txBody>
      </p:sp>
      <p:pic>
        <p:nvPicPr>
          <p:cNvPr id="8" name="Picture 7">
            <a:extLst>
              <a:ext uri="{FF2B5EF4-FFF2-40B4-BE49-F238E27FC236}">
                <a16:creationId xmlns:a16="http://schemas.microsoft.com/office/drawing/2014/main" id="{52ED7CD2-F95D-AC3D-3EE6-F7C6977CDAD8}"/>
              </a:ext>
            </a:extLst>
          </p:cNvPr>
          <p:cNvPicPr>
            <a:picLocks noChangeAspect="1"/>
          </p:cNvPicPr>
          <p:nvPr/>
        </p:nvPicPr>
        <p:blipFill>
          <a:blip r:embed="rId2"/>
          <a:stretch>
            <a:fillRect/>
          </a:stretch>
        </p:blipFill>
        <p:spPr>
          <a:xfrm>
            <a:off x="1350169" y="1848645"/>
            <a:ext cx="6443662" cy="3041252"/>
          </a:xfrm>
          <a:prstGeom prst="rect">
            <a:avLst/>
          </a:prstGeom>
        </p:spPr>
      </p:pic>
      <p:sp>
        <p:nvSpPr>
          <p:cNvPr id="9" name="TextBox 8">
            <a:extLst>
              <a:ext uri="{FF2B5EF4-FFF2-40B4-BE49-F238E27FC236}">
                <a16:creationId xmlns:a16="http://schemas.microsoft.com/office/drawing/2014/main" id="{C6914EE6-BA65-CC42-CEF3-480DF56908B2}"/>
              </a:ext>
            </a:extLst>
          </p:cNvPr>
          <p:cNvSpPr txBox="1"/>
          <p:nvPr/>
        </p:nvSpPr>
        <p:spPr>
          <a:xfrm>
            <a:off x="1350169" y="1171575"/>
            <a:ext cx="3629025" cy="523220"/>
          </a:xfrm>
          <a:prstGeom prst="rect">
            <a:avLst/>
          </a:prstGeom>
          <a:noFill/>
        </p:spPr>
        <p:txBody>
          <a:bodyPr wrap="square" rtlCol="0">
            <a:spAutoFit/>
          </a:bodyPr>
          <a:lstStyle/>
          <a:p>
            <a:r>
              <a:rPr lang="en-IN" dirty="0">
                <a:solidFill>
                  <a:schemeClr val="tx1"/>
                </a:solidFill>
              </a:rPr>
              <a:t>WER : 0.1603</a:t>
            </a:r>
            <a:br>
              <a:rPr lang="en-IN" dirty="0">
                <a:solidFill>
                  <a:schemeClr val="tx1"/>
                </a:solidFill>
              </a:rPr>
            </a:br>
            <a:r>
              <a:rPr lang="en-IN" dirty="0">
                <a:solidFill>
                  <a:schemeClr val="tx1"/>
                </a:solidFill>
              </a:rPr>
              <a:t>CER : 0.0497</a:t>
            </a:r>
          </a:p>
        </p:txBody>
      </p:sp>
    </p:spTree>
    <p:extLst>
      <p:ext uri="{BB962C8B-B14F-4D97-AF65-F5344CB8AC3E}">
        <p14:creationId xmlns:p14="http://schemas.microsoft.com/office/powerpoint/2010/main" val="99521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330119" y="1025988"/>
            <a:ext cx="4384800" cy="169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THANK YOU !</a:t>
            </a:r>
          </a:p>
        </p:txBody>
      </p:sp>
      <p:sp>
        <p:nvSpPr>
          <p:cNvPr id="664" name="Google Shape;664;p28"/>
          <p:cNvSpPr/>
          <p:nvPr/>
        </p:nvSpPr>
        <p:spPr>
          <a:xfrm rot="-5400000">
            <a:off x="689075" y="22155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068288"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Tree>
    <p:extLst>
      <p:ext uri="{BB962C8B-B14F-4D97-AF65-F5344CB8AC3E}">
        <p14:creationId xmlns:p14="http://schemas.microsoft.com/office/powerpoint/2010/main" val="13270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9" name="Google Shape;70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TEAM MEMBERS</a:t>
            </a:r>
            <a:endParaRPr dirty="0"/>
          </a:p>
        </p:txBody>
      </p:sp>
      <p:sp>
        <p:nvSpPr>
          <p:cNvPr id="710" name="Google Shape;710;p30"/>
          <p:cNvSpPr txBox="1">
            <a:spLocks noGrp="1"/>
          </p:cNvSpPr>
          <p:nvPr>
            <p:ph type="title" idx="2"/>
          </p:nvPr>
        </p:nvSpPr>
        <p:spPr>
          <a:xfrm>
            <a:off x="2394396" y="1471345"/>
            <a:ext cx="604413" cy="5967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16" name="Google Shape;716;p30"/>
          <p:cNvSpPr txBox="1">
            <a:spLocks noGrp="1"/>
          </p:cNvSpPr>
          <p:nvPr>
            <p:ph type="subTitle" idx="1"/>
          </p:nvPr>
        </p:nvSpPr>
        <p:spPr>
          <a:xfrm>
            <a:off x="2952215" y="1482993"/>
            <a:ext cx="4451126"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MANGLESH NIMBALKAR  (LEADER)</a:t>
            </a:r>
            <a:endParaRPr dirty="0"/>
          </a:p>
        </p:txBody>
      </p:sp>
      <p:grpSp>
        <p:nvGrpSpPr>
          <p:cNvPr id="721" name="Google Shape;721;p30"/>
          <p:cNvGrpSpPr/>
          <p:nvPr/>
        </p:nvGrpSpPr>
        <p:grpSpPr>
          <a:xfrm>
            <a:off x="1339375" y="1762000"/>
            <a:ext cx="1193310" cy="3463350"/>
            <a:chOff x="472500" y="1762000"/>
            <a:chExt cx="1193310" cy="3463350"/>
          </a:xfrm>
        </p:grpSpPr>
        <p:grpSp>
          <p:nvGrpSpPr>
            <p:cNvPr id="722" name="Google Shape;722;p30"/>
            <p:cNvGrpSpPr/>
            <p:nvPr/>
          </p:nvGrpSpPr>
          <p:grpSpPr>
            <a:xfrm rot="10800000">
              <a:off x="1172489" y="4265721"/>
              <a:ext cx="493321" cy="357312"/>
              <a:chOff x="1722354" y="229144"/>
              <a:chExt cx="1748744" cy="1266614"/>
            </a:xfrm>
          </p:grpSpPr>
          <p:sp>
            <p:nvSpPr>
              <p:cNvPr id="723" name="Google Shape;723;p3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0"/>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sp>
      </p:grpSp>
      <p:sp>
        <p:nvSpPr>
          <p:cNvPr id="11" name="Google Shape;710;p30">
            <a:extLst>
              <a:ext uri="{FF2B5EF4-FFF2-40B4-BE49-F238E27FC236}">
                <a16:creationId xmlns:a16="http://schemas.microsoft.com/office/drawing/2014/main" id="{ED4A9496-0047-E6B7-08D6-CF7A3C3F45B3}"/>
              </a:ext>
            </a:extLst>
          </p:cNvPr>
          <p:cNvSpPr txBox="1">
            <a:spLocks/>
          </p:cNvSpPr>
          <p:nvPr/>
        </p:nvSpPr>
        <p:spPr>
          <a:xfrm>
            <a:off x="2387615" y="2004729"/>
            <a:ext cx="604413" cy="596729"/>
          </a:xfrm>
          <a:prstGeom prst="rect">
            <a:avLst/>
          </a:prstGeom>
          <a:solidFill>
            <a:srgbClr val="FFFFFF">
              <a:alpha val="75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leway ExtraBold"/>
              <a:buNone/>
              <a:defRPr sz="2000" b="0" i="0" u="none" strike="noStrike" cap="none">
                <a:solidFill>
                  <a:schemeClr val="lt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dirty="0"/>
              <a:t>02</a:t>
            </a:r>
          </a:p>
        </p:txBody>
      </p:sp>
      <p:sp>
        <p:nvSpPr>
          <p:cNvPr id="12" name="Google Shape;710;p30">
            <a:extLst>
              <a:ext uri="{FF2B5EF4-FFF2-40B4-BE49-F238E27FC236}">
                <a16:creationId xmlns:a16="http://schemas.microsoft.com/office/drawing/2014/main" id="{6BB7128C-6968-CE0B-6709-A364D91021FC}"/>
              </a:ext>
            </a:extLst>
          </p:cNvPr>
          <p:cNvSpPr txBox="1">
            <a:spLocks/>
          </p:cNvSpPr>
          <p:nvPr/>
        </p:nvSpPr>
        <p:spPr>
          <a:xfrm>
            <a:off x="2394396" y="2532799"/>
            <a:ext cx="604413" cy="596729"/>
          </a:xfrm>
          <a:prstGeom prst="rect">
            <a:avLst/>
          </a:prstGeom>
          <a:solidFill>
            <a:srgbClr val="FFFFFF">
              <a:alpha val="75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leway ExtraBold"/>
              <a:buNone/>
              <a:defRPr sz="2000" b="0" i="0" u="none" strike="noStrike" cap="none">
                <a:solidFill>
                  <a:schemeClr val="lt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dirty="0"/>
              <a:t>03</a:t>
            </a:r>
          </a:p>
        </p:txBody>
      </p:sp>
      <p:sp>
        <p:nvSpPr>
          <p:cNvPr id="13" name="Google Shape;710;p30">
            <a:extLst>
              <a:ext uri="{FF2B5EF4-FFF2-40B4-BE49-F238E27FC236}">
                <a16:creationId xmlns:a16="http://schemas.microsoft.com/office/drawing/2014/main" id="{9CDEFC6D-6CE0-1482-1BCF-8886F79ADC4D}"/>
              </a:ext>
            </a:extLst>
          </p:cNvPr>
          <p:cNvSpPr txBox="1">
            <a:spLocks/>
          </p:cNvSpPr>
          <p:nvPr/>
        </p:nvSpPr>
        <p:spPr>
          <a:xfrm>
            <a:off x="2394396" y="3060869"/>
            <a:ext cx="604413" cy="596729"/>
          </a:xfrm>
          <a:prstGeom prst="rect">
            <a:avLst/>
          </a:prstGeom>
          <a:solidFill>
            <a:srgbClr val="FFFFFF">
              <a:alpha val="75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leway ExtraBold"/>
              <a:buNone/>
              <a:defRPr sz="2000" b="0" i="0" u="none" strike="noStrike" cap="none">
                <a:solidFill>
                  <a:schemeClr val="lt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dirty="0"/>
              <a:t>04</a:t>
            </a:r>
          </a:p>
        </p:txBody>
      </p:sp>
      <p:sp>
        <p:nvSpPr>
          <p:cNvPr id="26" name="Google Shape;716;p30">
            <a:extLst>
              <a:ext uri="{FF2B5EF4-FFF2-40B4-BE49-F238E27FC236}">
                <a16:creationId xmlns:a16="http://schemas.microsoft.com/office/drawing/2014/main" id="{B85255C2-84F2-64F2-4316-9F0AAA7C7936}"/>
              </a:ext>
            </a:extLst>
          </p:cNvPr>
          <p:cNvSpPr txBox="1">
            <a:spLocks/>
          </p:cNvSpPr>
          <p:nvPr/>
        </p:nvSpPr>
        <p:spPr>
          <a:xfrm>
            <a:off x="2938652" y="2019512"/>
            <a:ext cx="3400459"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IN" dirty="0"/>
              <a:t>RUTVIK KACHGUNDE</a:t>
            </a:r>
          </a:p>
        </p:txBody>
      </p:sp>
      <p:sp>
        <p:nvSpPr>
          <p:cNvPr id="27" name="Google Shape;716;p30">
            <a:extLst>
              <a:ext uri="{FF2B5EF4-FFF2-40B4-BE49-F238E27FC236}">
                <a16:creationId xmlns:a16="http://schemas.microsoft.com/office/drawing/2014/main" id="{C2E7F4C0-1740-4FF3-EF76-44C56FF8A2F9}"/>
              </a:ext>
            </a:extLst>
          </p:cNvPr>
          <p:cNvSpPr txBox="1">
            <a:spLocks/>
          </p:cNvSpPr>
          <p:nvPr/>
        </p:nvSpPr>
        <p:spPr>
          <a:xfrm>
            <a:off x="2952214" y="3061892"/>
            <a:ext cx="3400459"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IN" dirty="0"/>
              <a:t>PRANAV KOLHE</a:t>
            </a:r>
          </a:p>
        </p:txBody>
      </p:sp>
      <p:sp>
        <p:nvSpPr>
          <p:cNvPr id="28" name="Google Shape;716;p30">
            <a:extLst>
              <a:ext uri="{FF2B5EF4-FFF2-40B4-BE49-F238E27FC236}">
                <a16:creationId xmlns:a16="http://schemas.microsoft.com/office/drawing/2014/main" id="{4BBDF4C4-B46B-4599-1792-FFC05AF9CD63}"/>
              </a:ext>
            </a:extLst>
          </p:cNvPr>
          <p:cNvSpPr txBox="1">
            <a:spLocks/>
          </p:cNvSpPr>
          <p:nvPr/>
        </p:nvSpPr>
        <p:spPr>
          <a:xfrm>
            <a:off x="2952214" y="2541257"/>
            <a:ext cx="3400459"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IN" dirty="0"/>
              <a:t>JAYANT PATIL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EF2F-6BFD-BCC8-A9A8-2B2711B0F253}"/>
              </a:ext>
            </a:extLst>
          </p:cNvPr>
          <p:cNvSpPr>
            <a:spLocks noGrp="1"/>
          </p:cNvSpPr>
          <p:nvPr>
            <p:ph type="title"/>
          </p:nvPr>
        </p:nvSpPr>
        <p:spPr/>
        <p:txBody>
          <a:bodyPr/>
          <a:lstStyle/>
          <a:p>
            <a:r>
              <a:rPr lang="en-IN" dirty="0"/>
              <a:t>INTRODUCTION</a:t>
            </a:r>
          </a:p>
        </p:txBody>
      </p:sp>
      <p:sp>
        <p:nvSpPr>
          <p:cNvPr id="8" name="TextBox 7">
            <a:extLst>
              <a:ext uri="{FF2B5EF4-FFF2-40B4-BE49-F238E27FC236}">
                <a16:creationId xmlns:a16="http://schemas.microsoft.com/office/drawing/2014/main" id="{0D715B89-E9B0-63CF-BF8F-19E10E9D8ED0}"/>
              </a:ext>
            </a:extLst>
          </p:cNvPr>
          <p:cNvSpPr txBox="1"/>
          <p:nvPr/>
        </p:nvSpPr>
        <p:spPr>
          <a:xfrm>
            <a:off x="720000" y="1058633"/>
            <a:ext cx="7781063" cy="1815882"/>
          </a:xfrm>
          <a:prstGeom prst="rect">
            <a:avLst/>
          </a:prstGeom>
          <a:noFill/>
        </p:spPr>
        <p:txBody>
          <a:bodyPr wrap="square">
            <a:spAutoFit/>
          </a:bodyPr>
          <a:lstStyle/>
          <a:p>
            <a:pPr algn="just"/>
            <a:r>
              <a:rPr lang="en-US" dirty="0">
                <a:solidFill>
                  <a:schemeClr val="tx1"/>
                </a:solidFill>
                <a:latin typeface="Aptos" panose="020B0004020202020204" pitchFamily="34" charset="0"/>
              </a:rPr>
              <a:t>The </a:t>
            </a:r>
            <a:r>
              <a:rPr lang="en-US" b="1" dirty="0">
                <a:solidFill>
                  <a:schemeClr val="tx1"/>
                </a:solidFill>
                <a:latin typeface="Aptos" panose="020B0004020202020204" pitchFamily="34" charset="0"/>
              </a:rPr>
              <a:t>Handwritten Text Summarization Tool</a:t>
            </a:r>
            <a:r>
              <a:rPr lang="en-US" dirty="0">
                <a:solidFill>
                  <a:schemeClr val="tx1"/>
                </a:solidFill>
                <a:latin typeface="Aptos" panose="020B0004020202020204" pitchFamily="34" charset="0"/>
              </a:rPr>
              <a:t> is an offline solution that converts handwritten text into concise, meaningful summaries using OCR and NLP. It handles diverse handwriting styles, ensuring accurate recognition and contextually relevant summaries. Designed for privacy and efficiency, the tool operates offline as well as online, making it suitable for users in areas with limited internet access. It supports multiple input formats, including images and PDFs, and is optimized for devices with minimal resources. Additional features like real-time handwriting input, customizable summaries, and encrypted storage enhance its usability, making it ideal for students, professionals, and researchers.</a:t>
            </a:r>
            <a:endParaRPr lang="en-IN" dirty="0">
              <a:solidFill>
                <a:schemeClr val="tx1"/>
              </a:solidFill>
              <a:latin typeface="Aptos" panose="020B0004020202020204" pitchFamily="34" charset="0"/>
            </a:endParaRPr>
          </a:p>
        </p:txBody>
      </p:sp>
      <p:sp>
        <p:nvSpPr>
          <p:cNvPr id="9" name="AutoShape 2">
            <a:extLst>
              <a:ext uri="{FF2B5EF4-FFF2-40B4-BE49-F238E27FC236}">
                <a16:creationId xmlns:a16="http://schemas.microsoft.com/office/drawing/2014/main" id="{0DB579DA-37C8-051A-7D68-682A49F25C3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a:extLst>
              <a:ext uri="{FF2B5EF4-FFF2-40B4-BE49-F238E27FC236}">
                <a16:creationId xmlns:a16="http://schemas.microsoft.com/office/drawing/2014/main" id="{A74A144C-AB6C-D7F8-E677-1C4A4CFE3299}"/>
              </a:ext>
            </a:extLst>
          </p:cNvPr>
          <p:cNvSpPr>
            <a:spLocks noChangeAspect="1" noChangeArrowheads="1"/>
          </p:cNvSpPr>
          <p:nvPr/>
        </p:nvSpPr>
        <p:spPr bwMode="auto">
          <a:xfrm>
            <a:off x="4572000" y="3378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05CBD8CF-F3E3-6E7C-9896-3D6287A59903}"/>
              </a:ext>
            </a:extLst>
          </p:cNvPr>
          <p:cNvPicPr>
            <a:picLocks noChangeAspect="1"/>
          </p:cNvPicPr>
          <p:nvPr/>
        </p:nvPicPr>
        <p:blipFill>
          <a:blip r:embed="rId2"/>
          <a:stretch>
            <a:fillRect/>
          </a:stretch>
        </p:blipFill>
        <p:spPr>
          <a:xfrm>
            <a:off x="1911780" y="2978923"/>
            <a:ext cx="2152220" cy="1719552"/>
          </a:xfrm>
          <a:prstGeom prst="rect">
            <a:avLst/>
          </a:prstGeom>
        </p:spPr>
      </p:pic>
      <p:pic>
        <p:nvPicPr>
          <p:cNvPr id="14" name="Picture 13">
            <a:extLst>
              <a:ext uri="{FF2B5EF4-FFF2-40B4-BE49-F238E27FC236}">
                <a16:creationId xmlns:a16="http://schemas.microsoft.com/office/drawing/2014/main" id="{4A237567-9A01-ADA4-EB57-EE82799E4A65}"/>
              </a:ext>
            </a:extLst>
          </p:cNvPr>
          <p:cNvPicPr>
            <a:picLocks noChangeAspect="1"/>
          </p:cNvPicPr>
          <p:nvPr/>
        </p:nvPicPr>
        <p:blipFill>
          <a:blip r:embed="rId3"/>
          <a:stretch>
            <a:fillRect/>
          </a:stretch>
        </p:blipFill>
        <p:spPr>
          <a:xfrm>
            <a:off x="5613400" y="2978923"/>
            <a:ext cx="1835150" cy="1756007"/>
          </a:xfrm>
          <a:prstGeom prst="rect">
            <a:avLst/>
          </a:prstGeom>
        </p:spPr>
      </p:pic>
      <p:cxnSp>
        <p:nvCxnSpPr>
          <p:cNvPr id="16" name="Straight Arrow Connector 15">
            <a:extLst>
              <a:ext uri="{FF2B5EF4-FFF2-40B4-BE49-F238E27FC236}">
                <a16:creationId xmlns:a16="http://schemas.microsoft.com/office/drawing/2014/main" id="{30DFC627-00AB-DAFF-1A6B-BEA4709A6BDD}"/>
              </a:ext>
            </a:extLst>
          </p:cNvPr>
          <p:cNvCxnSpPr>
            <a:cxnSpLocks/>
          </p:cNvCxnSpPr>
          <p:nvPr/>
        </p:nvCxnSpPr>
        <p:spPr>
          <a:xfrm>
            <a:off x="4356100" y="3746500"/>
            <a:ext cx="1041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2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5"/>
          <p:cNvSpPr txBox="1">
            <a:spLocks noGrp="1"/>
          </p:cNvSpPr>
          <p:nvPr>
            <p:ph type="subTitle" idx="6"/>
          </p:nvPr>
        </p:nvSpPr>
        <p:spPr>
          <a:xfrm>
            <a:off x="1244137" y="2827725"/>
            <a:ext cx="2811000" cy="5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User-Friendly Interface</a:t>
            </a:r>
            <a:endParaRPr dirty="0"/>
          </a:p>
        </p:txBody>
      </p:sp>
      <p:sp>
        <p:nvSpPr>
          <p:cNvPr id="795" name="Google Shape;79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IDEAS</a:t>
            </a:r>
            <a:endParaRPr dirty="0"/>
          </a:p>
        </p:txBody>
      </p:sp>
      <p:sp>
        <p:nvSpPr>
          <p:cNvPr id="796" name="Google Shape;796;p35"/>
          <p:cNvSpPr txBox="1">
            <a:spLocks noGrp="1"/>
          </p:cNvSpPr>
          <p:nvPr>
            <p:ph type="subTitle" idx="1"/>
          </p:nvPr>
        </p:nvSpPr>
        <p:spPr>
          <a:xfrm>
            <a:off x="1215448" y="1707472"/>
            <a:ext cx="3127951"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Aptos" panose="020B0004020202020204" pitchFamily="34" charset="0"/>
              </a:rPr>
              <a:t>An offline OCR system that accurately converts diverse handwritten texts into digital format and utilizes an NLP algorithm to generate concise, contextually relevant summaries.</a:t>
            </a:r>
            <a:endParaRPr dirty="0">
              <a:latin typeface="Aptos" panose="020B0004020202020204" pitchFamily="34" charset="0"/>
            </a:endParaRPr>
          </a:p>
        </p:txBody>
      </p:sp>
      <p:sp>
        <p:nvSpPr>
          <p:cNvPr id="797" name="Google Shape;797;p35"/>
          <p:cNvSpPr txBox="1">
            <a:spLocks noGrp="1"/>
          </p:cNvSpPr>
          <p:nvPr>
            <p:ph type="subTitle" idx="2"/>
          </p:nvPr>
        </p:nvSpPr>
        <p:spPr>
          <a:xfrm>
            <a:off x="5143011" y="1580362"/>
            <a:ext cx="2912513"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The tool is optimized to run on local devices with a minimum of 16 GB RAM, ensuring smooth performance on portable systems without requiring internet connectivity.</a:t>
            </a:r>
            <a:endParaRPr dirty="0">
              <a:latin typeface="Aptos" panose="020B0004020202020204" pitchFamily="34" charset="0"/>
            </a:endParaRPr>
          </a:p>
        </p:txBody>
      </p:sp>
      <p:sp>
        <p:nvSpPr>
          <p:cNvPr id="798" name="Google Shape;798;p35"/>
          <p:cNvSpPr txBox="1">
            <a:spLocks noGrp="1"/>
          </p:cNvSpPr>
          <p:nvPr>
            <p:ph type="subTitle" idx="3"/>
          </p:nvPr>
        </p:nvSpPr>
        <p:spPr>
          <a:xfrm>
            <a:off x="1237787" y="3306451"/>
            <a:ext cx="3127951"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A simple and intuitive interface that allows users to easily input handwritten texts and clearly displays the summarized output, supporting English language processing.</a:t>
            </a:r>
            <a:endParaRPr dirty="0">
              <a:latin typeface="Aptos" panose="020B0004020202020204" pitchFamily="34" charset="0"/>
            </a:endParaRPr>
          </a:p>
        </p:txBody>
      </p:sp>
      <p:sp>
        <p:nvSpPr>
          <p:cNvPr id="799" name="Google Shape;799;p35"/>
          <p:cNvSpPr txBox="1">
            <a:spLocks noGrp="1"/>
          </p:cNvSpPr>
          <p:nvPr>
            <p:ph type="subTitle" idx="4"/>
          </p:nvPr>
        </p:nvSpPr>
        <p:spPr>
          <a:xfrm>
            <a:off x="5149600" y="3389650"/>
            <a:ext cx="2908987"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Capability to process various file formats, including images, PDFs, Word, Excel, JSON, and XML, making it versatile for different user needs.</a:t>
            </a:r>
            <a:endParaRPr dirty="0">
              <a:latin typeface="Aptos" panose="020B0004020202020204" pitchFamily="34" charset="0"/>
            </a:endParaRPr>
          </a:p>
        </p:txBody>
      </p:sp>
      <p:sp>
        <p:nvSpPr>
          <p:cNvPr id="800" name="Google Shape;800;p35"/>
          <p:cNvSpPr txBox="1">
            <a:spLocks noGrp="1"/>
          </p:cNvSpPr>
          <p:nvPr>
            <p:ph type="subTitle" idx="5"/>
          </p:nvPr>
        </p:nvSpPr>
        <p:spPr>
          <a:xfrm>
            <a:off x="1215475" y="1284931"/>
            <a:ext cx="2811000" cy="5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Handwriting Recognition and Summarization</a:t>
            </a:r>
            <a:endParaRPr dirty="0"/>
          </a:p>
        </p:txBody>
      </p:sp>
      <p:sp>
        <p:nvSpPr>
          <p:cNvPr id="801" name="Google Shape;801;p35"/>
          <p:cNvSpPr txBox="1">
            <a:spLocks noGrp="1"/>
          </p:cNvSpPr>
          <p:nvPr>
            <p:ph type="subTitle" idx="7"/>
          </p:nvPr>
        </p:nvSpPr>
        <p:spPr>
          <a:xfrm>
            <a:off x="5143012" y="1098643"/>
            <a:ext cx="2811000" cy="5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Resource Efficiency</a:t>
            </a:r>
            <a:endParaRPr dirty="0"/>
          </a:p>
        </p:txBody>
      </p:sp>
      <p:sp>
        <p:nvSpPr>
          <p:cNvPr id="802" name="Google Shape;802;p35"/>
          <p:cNvSpPr txBox="1">
            <a:spLocks noGrp="1"/>
          </p:cNvSpPr>
          <p:nvPr>
            <p:ph type="subTitle" idx="8"/>
          </p:nvPr>
        </p:nvSpPr>
        <p:spPr>
          <a:xfrm>
            <a:off x="5149600" y="2982001"/>
            <a:ext cx="2811000" cy="5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Multimodal File Format Support</a:t>
            </a:r>
            <a:endParaRPr dirty="0"/>
          </a:p>
        </p:txBody>
      </p:sp>
      <p:grpSp>
        <p:nvGrpSpPr>
          <p:cNvPr id="803" name="Google Shape;803;p35"/>
          <p:cNvGrpSpPr/>
          <p:nvPr/>
        </p:nvGrpSpPr>
        <p:grpSpPr>
          <a:xfrm>
            <a:off x="4755812" y="1253087"/>
            <a:ext cx="345125" cy="345150"/>
            <a:chOff x="997838" y="3797375"/>
            <a:chExt cx="345125" cy="345150"/>
          </a:xfrm>
        </p:grpSpPr>
        <p:sp>
          <p:nvSpPr>
            <p:cNvPr id="804" name="Google Shape;804;p35"/>
            <p:cNvSpPr/>
            <p:nvPr/>
          </p:nvSpPr>
          <p:spPr>
            <a:xfrm>
              <a:off x="997838" y="3797375"/>
              <a:ext cx="345125" cy="345150"/>
            </a:xfrm>
            <a:custGeom>
              <a:avLst/>
              <a:gdLst/>
              <a:ahLst/>
              <a:cxnLst/>
              <a:rect l="l" t="t" r="r" b="b"/>
              <a:pathLst>
                <a:path w="13805" h="13806" extrusionOk="0">
                  <a:moveTo>
                    <a:pt x="6895" y="809"/>
                  </a:moveTo>
                  <a:cubicBezTo>
                    <a:pt x="8172" y="809"/>
                    <a:pt x="9199" y="1838"/>
                    <a:pt x="9199" y="3101"/>
                  </a:cubicBezTo>
                  <a:cubicBezTo>
                    <a:pt x="9199" y="3788"/>
                    <a:pt x="8896" y="4433"/>
                    <a:pt x="8357" y="4865"/>
                  </a:cubicBezTo>
                  <a:cubicBezTo>
                    <a:pt x="8018" y="5157"/>
                    <a:pt x="7785" y="5530"/>
                    <a:pt x="7715" y="5928"/>
                  </a:cubicBezTo>
                  <a:lnTo>
                    <a:pt x="7305" y="5928"/>
                  </a:lnTo>
                  <a:lnTo>
                    <a:pt x="7305" y="3813"/>
                  </a:lnTo>
                  <a:lnTo>
                    <a:pt x="7995" y="3123"/>
                  </a:lnTo>
                  <a:cubicBezTo>
                    <a:pt x="8158" y="2960"/>
                    <a:pt x="8158" y="2702"/>
                    <a:pt x="7995" y="2551"/>
                  </a:cubicBezTo>
                  <a:cubicBezTo>
                    <a:pt x="7919" y="2468"/>
                    <a:pt x="7817" y="2427"/>
                    <a:pt x="7713" y="2427"/>
                  </a:cubicBezTo>
                  <a:cubicBezTo>
                    <a:pt x="7609" y="2427"/>
                    <a:pt x="7504" y="2468"/>
                    <a:pt x="7423" y="2551"/>
                  </a:cubicBezTo>
                  <a:lnTo>
                    <a:pt x="6895" y="3064"/>
                  </a:lnTo>
                  <a:lnTo>
                    <a:pt x="6382" y="2551"/>
                  </a:lnTo>
                  <a:cubicBezTo>
                    <a:pt x="6304" y="2473"/>
                    <a:pt x="6197" y="2430"/>
                    <a:pt x="6089" y="2430"/>
                  </a:cubicBezTo>
                  <a:cubicBezTo>
                    <a:pt x="6003" y="2430"/>
                    <a:pt x="5917" y="2457"/>
                    <a:pt x="5843" y="2514"/>
                  </a:cubicBezTo>
                  <a:cubicBezTo>
                    <a:pt x="5647" y="2666"/>
                    <a:pt x="5633" y="2946"/>
                    <a:pt x="5810" y="3123"/>
                  </a:cubicBezTo>
                  <a:lnTo>
                    <a:pt x="6500" y="3813"/>
                  </a:lnTo>
                  <a:lnTo>
                    <a:pt x="6500" y="5928"/>
                  </a:lnTo>
                  <a:lnTo>
                    <a:pt x="6090" y="5928"/>
                  </a:lnTo>
                  <a:cubicBezTo>
                    <a:pt x="6020" y="5530"/>
                    <a:pt x="5787" y="5157"/>
                    <a:pt x="5448" y="4865"/>
                  </a:cubicBezTo>
                  <a:cubicBezTo>
                    <a:pt x="4909" y="4433"/>
                    <a:pt x="4606" y="3788"/>
                    <a:pt x="4606" y="3101"/>
                  </a:cubicBezTo>
                  <a:cubicBezTo>
                    <a:pt x="4606" y="1838"/>
                    <a:pt x="5633" y="809"/>
                    <a:pt x="6895" y="809"/>
                  </a:cubicBezTo>
                  <a:close/>
                  <a:moveTo>
                    <a:pt x="7681" y="6748"/>
                  </a:moveTo>
                  <a:lnTo>
                    <a:pt x="7681" y="7412"/>
                  </a:lnTo>
                  <a:cubicBezTo>
                    <a:pt x="7681" y="7494"/>
                    <a:pt x="7622" y="7553"/>
                    <a:pt x="7552" y="7553"/>
                  </a:cubicBezTo>
                  <a:lnTo>
                    <a:pt x="6253" y="7553"/>
                  </a:lnTo>
                  <a:cubicBezTo>
                    <a:pt x="6183" y="7553"/>
                    <a:pt x="6124" y="7494"/>
                    <a:pt x="6124" y="7412"/>
                  </a:cubicBezTo>
                  <a:lnTo>
                    <a:pt x="6124" y="6748"/>
                  </a:lnTo>
                  <a:close/>
                  <a:moveTo>
                    <a:pt x="12857" y="3507"/>
                  </a:moveTo>
                  <a:cubicBezTo>
                    <a:pt x="12941" y="3507"/>
                    <a:pt x="12997" y="3566"/>
                    <a:pt x="12997" y="3637"/>
                  </a:cubicBezTo>
                  <a:lnTo>
                    <a:pt x="12997" y="9166"/>
                  </a:lnTo>
                  <a:lnTo>
                    <a:pt x="808" y="9166"/>
                  </a:lnTo>
                  <a:lnTo>
                    <a:pt x="808" y="3637"/>
                  </a:lnTo>
                  <a:cubicBezTo>
                    <a:pt x="808" y="3566"/>
                    <a:pt x="864" y="3507"/>
                    <a:pt x="948" y="3507"/>
                  </a:cubicBezTo>
                  <a:lnTo>
                    <a:pt x="3824" y="3507"/>
                  </a:lnTo>
                  <a:cubicBezTo>
                    <a:pt x="3927" y="4279"/>
                    <a:pt x="4315" y="4994"/>
                    <a:pt x="4921" y="5496"/>
                  </a:cubicBezTo>
                  <a:cubicBezTo>
                    <a:pt x="5167" y="5696"/>
                    <a:pt x="5308" y="5976"/>
                    <a:pt x="5308" y="6257"/>
                  </a:cubicBezTo>
                  <a:lnTo>
                    <a:pt x="5308" y="7412"/>
                  </a:lnTo>
                  <a:cubicBezTo>
                    <a:pt x="5308" y="7940"/>
                    <a:pt x="5740" y="8361"/>
                    <a:pt x="6253" y="8361"/>
                  </a:cubicBezTo>
                  <a:lnTo>
                    <a:pt x="7527" y="8361"/>
                  </a:lnTo>
                  <a:cubicBezTo>
                    <a:pt x="8043" y="8361"/>
                    <a:pt x="8464" y="7940"/>
                    <a:pt x="8464" y="7412"/>
                  </a:cubicBezTo>
                  <a:lnTo>
                    <a:pt x="8464" y="6257"/>
                  </a:lnTo>
                  <a:cubicBezTo>
                    <a:pt x="8464" y="5976"/>
                    <a:pt x="8604" y="5696"/>
                    <a:pt x="8848" y="5496"/>
                  </a:cubicBezTo>
                  <a:cubicBezTo>
                    <a:pt x="9457" y="4994"/>
                    <a:pt x="9855" y="4279"/>
                    <a:pt x="9948" y="3507"/>
                  </a:cubicBezTo>
                  <a:close/>
                  <a:moveTo>
                    <a:pt x="12997" y="9974"/>
                  </a:moveTo>
                  <a:lnTo>
                    <a:pt x="12997" y="10650"/>
                  </a:lnTo>
                  <a:cubicBezTo>
                    <a:pt x="12997" y="10720"/>
                    <a:pt x="12941" y="10790"/>
                    <a:pt x="12857" y="10790"/>
                  </a:cubicBezTo>
                  <a:lnTo>
                    <a:pt x="948" y="10790"/>
                  </a:lnTo>
                  <a:cubicBezTo>
                    <a:pt x="864" y="10790"/>
                    <a:pt x="808" y="10720"/>
                    <a:pt x="808" y="10650"/>
                  </a:cubicBezTo>
                  <a:lnTo>
                    <a:pt x="808" y="9974"/>
                  </a:lnTo>
                  <a:close/>
                  <a:moveTo>
                    <a:pt x="8194" y="11598"/>
                  </a:moveTo>
                  <a:lnTo>
                    <a:pt x="8534" y="13001"/>
                  </a:lnTo>
                  <a:lnTo>
                    <a:pt x="5249" y="13001"/>
                  </a:lnTo>
                  <a:lnTo>
                    <a:pt x="5588" y="11598"/>
                  </a:lnTo>
                  <a:close/>
                  <a:moveTo>
                    <a:pt x="6895" y="1"/>
                  </a:moveTo>
                  <a:cubicBezTo>
                    <a:pt x="5330" y="1"/>
                    <a:pt x="4020" y="1182"/>
                    <a:pt x="3824" y="2702"/>
                  </a:cubicBezTo>
                  <a:lnTo>
                    <a:pt x="948" y="2702"/>
                  </a:lnTo>
                  <a:cubicBezTo>
                    <a:pt x="421" y="2702"/>
                    <a:pt x="0" y="3123"/>
                    <a:pt x="0" y="3637"/>
                  </a:cubicBezTo>
                  <a:lnTo>
                    <a:pt x="0" y="10650"/>
                  </a:lnTo>
                  <a:cubicBezTo>
                    <a:pt x="0" y="11177"/>
                    <a:pt x="421" y="11598"/>
                    <a:pt x="948" y="11598"/>
                  </a:cubicBezTo>
                  <a:lnTo>
                    <a:pt x="4769" y="11598"/>
                  </a:lnTo>
                  <a:lnTo>
                    <a:pt x="4430" y="13001"/>
                  </a:lnTo>
                  <a:lnTo>
                    <a:pt x="3669" y="13001"/>
                  </a:lnTo>
                  <a:cubicBezTo>
                    <a:pt x="3459" y="13001"/>
                    <a:pt x="3274" y="13152"/>
                    <a:pt x="3249" y="13351"/>
                  </a:cubicBezTo>
                  <a:cubicBezTo>
                    <a:pt x="3226" y="13595"/>
                    <a:pt x="3414" y="13806"/>
                    <a:pt x="3658" y="13806"/>
                  </a:cubicBezTo>
                  <a:lnTo>
                    <a:pt x="10110" y="13806"/>
                  </a:lnTo>
                  <a:cubicBezTo>
                    <a:pt x="10321" y="13806"/>
                    <a:pt x="10509" y="13654"/>
                    <a:pt x="10531" y="13444"/>
                  </a:cubicBezTo>
                  <a:cubicBezTo>
                    <a:pt x="10556" y="13200"/>
                    <a:pt x="10368" y="13001"/>
                    <a:pt x="10122" y="13001"/>
                  </a:cubicBezTo>
                  <a:lnTo>
                    <a:pt x="9364" y="13001"/>
                  </a:lnTo>
                  <a:lnTo>
                    <a:pt x="9025" y="11598"/>
                  </a:lnTo>
                  <a:lnTo>
                    <a:pt x="12857" y="11598"/>
                  </a:lnTo>
                  <a:cubicBezTo>
                    <a:pt x="13384" y="11598"/>
                    <a:pt x="13805" y="11177"/>
                    <a:pt x="13805" y="10650"/>
                  </a:cubicBezTo>
                  <a:lnTo>
                    <a:pt x="13805" y="3637"/>
                  </a:lnTo>
                  <a:cubicBezTo>
                    <a:pt x="13805" y="3123"/>
                    <a:pt x="13384" y="2702"/>
                    <a:pt x="12857" y="2702"/>
                  </a:cubicBezTo>
                  <a:lnTo>
                    <a:pt x="9970" y="2702"/>
                  </a:lnTo>
                  <a:cubicBezTo>
                    <a:pt x="9771" y="1182"/>
                    <a:pt x="8475" y="1"/>
                    <a:pt x="6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5" name="Google Shape;805;p35"/>
            <p:cNvSpPr/>
            <p:nvPr/>
          </p:nvSpPr>
          <p:spPr>
            <a:xfrm>
              <a:off x="1259638" y="3810725"/>
              <a:ext cx="40700" cy="30375"/>
            </a:xfrm>
            <a:custGeom>
              <a:avLst/>
              <a:gdLst/>
              <a:ahLst/>
              <a:cxnLst/>
              <a:rect l="l" t="t" r="r" b="b"/>
              <a:pathLst>
                <a:path w="1628" h="1215" extrusionOk="0">
                  <a:moveTo>
                    <a:pt x="1165" y="1"/>
                  </a:moveTo>
                  <a:cubicBezTo>
                    <a:pt x="1096" y="1"/>
                    <a:pt x="1025" y="18"/>
                    <a:pt x="960" y="53"/>
                  </a:cubicBezTo>
                  <a:lnTo>
                    <a:pt x="258" y="463"/>
                  </a:lnTo>
                  <a:cubicBezTo>
                    <a:pt x="70" y="567"/>
                    <a:pt x="0" y="825"/>
                    <a:pt x="118" y="1010"/>
                  </a:cubicBezTo>
                  <a:cubicBezTo>
                    <a:pt x="190" y="1144"/>
                    <a:pt x="324" y="1214"/>
                    <a:pt x="465" y="1214"/>
                  </a:cubicBezTo>
                  <a:cubicBezTo>
                    <a:pt x="533" y="1214"/>
                    <a:pt x="603" y="1198"/>
                    <a:pt x="668" y="1164"/>
                  </a:cubicBezTo>
                  <a:lnTo>
                    <a:pt x="1369" y="754"/>
                  </a:lnTo>
                  <a:cubicBezTo>
                    <a:pt x="1557" y="648"/>
                    <a:pt x="1627" y="393"/>
                    <a:pt x="1510" y="205"/>
                  </a:cubicBezTo>
                  <a:cubicBezTo>
                    <a:pt x="1438" y="71"/>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6" name="Google Shape;806;p35"/>
            <p:cNvSpPr/>
            <p:nvPr/>
          </p:nvSpPr>
          <p:spPr>
            <a:xfrm>
              <a:off x="1259638" y="3908500"/>
              <a:ext cx="40700" cy="30325"/>
            </a:xfrm>
            <a:custGeom>
              <a:avLst/>
              <a:gdLst/>
              <a:ahLst/>
              <a:cxnLst/>
              <a:rect l="l" t="t" r="r" b="b"/>
              <a:pathLst>
                <a:path w="1628" h="1213" extrusionOk="0">
                  <a:moveTo>
                    <a:pt x="460" y="1"/>
                  </a:moveTo>
                  <a:cubicBezTo>
                    <a:pt x="321" y="1"/>
                    <a:pt x="189" y="73"/>
                    <a:pt x="118" y="199"/>
                  </a:cubicBezTo>
                  <a:cubicBezTo>
                    <a:pt x="0" y="395"/>
                    <a:pt x="70" y="642"/>
                    <a:pt x="258" y="760"/>
                  </a:cubicBezTo>
                  <a:lnTo>
                    <a:pt x="960" y="1155"/>
                  </a:lnTo>
                  <a:cubicBezTo>
                    <a:pt x="1026" y="1195"/>
                    <a:pt x="1098" y="1213"/>
                    <a:pt x="1168" y="1213"/>
                  </a:cubicBezTo>
                  <a:cubicBezTo>
                    <a:pt x="1307" y="1213"/>
                    <a:pt x="1439" y="1140"/>
                    <a:pt x="1510" y="1015"/>
                  </a:cubicBezTo>
                  <a:cubicBezTo>
                    <a:pt x="1627" y="816"/>
                    <a:pt x="1557" y="572"/>
                    <a:pt x="1369" y="454"/>
                  </a:cubicBezTo>
                  <a:lnTo>
                    <a:pt x="668" y="58"/>
                  </a:lnTo>
                  <a:cubicBezTo>
                    <a:pt x="601" y="19"/>
                    <a:pt x="530"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7" name="Google Shape;807;p35"/>
            <p:cNvSpPr/>
            <p:nvPr/>
          </p:nvSpPr>
          <p:spPr>
            <a:xfrm>
              <a:off x="1039913" y="3810725"/>
              <a:ext cx="40625" cy="30375"/>
            </a:xfrm>
            <a:custGeom>
              <a:avLst/>
              <a:gdLst/>
              <a:ahLst/>
              <a:cxnLst/>
              <a:rect l="l" t="t" r="r" b="b"/>
              <a:pathLst>
                <a:path w="1625" h="1215" extrusionOk="0">
                  <a:moveTo>
                    <a:pt x="462" y="1"/>
                  </a:moveTo>
                  <a:cubicBezTo>
                    <a:pt x="321" y="1"/>
                    <a:pt x="188" y="71"/>
                    <a:pt x="118" y="205"/>
                  </a:cubicBezTo>
                  <a:cubicBezTo>
                    <a:pt x="0" y="393"/>
                    <a:pt x="70" y="648"/>
                    <a:pt x="258" y="754"/>
                  </a:cubicBezTo>
                  <a:lnTo>
                    <a:pt x="960" y="1164"/>
                  </a:lnTo>
                  <a:cubicBezTo>
                    <a:pt x="1025" y="1198"/>
                    <a:pt x="1094" y="1214"/>
                    <a:pt x="1163" y="1214"/>
                  </a:cubicBezTo>
                  <a:cubicBezTo>
                    <a:pt x="1303" y="1214"/>
                    <a:pt x="1438" y="1144"/>
                    <a:pt x="1509" y="1010"/>
                  </a:cubicBezTo>
                  <a:cubicBezTo>
                    <a:pt x="1624" y="825"/>
                    <a:pt x="1554" y="567"/>
                    <a:pt x="1369" y="463"/>
                  </a:cubicBezTo>
                  <a:lnTo>
                    <a:pt x="668" y="53"/>
                  </a:lnTo>
                  <a:cubicBezTo>
                    <a:pt x="602" y="18"/>
                    <a:pt x="531"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8" name="Google Shape;808;p35"/>
            <p:cNvSpPr/>
            <p:nvPr/>
          </p:nvSpPr>
          <p:spPr>
            <a:xfrm>
              <a:off x="1039913" y="3908500"/>
              <a:ext cx="40625" cy="30325"/>
            </a:xfrm>
            <a:custGeom>
              <a:avLst/>
              <a:gdLst/>
              <a:ahLst/>
              <a:cxnLst/>
              <a:rect l="l" t="t" r="r" b="b"/>
              <a:pathLst>
                <a:path w="1625" h="1213" extrusionOk="0">
                  <a:moveTo>
                    <a:pt x="1168" y="1"/>
                  </a:moveTo>
                  <a:cubicBezTo>
                    <a:pt x="1098" y="1"/>
                    <a:pt x="1026" y="19"/>
                    <a:pt x="960" y="58"/>
                  </a:cubicBezTo>
                  <a:lnTo>
                    <a:pt x="258" y="454"/>
                  </a:lnTo>
                  <a:cubicBezTo>
                    <a:pt x="70" y="572"/>
                    <a:pt x="0" y="816"/>
                    <a:pt x="118" y="1015"/>
                  </a:cubicBezTo>
                  <a:cubicBezTo>
                    <a:pt x="187" y="1140"/>
                    <a:pt x="320" y="1213"/>
                    <a:pt x="459" y="1213"/>
                  </a:cubicBezTo>
                  <a:cubicBezTo>
                    <a:pt x="529" y="1213"/>
                    <a:pt x="601" y="1195"/>
                    <a:pt x="668" y="1155"/>
                  </a:cubicBezTo>
                  <a:lnTo>
                    <a:pt x="1369" y="760"/>
                  </a:lnTo>
                  <a:cubicBezTo>
                    <a:pt x="1554" y="642"/>
                    <a:pt x="1624" y="395"/>
                    <a:pt x="1509" y="199"/>
                  </a:cubicBezTo>
                  <a:cubicBezTo>
                    <a:pt x="1438" y="73"/>
                    <a:pt x="1307"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09" name="Google Shape;809;p35"/>
          <p:cNvGrpSpPr/>
          <p:nvPr/>
        </p:nvGrpSpPr>
        <p:grpSpPr>
          <a:xfrm>
            <a:off x="4736525" y="2989638"/>
            <a:ext cx="345150" cy="345150"/>
            <a:chOff x="1696838" y="3797375"/>
            <a:chExt cx="345150" cy="345150"/>
          </a:xfrm>
        </p:grpSpPr>
        <p:sp>
          <p:nvSpPr>
            <p:cNvPr id="810" name="Google Shape;810;p35"/>
            <p:cNvSpPr/>
            <p:nvPr/>
          </p:nvSpPr>
          <p:spPr>
            <a:xfrm>
              <a:off x="1696838" y="3797375"/>
              <a:ext cx="345150" cy="345150"/>
            </a:xfrm>
            <a:custGeom>
              <a:avLst/>
              <a:gdLst/>
              <a:ahLst/>
              <a:cxnLst/>
              <a:rect l="l" t="t" r="r" b="b"/>
              <a:pathLst>
                <a:path w="13806" h="13806" extrusionOk="0">
                  <a:moveTo>
                    <a:pt x="5283" y="3241"/>
                  </a:moveTo>
                  <a:cubicBezTo>
                    <a:pt x="5951" y="3241"/>
                    <a:pt x="6498" y="3777"/>
                    <a:pt x="6498" y="4456"/>
                  </a:cubicBezTo>
                  <a:lnTo>
                    <a:pt x="6498" y="4585"/>
                  </a:lnTo>
                  <a:lnTo>
                    <a:pt x="6357" y="4585"/>
                  </a:lnTo>
                  <a:cubicBezTo>
                    <a:pt x="5693" y="4585"/>
                    <a:pt x="5143" y="4046"/>
                    <a:pt x="5143" y="3367"/>
                  </a:cubicBezTo>
                  <a:lnTo>
                    <a:pt x="5143" y="3241"/>
                  </a:lnTo>
                  <a:close/>
                  <a:moveTo>
                    <a:pt x="8649" y="3241"/>
                  </a:moveTo>
                  <a:lnTo>
                    <a:pt x="8649" y="3367"/>
                  </a:lnTo>
                  <a:cubicBezTo>
                    <a:pt x="8649" y="4046"/>
                    <a:pt x="8111" y="4585"/>
                    <a:pt x="7446" y="4585"/>
                  </a:cubicBezTo>
                  <a:lnTo>
                    <a:pt x="7306" y="4585"/>
                  </a:lnTo>
                  <a:lnTo>
                    <a:pt x="7306" y="4456"/>
                  </a:lnTo>
                  <a:cubicBezTo>
                    <a:pt x="7306" y="3777"/>
                    <a:pt x="7844" y="3241"/>
                    <a:pt x="8520" y="3241"/>
                  </a:cubicBezTo>
                  <a:close/>
                  <a:moveTo>
                    <a:pt x="8299" y="7283"/>
                  </a:moveTo>
                  <a:lnTo>
                    <a:pt x="7914" y="9166"/>
                  </a:lnTo>
                  <a:lnTo>
                    <a:pt x="5881" y="9166"/>
                  </a:lnTo>
                  <a:lnTo>
                    <a:pt x="5505" y="7283"/>
                  </a:lnTo>
                  <a:close/>
                  <a:moveTo>
                    <a:pt x="12857" y="809"/>
                  </a:moveTo>
                  <a:cubicBezTo>
                    <a:pt x="12939" y="809"/>
                    <a:pt x="12998" y="868"/>
                    <a:pt x="12998" y="949"/>
                  </a:cubicBezTo>
                  <a:lnTo>
                    <a:pt x="12998" y="9166"/>
                  </a:lnTo>
                  <a:lnTo>
                    <a:pt x="8742" y="9166"/>
                  </a:lnTo>
                  <a:lnTo>
                    <a:pt x="9118" y="7283"/>
                  </a:lnTo>
                  <a:lnTo>
                    <a:pt x="9317" y="7283"/>
                  </a:lnTo>
                  <a:cubicBezTo>
                    <a:pt x="9528" y="7283"/>
                    <a:pt x="9701" y="7132"/>
                    <a:pt x="9724" y="6922"/>
                  </a:cubicBezTo>
                  <a:cubicBezTo>
                    <a:pt x="9760" y="6677"/>
                    <a:pt x="9561" y="6478"/>
                    <a:pt x="9328" y="6478"/>
                  </a:cubicBezTo>
                  <a:lnTo>
                    <a:pt x="7306" y="6478"/>
                  </a:lnTo>
                  <a:lnTo>
                    <a:pt x="7306" y="5390"/>
                  </a:lnTo>
                  <a:lnTo>
                    <a:pt x="7446" y="5390"/>
                  </a:lnTo>
                  <a:cubicBezTo>
                    <a:pt x="8557" y="5390"/>
                    <a:pt x="9469" y="4489"/>
                    <a:pt x="9469" y="3367"/>
                  </a:cubicBezTo>
                  <a:lnTo>
                    <a:pt x="9469" y="2831"/>
                  </a:lnTo>
                  <a:cubicBezTo>
                    <a:pt x="9469" y="2610"/>
                    <a:pt x="9281" y="2433"/>
                    <a:pt x="9059" y="2433"/>
                  </a:cubicBezTo>
                  <a:lnTo>
                    <a:pt x="8520" y="2433"/>
                  </a:lnTo>
                  <a:cubicBezTo>
                    <a:pt x="7856" y="2433"/>
                    <a:pt x="7269" y="2750"/>
                    <a:pt x="6896" y="3241"/>
                  </a:cubicBezTo>
                  <a:cubicBezTo>
                    <a:pt x="6534" y="2750"/>
                    <a:pt x="5951" y="2433"/>
                    <a:pt x="5283" y="2433"/>
                  </a:cubicBezTo>
                  <a:lnTo>
                    <a:pt x="4744" y="2433"/>
                  </a:lnTo>
                  <a:cubicBezTo>
                    <a:pt x="4523" y="2433"/>
                    <a:pt x="4338" y="2610"/>
                    <a:pt x="4338" y="2831"/>
                  </a:cubicBezTo>
                  <a:lnTo>
                    <a:pt x="4338" y="3367"/>
                  </a:lnTo>
                  <a:cubicBezTo>
                    <a:pt x="4338" y="4489"/>
                    <a:pt x="5249" y="5390"/>
                    <a:pt x="6357" y="5390"/>
                  </a:cubicBezTo>
                  <a:lnTo>
                    <a:pt x="6498" y="5390"/>
                  </a:lnTo>
                  <a:lnTo>
                    <a:pt x="6498" y="6478"/>
                  </a:lnTo>
                  <a:lnTo>
                    <a:pt x="4489" y="6478"/>
                  </a:lnTo>
                  <a:cubicBezTo>
                    <a:pt x="4279" y="6478"/>
                    <a:pt x="4091" y="6630"/>
                    <a:pt x="4068" y="6829"/>
                  </a:cubicBezTo>
                  <a:cubicBezTo>
                    <a:pt x="4043" y="7073"/>
                    <a:pt x="4231" y="7283"/>
                    <a:pt x="4478" y="7283"/>
                  </a:cubicBezTo>
                  <a:lnTo>
                    <a:pt x="4688" y="7283"/>
                  </a:lnTo>
                  <a:lnTo>
                    <a:pt x="5061" y="9166"/>
                  </a:lnTo>
                  <a:lnTo>
                    <a:pt x="806" y="9166"/>
                  </a:lnTo>
                  <a:lnTo>
                    <a:pt x="806" y="949"/>
                  </a:lnTo>
                  <a:cubicBezTo>
                    <a:pt x="806" y="868"/>
                    <a:pt x="865" y="809"/>
                    <a:pt x="946" y="809"/>
                  </a:cubicBezTo>
                  <a:close/>
                  <a:moveTo>
                    <a:pt x="12998" y="9974"/>
                  </a:moveTo>
                  <a:lnTo>
                    <a:pt x="12998" y="10650"/>
                  </a:lnTo>
                  <a:cubicBezTo>
                    <a:pt x="12998" y="10720"/>
                    <a:pt x="12939" y="10790"/>
                    <a:pt x="12857" y="10790"/>
                  </a:cubicBezTo>
                  <a:lnTo>
                    <a:pt x="946" y="10790"/>
                  </a:lnTo>
                  <a:cubicBezTo>
                    <a:pt x="865" y="10790"/>
                    <a:pt x="806" y="10720"/>
                    <a:pt x="806" y="10650"/>
                  </a:cubicBezTo>
                  <a:lnTo>
                    <a:pt x="806" y="9974"/>
                  </a:lnTo>
                  <a:close/>
                  <a:moveTo>
                    <a:pt x="8206" y="11598"/>
                  </a:moveTo>
                  <a:lnTo>
                    <a:pt x="8546" y="13001"/>
                  </a:lnTo>
                  <a:lnTo>
                    <a:pt x="5261" y="13001"/>
                  </a:lnTo>
                  <a:lnTo>
                    <a:pt x="5600" y="11598"/>
                  </a:lnTo>
                  <a:close/>
                  <a:moveTo>
                    <a:pt x="946" y="1"/>
                  </a:moveTo>
                  <a:cubicBezTo>
                    <a:pt x="421" y="1"/>
                    <a:pt x="1" y="422"/>
                    <a:pt x="1" y="949"/>
                  </a:cubicBezTo>
                  <a:lnTo>
                    <a:pt x="1" y="10650"/>
                  </a:lnTo>
                  <a:cubicBezTo>
                    <a:pt x="1" y="11177"/>
                    <a:pt x="421" y="11598"/>
                    <a:pt x="946" y="11598"/>
                  </a:cubicBezTo>
                  <a:lnTo>
                    <a:pt x="4770" y="11598"/>
                  </a:lnTo>
                  <a:lnTo>
                    <a:pt x="4430" y="13001"/>
                  </a:lnTo>
                  <a:lnTo>
                    <a:pt x="3681" y="13001"/>
                  </a:lnTo>
                  <a:cubicBezTo>
                    <a:pt x="3471" y="13001"/>
                    <a:pt x="3286" y="13152"/>
                    <a:pt x="3260" y="13351"/>
                  </a:cubicBezTo>
                  <a:cubicBezTo>
                    <a:pt x="3238" y="13595"/>
                    <a:pt x="3426" y="13806"/>
                    <a:pt x="3670" y="13806"/>
                  </a:cubicBezTo>
                  <a:lnTo>
                    <a:pt x="10122" y="13806"/>
                  </a:lnTo>
                  <a:cubicBezTo>
                    <a:pt x="10333" y="13806"/>
                    <a:pt x="10521" y="13654"/>
                    <a:pt x="10543" y="13444"/>
                  </a:cubicBezTo>
                  <a:cubicBezTo>
                    <a:pt x="10565" y="13200"/>
                    <a:pt x="10380" y="13001"/>
                    <a:pt x="10133" y="13001"/>
                  </a:cubicBezTo>
                  <a:lnTo>
                    <a:pt x="9373" y="13001"/>
                  </a:lnTo>
                  <a:lnTo>
                    <a:pt x="9037" y="11598"/>
                  </a:lnTo>
                  <a:lnTo>
                    <a:pt x="12857" y="11598"/>
                  </a:lnTo>
                  <a:cubicBezTo>
                    <a:pt x="13385" y="11598"/>
                    <a:pt x="13806" y="11177"/>
                    <a:pt x="13806" y="10650"/>
                  </a:cubicBezTo>
                  <a:lnTo>
                    <a:pt x="13806" y="949"/>
                  </a:lnTo>
                  <a:cubicBezTo>
                    <a:pt x="13806" y="422"/>
                    <a:pt x="13385" y="1"/>
                    <a:pt x="12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1" name="Google Shape;811;p35"/>
            <p:cNvSpPr/>
            <p:nvPr/>
          </p:nvSpPr>
          <p:spPr>
            <a:xfrm>
              <a:off x="1959838" y="3891775"/>
              <a:ext cx="41475" cy="20225"/>
            </a:xfrm>
            <a:custGeom>
              <a:avLst/>
              <a:gdLst/>
              <a:ahLst/>
              <a:cxnLst/>
              <a:rect l="l" t="t" r="r" b="b"/>
              <a:pathLst>
                <a:path w="1659" h="809" extrusionOk="0">
                  <a:moveTo>
                    <a:pt x="433" y="1"/>
                  </a:moveTo>
                  <a:cubicBezTo>
                    <a:pt x="233" y="1"/>
                    <a:pt x="45" y="152"/>
                    <a:pt x="23" y="363"/>
                  </a:cubicBezTo>
                  <a:cubicBezTo>
                    <a:pt x="1" y="598"/>
                    <a:pt x="186" y="809"/>
                    <a:pt x="421" y="809"/>
                  </a:cubicBezTo>
                  <a:lnTo>
                    <a:pt x="1227" y="809"/>
                  </a:lnTo>
                  <a:cubicBezTo>
                    <a:pt x="1426" y="809"/>
                    <a:pt x="1614" y="657"/>
                    <a:pt x="1636" y="447"/>
                  </a:cubicBezTo>
                  <a:cubicBezTo>
                    <a:pt x="1659" y="211"/>
                    <a:pt x="1473" y="1"/>
                    <a:pt x="1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2" name="Google Shape;812;p35"/>
            <p:cNvSpPr/>
            <p:nvPr/>
          </p:nvSpPr>
          <p:spPr>
            <a:xfrm>
              <a:off x="1952188" y="3838075"/>
              <a:ext cx="40700" cy="30350"/>
            </a:xfrm>
            <a:custGeom>
              <a:avLst/>
              <a:gdLst/>
              <a:ahLst/>
              <a:cxnLst/>
              <a:rect l="l" t="t" r="r" b="b"/>
              <a:pathLst>
                <a:path w="1628" h="1214" extrusionOk="0">
                  <a:moveTo>
                    <a:pt x="1166" y="0"/>
                  </a:moveTo>
                  <a:cubicBezTo>
                    <a:pt x="1097" y="0"/>
                    <a:pt x="1026" y="18"/>
                    <a:pt x="960" y="56"/>
                  </a:cubicBezTo>
                  <a:lnTo>
                    <a:pt x="259" y="454"/>
                  </a:lnTo>
                  <a:cubicBezTo>
                    <a:pt x="60" y="572"/>
                    <a:pt x="1" y="816"/>
                    <a:pt x="107" y="1004"/>
                  </a:cubicBezTo>
                  <a:cubicBezTo>
                    <a:pt x="186" y="1138"/>
                    <a:pt x="322" y="1213"/>
                    <a:pt x="462" y="1213"/>
                  </a:cubicBezTo>
                  <a:cubicBezTo>
                    <a:pt x="532" y="1213"/>
                    <a:pt x="603" y="1195"/>
                    <a:pt x="668" y="1156"/>
                  </a:cubicBezTo>
                  <a:lnTo>
                    <a:pt x="1370" y="757"/>
                  </a:lnTo>
                  <a:cubicBezTo>
                    <a:pt x="1558" y="642"/>
                    <a:pt x="1628" y="395"/>
                    <a:pt x="1510" y="196"/>
                  </a:cubicBezTo>
                  <a:cubicBezTo>
                    <a:pt x="1439" y="72"/>
                    <a:pt x="1306" y="0"/>
                    <a:pt x="1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3" name="Google Shape;813;p35"/>
            <p:cNvSpPr/>
            <p:nvPr/>
          </p:nvSpPr>
          <p:spPr>
            <a:xfrm>
              <a:off x="1952188" y="3935650"/>
              <a:ext cx="40700" cy="30450"/>
            </a:xfrm>
            <a:custGeom>
              <a:avLst/>
              <a:gdLst/>
              <a:ahLst/>
              <a:cxnLst/>
              <a:rect l="l" t="t" r="r" b="b"/>
              <a:pathLst>
                <a:path w="1628" h="1218" extrusionOk="0">
                  <a:moveTo>
                    <a:pt x="462" y="1"/>
                  </a:moveTo>
                  <a:cubicBezTo>
                    <a:pt x="322" y="1"/>
                    <a:pt x="186" y="76"/>
                    <a:pt x="107" y="209"/>
                  </a:cubicBezTo>
                  <a:cubicBezTo>
                    <a:pt x="1" y="397"/>
                    <a:pt x="60" y="642"/>
                    <a:pt x="259" y="759"/>
                  </a:cubicBezTo>
                  <a:lnTo>
                    <a:pt x="960" y="1169"/>
                  </a:lnTo>
                  <a:cubicBezTo>
                    <a:pt x="1023" y="1202"/>
                    <a:pt x="1090" y="1217"/>
                    <a:pt x="1156" y="1217"/>
                  </a:cubicBezTo>
                  <a:cubicBezTo>
                    <a:pt x="1300" y="1217"/>
                    <a:pt x="1437" y="1144"/>
                    <a:pt x="1510" y="1017"/>
                  </a:cubicBezTo>
                  <a:cubicBezTo>
                    <a:pt x="1628" y="818"/>
                    <a:pt x="1558" y="571"/>
                    <a:pt x="1370" y="468"/>
                  </a:cubicBezTo>
                  <a:lnTo>
                    <a:pt x="668" y="58"/>
                  </a:lnTo>
                  <a:cubicBezTo>
                    <a:pt x="603" y="19"/>
                    <a:pt x="532"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4" name="Google Shape;814;p35"/>
            <p:cNvSpPr/>
            <p:nvPr/>
          </p:nvSpPr>
          <p:spPr>
            <a:xfrm>
              <a:off x="1737438" y="3891775"/>
              <a:ext cx="41550" cy="20225"/>
            </a:xfrm>
            <a:custGeom>
              <a:avLst/>
              <a:gdLst/>
              <a:ahLst/>
              <a:cxnLst/>
              <a:rect l="l" t="t" r="r" b="b"/>
              <a:pathLst>
                <a:path w="1662" h="809" extrusionOk="0">
                  <a:moveTo>
                    <a:pt x="433" y="1"/>
                  </a:moveTo>
                  <a:cubicBezTo>
                    <a:pt x="223" y="1"/>
                    <a:pt x="49" y="152"/>
                    <a:pt x="23" y="363"/>
                  </a:cubicBezTo>
                  <a:cubicBezTo>
                    <a:pt x="1" y="598"/>
                    <a:pt x="189" y="809"/>
                    <a:pt x="422" y="809"/>
                  </a:cubicBezTo>
                  <a:lnTo>
                    <a:pt x="1227" y="809"/>
                  </a:lnTo>
                  <a:cubicBezTo>
                    <a:pt x="1474" y="809"/>
                    <a:pt x="1662" y="598"/>
                    <a:pt x="1636" y="363"/>
                  </a:cubicBezTo>
                  <a:cubicBezTo>
                    <a:pt x="1614" y="152"/>
                    <a:pt x="1426"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5" name="Google Shape;815;p35"/>
            <p:cNvSpPr/>
            <p:nvPr/>
          </p:nvSpPr>
          <p:spPr>
            <a:xfrm>
              <a:off x="1745938" y="3838075"/>
              <a:ext cx="40625" cy="30350"/>
            </a:xfrm>
            <a:custGeom>
              <a:avLst/>
              <a:gdLst/>
              <a:ahLst/>
              <a:cxnLst/>
              <a:rect l="l" t="t" r="r" b="b"/>
              <a:pathLst>
                <a:path w="1625" h="1214" extrusionOk="0">
                  <a:moveTo>
                    <a:pt x="459" y="0"/>
                  </a:moveTo>
                  <a:cubicBezTo>
                    <a:pt x="319" y="0"/>
                    <a:pt x="187" y="72"/>
                    <a:pt x="115" y="196"/>
                  </a:cubicBezTo>
                  <a:cubicBezTo>
                    <a:pt x="0" y="395"/>
                    <a:pt x="70" y="642"/>
                    <a:pt x="256" y="757"/>
                  </a:cubicBezTo>
                  <a:lnTo>
                    <a:pt x="957" y="1156"/>
                  </a:lnTo>
                  <a:cubicBezTo>
                    <a:pt x="1023" y="1195"/>
                    <a:pt x="1094" y="1213"/>
                    <a:pt x="1163" y="1213"/>
                  </a:cubicBezTo>
                  <a:cubicBezTo>
                    <a:pt x="1304" y="1213"/>
                    <a:pt x="1437" y="1138"/>
                    <a:pt x="1507" y="1004"/>
                  </a:cubicBezTo>
                  <a:cubicBezTo>
                    <a:pt x="1625" y="816"/>
                    <a:pt x="1555" y="572"/>
                    <a:pt x="1367" y="454"/>
                  </a:cubicBezTo>
                  <a:lnTo>
                    <a:pt x="665" y="56"/>
                  </a:lnTo>
                  <a:cubicBezTo>
                    <a:pt x="599" y="18"/>
                    <a:pt x="528" y="0"/>
                    <a:pt x="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6" name="Google Shape;816;p35"/>
            <p:cNvSpPr/>
            <p:nvPr/>
          </p:nvSpPr>
          <p:spPr>
            <a:xfrm>
              <a:off x="1745938" y="3935650"/>
              <a:ext cx="40625" cy="30450"/>
            </a:xfrm>
            <a:custGeom>
              <a:avLst/>
              <a:gdLst/>
              <a:ahLst/>
              <a:cxnLst/>
              <a:rect l="l" t="t" r="r" b="b"/>
              <a:pathLst>
                <a:path w="1625" h="1218" extrusionOk="0">
                  <a:moveTo>
                    <a:pt x="1163" y="1"/>
                  </a:moveTo>
                  <a:cubicBezTo>
                    <a:pt x="1094" y="1"/>
                    <a:pt x="1023" y="19"/>
                    <a:pt x="957" y="58"/>
                  </a:cubicBezTo>
                  <a:lnTo>
                    <a:pt x="256" y="468"/>
                  </a:lnTo>
                  <a:cubicBezTo>
                    <a:pt x="70" y="571"/>
                    <a:pt x="0" y="818"/>
                    <a:pt x="115" y="1017"/>
                  </a:cubicBezTo>
                  <a:cubicBezTo>
                    <a:pt x="188" y="1144"/>
                    <a:pt x="326" y="1217"/>
                    <a:pt x="469" y="1217"/>
                  </a:cubicBezTo>
                  <a:cubicBezTo>
                    <a:pt x="535" y="1217"/>
                    <a:pt x="602" y="1202"/>
                    <a:pt x="665" y="1169"/>
                  </a:cubicBezTo>
                  <a:lnTo>
                    <a:pt x="1367" y="759"/>
                  </a:lnTo>
                  <a:cubicBezTo>
                    <a:pt x="1555" y="642"/>
                    <a:pt x="1625" y="397"/>
                    <a:pt x="1507" y="209"/>
                  </a:cubicBezTo>
                  <a:cubicBezTo>
                    <a:pt x="1437" y="76"/>
                    <a:pt x="1304"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17" name="Google Shape;817;p35"/>
          <p:cNvGrpSpPr/>
          <p:nvPr/>
        </p:nvGrpSpPr>
        <p:grpSpPr>
          <a:xfrm>
            <a:off x="857100" y="3021701"/>
            <a:ext cx="305475" cy="345175"/>
            <a:chOff x="1017663" y="3243950"/>
            <a:chExt cx="305475" cy="345175"/>
          </a:xfrm>
        </p:grpSpPr>
        <p:sp>
          <p:nvSpPr>
            <p:cNvPr id="818" name="Google Shape;818;p35"/>
            <p:cNvSpPr/>
            <p:nvPr/>
          </p:nvSpPr>
          <p:spPr>
            <a:xfrm>
              <a:off x="1234238" y="3487950"/>
              <a:ext cx="40350" cy="20500"/>
            </a:xfrm>
            <a:custGeom>
              <a:avLst/>
              <a:gdLst/>
              <a:ahLst/>
              <a:cxnLst/>
              <a:rect l="l" t="t" r="r" b="b"/>
              <a:pathLst>
                <a:path w="1614" h="820" extrusionOk="0">
                  <a:moveTo>
                    <a:pt x="399" y="1"/>
                  </a:moveTo>
                  <a:cubicBezTo>
                    <a:pt x="175" y="1"/>
                    <a:pt x="1" y="189"/>
                    <a:pt x="1" y="410"/>
                  </a:cubicBezTo>
                  <a:cubicBezTo>
                    <a:pt x="1" y="632"/>
                    <a:pt x="175" y="820"/>
                    <a:pt x="399" y="820"/>
                  </a:cubicBezTo>
                  <a:lnTo>
                    <a:pt x="1204" y="820"/>
                  </a:lnTo>
                  <a:cubicBezTo>
                    <a:pt x="1437" y="820"/>
                    <a:pt x="1614" y="632"/>
                    <a:pt x="1614" y="410"/>
                  </a:cubicBezTo>
                  <a:cubicBezTo>
                    <a:pt x="1614" y="189"/>
                    <a:pt x="1437"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9" name="Google Shape;819;p35"/>
            <p:cNvSpPr/>
            <p:nvPr/>
          </p:nvSpPr>
          <p:spPr>
            <a:xfrm>
              <a:off x="1065638" y="3487950"/>
              <a:ext cx="40350" cy="20500"/>
            </a:xfrm>
            <a:custGeom>
              <a:avLst/>
              <a:gdLst/>
              <a:ahLst/>
              <a:cxnLst/>
              <a:rect l="l" t="t" r="r" b="b"/>
              <a:pathLst>
                <a:path w="1614" h="820" extrusionOk="0">
                  <a:moveTo>
                    <a:pt x="410" y="1"/>
                  </a:moveTo>
                  <a:cubicBezTo>
                    <a:pt x="175" y="1"/>
                    <a:pt x="1" y="189"/>
                    <a:pt x="1" y="410"/>
                  </a:cubicBezTo>
                  <a:cubicBezTo>
                    <a:pt x="1" y="632"/>
                    <a:pt x="175" y="820"/>
                    <a:pt x="410" y="820"/>
                  </a:cubicBezTo>
                  <a:lnTo>
                    <a:pt x="1215" y="820"/>
                  </a:lnTo>
                  <a:cubicBezTo>
                    <a:pt x="1437" y="820"/>
                    <a:pt x="1614" y="632"/>
                    <a:pt x="1614" y="410"/>
                  </a:cubicBezTo>
                  <a:cubicBezTo>
                    <a:pt x="1614" y="189"/>
                    <a:pt x="1437"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20" name="Google Shape;820;p35"/>
            <p:cNvSpPr/>
            <p:nvPr/>
          </p:nvSpPr>
          <p:spPr>
            <a:xfrm>
              <a:off x="1017663" y="3243950"/>
              <a:ext cx="305475" cy="345175"/>
            </a:xfrm>
            <a:custGeom>
              <a:avLst/>
              <a:gdLst/>
              <a:ahLst/>
              <a:cxnLst/>
              <a:rect l="l" t="t" r="r" b="b"/>
              <a:pathLst>
                <a:path w="12219" h="13807" extrusionOk="0">
                  <a:moveTo>
                    <a:pt x="2329" y="817"/>
                  </a:moveTo>
                  <a:cubicBezTo>
                    <a:pt x="2551" y="817"/>
                    <a:pt x="2725" y="994"/>
                    <a:pt x="2725" y="1216"/>
                  </a:cubicBezTo>
                  <a:cubicBezTo>
                    <a:pt x="2725" y="1437"/>
                    <a:pt x="2551" y="1625"/>
                    <a:pt x="2329" y="1625"/>
                  </a:cubicBezTo>
                  <a:cubicBezTo>
                    <a:pt x="2105" y="1625"/>
                    <a:pt x="1920" y="1437"/>
                    <a:pt x="1920" y="1216"/>
                  </a:cubicBezTo>
                  <a:cubicBezTo>
                    <a:pt x="1920" y="994"/>
                    <a:pt x="2105" y="817"/>
                    <a:pt x="2329" y="817"/>
                  </a:cubicBezTo>
                  <a:close/>
                  <a:moveTo>
                    <a:pt x="6102" y="817"/>
                  </a:moveTo>
                  <a:cubicBezTo>
                    <a:pt x="6327" y="817"/>
                    <a:pt x="6501" y="994"/>
                    <a:pt x="6501" y="1216"/>
                  </a:cubicBezTo>
                  <a:cubicBezTo>
                    <a:pt x="6501" y="1437"/>
                    <a:pt x="6327" y="1625"/>
                    <a:pt x="6102" y="1625"/>
                  </a:cubicBezTo>
                  <a:cubicBezTo>
                    <a:pt x="5870" y="1625"/>
                    <a:pt x="5696" y="1437"/>
                    <a:pt x="5696" y="1216"/>
                  </a:cubicBezTo>
                  <a:cubicBezTo>
                    <a:pt x="5696" y="994"/>
                    <a:pt x="5870" y="817"/>
                    <a:pt x="6102" y="817"/>
                  </a:cubicBezTo>
                  <a:close/>
                  <a:moveTo>
                    <a:pt x="9867" y="817"/>
                  </a:moveTo>
                  <a:cubicBezTo>
                    <a:pt x="10100" y="817"/>
                    <a:pt x="10277" y="994"/>
                    <a:pt x="10277" y="1216"/>
                  </a:cubicBezTo>
                  <a:cubicBezTo>
                    <a:pt x="10277" y="1437"/>
                    <a:pt x="10100" y="1625"/>
                    <a:pt x="9867" y="1625"/>
                  </a:cubicBezTo>
                  <a:cubicBezTo>
                    <a:pt x="9646" y="1625"/>
                    <a:pt x="9469" y="1437"/>
                    <a:pt x="9469" y="1216"/>
                  </a:cubicBezTo>
                  <a:cubicBezTo>
                    <a:pt x="9469" y="994"/>
                    <a:pt x="9646" y="817"/>
                    <a:pt x="9867" y="817"/>
                  </a:cubicBezTo>
                  <a:close/>
                  <a:moveTo>
                    <a:pt x="1813" y="6804"/>
                  </a:moveTo>
                  <a:lnTo>
                    <a:pt x="1709" y="7609"/>
                  </a:lnTo>
                  <a:lnTo>
                    <a:pt x="1241" y="7609"/>
                  </a:lnTo>
                  <a:cubicBezTo>
                    <a:pt x="1019" y="7609"/>
                    <a:pt x="843" y="7424"/>
                    <a:pt x="843" y="7200"/>
                  </a:cubicBezTo>
                  <a:cubicBezTo>
                    <a:pt x="843" y="6978"/>
                    <a:pt x="1019" y="6804"/>
                    <a:pt x="1241" y="6804"/>
                  </a:cubicBezTo>
                  <a:close/>
                  <a:moveTo>
                    <a:pt x="8195" y="4641"/>
                  </a:moveTo>
                  <a:cubicBezTo>
                    <a:pt x="8804" y="4641"/>
                    <a:pt x="9317" y="5084"/>
                    <a:pt x="9399" y="5682"/>
                  </a:cubicBezTo>
                  <a:lnTo>
                    <a:pt x="9679" y="7609"/>
                  </a:lnTo>
                  <a:lnTo>
                    <a:pt x="2514" y="7609"/>
                  </a:lnTo>
                  <a:lnTo>
                    <a:pt x="2795" y="5682"/>
                  </a:lnTo>
                  <a:cubicBezTo>
                    <a:pt x="2876" y="5084"/>
                    <a:pt x="3393" y="4641"/>
                    <a:pt x="3998" y="4641"/>
                  </a:cubicBezTo>
                  <a:close/>
                  <a:moveTo>
                    <a:pt x="10956" y="6804"/>
                  </a:moveTo>
                  <a:cubicBezTo>
                    <a:pt x="11177" y="6804"/>
                    <a:pt x="11351" y="6978"/>
                    <a:pt x="11351" y="7200"/>
                  </a:cubicBezTo>
                  <a:cubicBezTo>
                    <a:pt x="11351" y="7424"/>
                    <a:pt x="11177" y="7609"/>
                    <a:pt x="10956" y="7609"/>
                  </a:cubicBezTo>
                  <a:lnTo>
                    <a:pt x="10498" y="7609"/>
                  </a:lnTo>
                  <a:lnTo>
                    <a:pt x="10381" y="6804"/>
                  </a:lnTo>
                  <a:close/>
                  <a:moveTo>
                    <a:pt x="7154" y="10580"/>
                  </a:moveTo>
                  <a:lnTo>
                    <a:pt x="7424" y="11385"/>
                  </a:lnTo>
                  <a:lnTo>
                    <a:pt x="4770" y="11385"/>
                  </a:lnTo>
                  <a:lnTo>
                    <a:pt x="5039" y="10580"/>
                  </a:lnTo>
                  <a:close/>
                  <a:moveTo>
                    <a:pt x="10044" y="8417"/>
                  </a:moveTo>
                  <a:lnTo>
                    <a:pt x="10639" y="8779"/>
                  </a:lnTo>
                  <a:cubicBezTo>
                    <a:pt x="10919" y="8942"/>
                    <a:pt x="11096" y="9259"/>
                    <a:pt x="11096" y="9584"/>
                  </a:cubicBezTo>
                  <a:lnTo>
                    <a:pt x="11096" y="11385"/>
                  </a:lnTo>
                  <a:lnTo>
                    <a:pt x="8277" y="11385"/>
                  </a:lnTo>
                  <a:lnTo>
                    <a:pt x="7833" y="10041"/>
                  </a:lnTo>
                  <a:cubicBezTo>
                    <a:pt x="7774" y="9879"/>
                    <a:pt x="7623" y="9761"/>
                    <a:pt x="7449" y="9761"/>
                  </a:cubicBezTo>
                  <a:lnTo>
                    <a:pt x="4748" y="9761"/>
                  </a:lnTo>
                  <a:cubicBezTo>
                    <a:pt x="4574" y="9761"/>
                    <a:pt x="4419" y="9879"/>
                    <a:pt x="4363" y="10041"/>
                  </a:cubicBezTo>
                  <a:lnTo>
                    <a:pt x="3917" y="11385"/>
                  </a:lnTo>
                  <a:lnTo>
                    <a:pt x="1123" y="11385"/>
                  </a:lnTo>
                  <a:lnTo>
                    <a:pt x="1123" y="9584"/>
                  </a:lnTo>
                  <a:cubicBezTo>
                    <a:pt x="1123" y="9259"/>
                    <a:pt x="1300" y="8942"/>
                    <a:pt x="1580" y="8779"/>
                  </a:cubicBezTo>
                  <a:lnTo>
                    <a:pt x="2175" y="8417"/>
                  </a:lnTo>
                  <a:close/>
                  <a:moveTo>
                    <a:pt x="3005" y="12193"/>
                  </a:moveTo>
                  <a:lnTo>
                    <a:pt x="3005" y="12869"/>
                  </a:lnTo>
                  <a:cubicBezTo>
                    <a:pt x="3005" y="12939"/>
                    <a:pt x="2946" y="12998"/>
                    <a:pt x="2876" y="12998"/>
                  </a:cubicBezTo>
                  <a:lnTo>
                    <a:pt x="2071" y="12998"/>
                  </a:lnTo>
                  <a:cubicBezTo>
                    <a:pt x="1990" y="12998"/>
                    <a:pt x="1931" y="12939"/>
                    <a:pt x="1931" y="12869"/>
                  </a:cubicBezTo>
                  <a:lnTo>
                    <a:pt x="1931" y="12193"/>
                  </a:lnTo>
                  <a:close/>
                  <a:moveTo>
                    <a:pt x="10288" y="12193"/>
                  </a:moveTo>
                  <a:lnTo>
                    <a:pt x="10288" y="12869"/>
                  </a:lnTo>
                  <a:cubicBezTo>
                    <a:pt x="10288" y="12939"/>
                    <a:pt x="10229" y="12998"/>
                    <a:pt x="10148" y="12998"/>
                  </a:cubicBezTo>
                  <a:lnTo>
                    <a:pt x="9343" y="12998"/>
                  </a:lnTo>
                  <a:cubicBezTo>
                    <a:pt x="9272" y="12998"/>
                    <a:pt x="9214" y="12939"/>
                    <a:pt x="9214" y="12869"/>
                  </a:cubicBezTo>
                  <a:lnTo>
                    <a:pt x="9214" y="12193"/>
                  </a:lnTo>
                  <a:close/>
                  <a:moveTo>
                    <a:pt x="6117" y="0"/>
                  </a:moveTo>
                  <a:cubicBezTo>
                    <a:pt x="5447" y="0"/>
                    <a:pt x="4899" y="552"/>
                    <a:pt x="4899" y="1216"/>
                  </a:cubicBezTo>
                  <a:cubicBezTo>
                    <a:pt x="4899" y="1743"/>
                    <a:pt x="5238" y="2198"/>
                    <a:pt x="5707" y="2360"/>
                  </a:cubicBezTo>
                  <a:lnTo>
                    <a:pt x="5707" y="3833"/>
                  </a:lnTo>
                  <a:lnTo>
                    <a:pt x="4630" y="3833"/>
                  </a:lnTo>
                  <a:lnTo>
                    <a:pt x="4630" y="2560"/>
                  </a:lnTo>
                  <a:cubicBezTo>
                    <a:pt x="4630" y="2431"/>
                    <a:pt x="4560" y="2316"/>
                    <a:pt x="4456" y="2234"/>
                  </a:cubicBezTo>
                  <a:lnTo>
                    <a:pt x="3496" y="1555"/>
                  </a:lnTo>
                  <a:cubicBezTo>
                    <a:pt x="3533" y="1449"/>
                    <a:pt x="3544" y="1334"/>
                    <a:pt x="3544" y="1216"/>
                  </a:cubicBezTo>
                  <a:cubicBezTo>
                    <a:pt x="3544" y="548"/>
                    <a:pt x="3003" y="8"/>
                    <a:pt x="2346" y="8"/>
                  </a:cubicBezTo>
                  <a:cubicBezTo>
                    <a:pt x="2313" y="8"/>
                    <a:pt x="2279" y="10"/>
                    <a:pt x="2245" y="12"/>
                  </a:cubicBezTo>
                  <a:cubicBezTo>
                    <a:pt x="1650" y="46"/>
                    <a:pt x="1171" y="526"/>
                    <a:pt x="1123" y="1123"/>
                  </a:cubicBezTo>
                  <a:cubicBezTo>
                    <a:pt x="1078" y="1836"/>
                    <a:pt x="1639" y="2431"/>
                    <a:pt x="2341" y="2431"/>
                  </a:cubicBezTo>
                  <a:cubicBezTo>
                    <a:pt x="2596" y="2431"/>
                    <a:pt x="2831" y="2349"/>
                    <a:pt x="3031" y="2209"/>
                  </a:cubicBezTo>
                  <a:lnTo>
                    <a:pt x="3813" y="2770"/>
                  </a:lnTo>
                  <a:lnTo>
                    <a:pt x="3813" y="3847"/>
                  </a:lnTo>
                  <a:cubicBezTo>
                    <a:pt x="3404" y="3881"/>
                    <a:pt x="3005" y="4044"/>
                    <a:pt x="2680" y="4324"/>
                  </a:cubicBezTo>
                  <a:cubicBezTo>
                    <a:pt x="2315" y="4641"/>
                    <a:pt x="2071" y="5084"/>
                    <a:pt x="2001" y="5564"/>
                  </a:cubicBezTo>
                  <a:lnTo>
                    <a:pt x="1942" y="5985"/>
                  </a:lnTo>
                  <a:lnTo>
                    <a:pt x="1277" y="5985"/>
                  </a:lnTo>
                  <a:cubicBezTo>
                    <a:pt x="657" y="5985"/>
                    <a:pt x="96" y="6487"/>
                    <a:pt x="49" y="7107"/>
                  </a:cubicBezTo>
                  <a:cubicBezTo>
                    <a:pt x="1" y="7668"/>
                    <a:pt x="340" y="8159"/>
                    <a:pt x="831" y="8336"/>
                  </a:cubicBezTo>
                  <a:cubicBezTo>
                    <a:pt x="506" y="8661"/>
                    <a:pt x="318" y="9118"/>
                    <a:pt x="318" y="9584"/>
                  </a:cubicBezTo>
                  <a:lnTo>
                    <a:pt x="318" y="11783"/>
                  </a:lnTo>
                  <a:cubicBezTo>
                    <a:pt x="318" y="12005"/>
                    <a:pt x="492" y="12193"/>
                    <a:pt x="716" y="12193"/>
                  </a:cubicBezTo>
                  <a:lnTo>
                    <a:pt x="1123" y="12193"/>
                  </a:lnTo>
                  <a:lnTo>
                    <a:pt x="1123" y="12869"/>
                  </a:lnTo>
                  <a:cubicBezTo>
                    <a:pt x="1123" y="13385"/>
                    <a:pt x="1544" y="13806"/>
                    <a:pt x="2071" y="13806"/>
                  </a:cubicBezTo>
                  <a:lnTo>
                    <a:pt x="2876" y="13806"/>
                  </a:lnTo>
                  <a:cubicBezTo>
                    <a:pt x="3393" y="13806"/>
                    <a:pt x="3813" y="13385"/>
                    <a:pt x="3813" y="12869"/>
                  </a:cubicBezTo>
                  <a:lnTo>
                    <a:pt x="3813" y="12193"/>
                  </a:lnTo>
                  <a:lnTo>
                    <a:pt x="8406" y="12193"/>
                  </a:lnTo>
                  <a:lnTo>
                    <a:pt x="8406" y="12869"/>
                  </a:lnTo>
                  <a:cubicBezTo>
                    <a:pt x="8406" y="13385"/>
                    <a:pt x="8826" y="13806"/>
                    <a:pt x="9343" y="13806"/>
                  </a:cubicBezTo>
                  <a:lnTo>
                    <a:pt x="10148" y="13806"/>
                  </a:lnTo>
                  <a:cubicBezTo>
                    <a:pt x="10675" y="13806"/>
                    <a:pt x="11096" y="13385"/>
                    <a:pt x="11096" y="12869"/>
                  </a:cubicBezTo>
                  <a:lnTo>
                    <a:pt x="11096" y="12193"/>
                  </a:lnTo>
                  <a:lnTo>
                    <a:pt x="11503" y="12193"/>
                  </a:lnTo>
                  <a:cubicBezTo>
                    <a:pt x="11727" y="12193"/>
                    <a:pt x="11901" y="12005"/>
                    <a:pt x="11901" y="11783"/>
                  </a:cubicBezTo>
                  <a:lnTo>
                    <a:pt x="11901" y="9584"/>
                  </a:lnTo>
                  <a:cubicBezTo>
                    <a:pt x="11901" y="9118"/>
                    <a:pt x="11713" y="8661"/>
                    <a:pt x="11388" y="8336"/>
                  </a:cubicBezTo>
                  <a:cubicBezTo>
                    <a:pt x="11879" y="8159"/>
                    <a:pt x="12218" y="7668"/>
                    <a:pt x="12170" y="7107"/>
                  </a:cubicBezTo>
                  <a:cubicBezTo>
                    <a:pt x="12123" y="6487"/>
                    <a:pt x="11562" y="5985"/>
                    <a:pt x="10942" y="5985"/>
                  </a:cubicBezTo>
                  <a:lnTo>
                    <a:pt x="10277" y="5985"/>
                  </a:lnTo>
                  <a:lnTo>
                    <a:pt x="10218" y="5564"/>
                  </a:lnTo>
                  <a:cubicBezTo>
                    <a:pt x="10148" y="5084"/>
                    <a:pt x="9904" y="4641"/>
                    <a:pt x="9539" y="4324"/>
                  </a:cubicBezTo>
                  <a:cubicBezTo>
                    <a:pt x="9214" y="4044"/>
                    <a:pt x="8815" y="3881"/>
                    <a:pt x="8406" y="3847"/>
                  </a:cubicBezTo>
                  <a:lnTo>
                    <a:pt x="8406" y="2770"/>
                  </a:lnTo>
                  <a:lnTo>
                    <a:pt x="9188" y="2209"/>
                  </a:lnTo>
                  <a:cubicBezTo>
                    <a:pt x="9397" y="2349"/>
                    <a:pt x="9641" y="2432"/>
                    <a:pt x="9910" y="2432"/>
                  </a:cubicBezTo>
                  <a:cubicBezTo>
                    <a:pt x="9931" y="2432"/>
                    <a:pt x="9953" y="2432"/>
                    <a:pt x="9974" y="2431"/>
                  </a:cubicBezTo>
                  <a:cubicBezTo>
                    <a:pt x="10580" y="2386"/>
                    <a:pt x="11071" y="1884"/>
                    <a:pt x="11096" y="1264"/>
                  </a:cubicBezTo>
                  <a:cubicBezTo>
                    <a:pt x="11118" y="573"/>
                    <a:pt x="10569" y="1"/>
                    <a:pt x="9878" y="1"/>
                  </a:cubicBezTo>
                  <a:cubicBezTo>
                    <a:pt x="9214" y="1"/>
                    <a:pt x="8675" y="551"/>
                    <a:pt x="8675" y="1216"/>
                  </a:cubicBezTo>
                  <a:cubicBezTo>
                    <a:pt x="8675" y="1334"/>
                    <a:pt x="8686" y="1449"/>
                    <a:pt x="8723" y="1555"/>
                  </a:cubicBezTo>
                  <a:lnTo>
                    <a:pt x="7763" y="2234"/>
                  </a:lnTo>
                  <a:cubicBezTo>
                    <a:pt x="7659" y="2316"/>
                    <a:pt x="7589" y="2431"/>
                    <a:pt x="7589" y="2560"/>
                  </a:cubicBezTo>
                  <a:lnTo>
                    <a:pt x="7589" y="3833"/>
                  </a:lnTo>
                  <a:lnTo>
                    <a:pt x="6512" y="3833"/>
                  </a:lnTo>
                  <a:lnTo>
                    <a:pt x="6512" y="2360"/>
                  </a:lnTo>
                  <a:cubicBezTo>
                    <a:pt x="7003" y="2186"/>
                    <a:pt x="7354" y="1707"/>
                    <a:pt x="7320" y="1146"/>
                  </a:cubicBezTo>
                  <a:cubicBezTo>
                    <a:pt x="7284" y="526"/>
                    <a:pt x="6781" y="35"/>
                    <a:pt x="6161" y="1"/>
                  </a:cubicBezTo>
                  <a:cubicBezTo>
                    <a:pt x="6146" y="1"/>
                    <a:pt x="6131" y="0"/>
                    <a:pt x="6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21" name="Google Shape;821;p35"/>
          <p:cNvGrpSpPr/>
          <p:nvPr/>
        </p:nvGrpSpPr>
        <p:grpSpPr>
          <a:xfrm>
            <a:off x="836500" y="1272793"/>
            <a:ext cx="345125" cy="345425"/>
            <a:chOff x="997838" y="2690475"/>
            <a:chExt cx="345125" cy="345425"/>
          </a:xfrm>
        </p:grpSpPr>
        <p:sp>
          <p:nvSpPr>
            <p:cNvPr id="822" name="Google Shape;822;p35"/>
            <p:cNvSpPr/>
            <p:nvPr/>
          </p:nvSpPr>
          <p:spPr>
            <a:xfrm>
              <a:off x="1267563" y="2758300"/>
              <a:ext cx="41550" cy="20150"/>
            </a:xfrm>
            <a:custGeom>
              <a:avLst/>
              <a:gdLst/>
              <a:ahLst/>
              <a:cxnLst/>
              <a:rect l="l" t="t" r="r" b="b"/>
              <a:pathLst>
                <a:path w="1662" h="806" extrusionOk="0">
                  <a:moveTo>
                    <a:pt x="432" y="0"/>
                  </a:moveTo>
                  <a:cubicBezTo>
                    <a:pt x="188" y="0"/>
                    <a:pt x="0" y="200"/>
                    <a:pt x="23" y="444"/>
                  </a:cubicBezTo>
                  <a:cubicBezTo>
                    <a:pt x="48" y="654"/>
                    <a:pt x="233" y="806"/>
                    <a:pt x="432" y="806"/>
                  </a:cubicBezTo>
                  <a:lnTo>
                    <a:pt x="1226" y="806"/>
                  </a:lnTo>
                  <a:cubicBezTo>
                    <a:pt x="1437" y="806"/>
                    <a:pt x="1613" y="654"/>
                    <a:pt x="1636" y="444"/>
                  </a:cubicBezTo>
                  <a:cubicBezTo>
                    <a:pt x="1661" y="200"/>
                    <a:pt x="1473" y="0"/>
                    <a:pt x="1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23" name="Google Shape;823;p35"/>
            <p:cNvSpPr/>
            <p:nvPr/>
          </p:nvSpPr>
          <p:spPr>
            <a:xfrm>
              <a:off x="1259988" y="2704400"/>
              <a:ext cx="40625" cy="30350"/>
            </a:xfrm>
            <a:custGeom>
              <a:avLst/>
              <a:gdLst/>
              <a:ahLst/>
              <a:cxnLst/>
              <a:rect l="l" t="t" r="r" b="b"/>
              <a:pathLst>
                <a:path w="1625" h="1214" extrusionOk="0">
                  <a:moveTo>
                    <a:pt x="1163" y="0"/>
                  </a:moveTo>
                  <a:cubicBezTo>
                    <a:pt x="1094" y="0"/>
                    <a:pt x="1023" y="17"/>
                    <a:pt x="957" y="52"/>
                  </a:cubicBezTo>
                  <a:lnTo>
                    <a:pt x="256" y="462"/>
                  </a:lnTo>
                  <a:cubicBezTo>
                    <a:pt x="70" y="577"/>
                    <a:pt x="0" y="824"/>
                    <a:pt x="115" y="1009"/>
                  </a:cubicBezTo>
                  <a:cubicBezTo>
                    <a:pt x="187" y="1143"/>
                    <a:pt x="321" y="1214"/>
                    <a:pt x="462" y="1214"/>
                  </a:cubicBezTo>
                  <a:cubicBezTo>
                    <a:pt x="530" y="1214"/>
                    <a:pt x="600" y="1197"/>
                    <a:pt x="665" y="1163"/>
                  </a:cubicBezTo>
                  <a:lnTo>
                    <a:pt x="1366" y="754"/>
                  </a:lnTo>
                  <a:cubicBezTo>
                    <a:pt x="1554" y="647"/>
                    <a:pt x="1625" y="403"/>
                    <a:pt x="1507" y="204"/>
                  </a:cubicBezTo>
                  <a:cubicBezTo>
                    <a:pt x="1437" y="71"/>
                    <a:pt x="1304" y="0"/>
                    <a:pt x="1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24" name="Google Shape;824;p35"/>
            <p:cNvSpPr/>
            <p:nvPr/>
          </p:nvSpPr>
          <p:spPr>
            <a:xfrm>
              <a:off x="1259988" y="2802150"/>
              <a:ext cx="40625" cy="30350"/>
            </a:xfrm>
            <a:custGeom>
              <a:avLst/>
              <a:gdLst/>
              <a:ahLst/>
              <a:cxnLst/>
              <a:rect l="l" t="t" r="r" b="b"/>
              <a:pathLst>
                <a:path w="1625" h="1214" extrusionOk="0">
                  <a:moveTo>
                    <a:pt x="457" y="1"/>
                  </a:moveTo>
                  <a:cubicBezTo>
                    <a:pt x="318" y="1"/>
                    <a:pt x="186" y="74"/>
                    <a:pt x="115" y="199"/>
                  </a:cubicBezTo>
                  <a:cubicBezTo>
                    <a:pt x="0" y="395"/>
                    <a:pt x="70" y="642"/>
                    <a:pt x="256" y="760"/>
                  </a:cubicBezTo>
                  <a:lnTo>
                    <a:pt x="957" y="1155"/>
                  </a:lnTo>
                  <a:cubicBezTo>
                    <a:pt x="1023" y="1195"/>
                    <a:pt x="1095" y="1213"/>
                    <a:pt x="1166" y="1213"/>
                  </a:cubicBezTo>
                  <a:cubicBezTo>
                    <a:pt x="1305" y="1213"/>
                    <a:pt x="1438" y="1140"/>
                    <a:pt x="1507" y="1015"/>
                  </a:cubicBezTo>
                  <a:cubicBezTo>
                    <a:pt x="1625" y="816"/>
                    <a:pt x="1554" y="572"/>
                    <a:pt x="1366" y="454"/>
                  </a:cubicBezTo>
                  <a:lnTo>
                    <a:pt x="665" y="59"/>
                  </a:lnTo>
                  <a:cubicBezTo>
                    <a:pt x="599" y="19"/>
                    <a:pt x="527"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25" name="Google Shape;825;p35"/>
            <p:cNvSpPr/>
            <p:nvPr/>
          </p:nvSpPr>
          <p:spPr>
            <a:xfrm>
              <a:off x="1031688" y="2758300"/>
              <a:ext cx="41550" cy="20150"/>
            </a:xfrm>
            <a:custGeom>
              <a:avLst/>
              <a:gdLst/>
              <a:ahLst/>
              <a:cxnLst/>
              <a:rect l="l" t="t" r="r" b="b"/>
              <a:pathLst>
                <a:path w="1662" h="806" extrusionOk="0">
                  <a:moveTo>
                    <a:pt x="436" y="0"/>
                  </a:moveTo>
                  <a:cubicBezTo>
                    <a:pt x="225" y="0"/>
                    <a:pt x="49" y="152"/>
                    <a:pt x="26" y="351"/>
                  </a:cubicBezTo>
                  <a:cubicBezTo>
                    <a:pt x="1" y="595"/>
                    <a:pt x="189" y="806"/>
                    <a:pt x="422" y="806"/>
                  </a:cubicBezTo>
                  <a:lnTo>
                    <a:pt x="1230" y="806"/>
                  </a:lnTo>
                  <a:cubicBezTo>
                    <a:pt x="1429" y="806"/>
                    <a:pt x="1614" y="654"/>
                    <a:pt x="1639" y="444"/>
                  </a:cubicBezTo>
                  <a:cubicBezTo>
                    <a:pt x="1662" y="200"/>
                    <a:pt x="1474" y="0"/>
                    <a:pt x="1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26" name="Google Shape;826;p35"/>
            <p:cNvSpPr/>
            <p:nvPr/>
          </p:nvSpPr>
          <p:spPr>
            <a:xfrm>
              <a:off x="1040188" y="2704400"/>
              <a:ext cx="40625" cy="30350"/>
            </a:xfrm>
            <a:custGeom>
              <a:avLst/>
              <a:gdLst/>
              <a:ahLst/>
              <a:cxnLst/>
              <a:rect l="l" t="t" r="r" b="b"/>
              <a:pathLst>
                <a:path w="1625" h="1214" extrusionOk="0">
                  <a:moveTo>
                    <a:pt x="462" y="0"/>
                  </a:moveTo>
                  <a:cubicBezTo>
                    <a:pt x="321" y="0"/>
                    <a:pt x="188" y="71"/>
                    <a:pt x="118" y="204"/>
                  </a:cubicBezTo>
                  <a:cubicBezTo>
                    <a:pt x="0" y="403"/>
                    <a:pt x="71" y="647"/>
                    <a:pt x="259" y="754"/>
                  </a:cubicBezTo>
                  <a:lnTo>
                    <a:pt x="960" y="1163"/>
                  </a:lnTo>
                  <a:cubicBezTo>
                    <a:pt x="1025" y="1197"/>
                    <a:pt x="1095" y="1214"/>
                    <a:pt x="1163" y="1214"/>
                  </a:cubicBezTo>
                  <a:cubicBezTo>
                    <a:pt x="1304" y="1214"/>
                    <a:pt x="1438" y="1143"/>
                    <a:pt x="1510" y="1009"/>
                  </a:cubicBezTo>
                  <a:cubicBezTo>
                    <a:pt x="1625" y="824"/>
                    <a:pt x="1555" y="577"/>
                    <a:pt x="1369" y="462"/>
                  </a:cubicBezTo>
                  <a:lnTo>
                    <a:pt x="668" y="52"/>
                  </a:lnTo>
                  <a:cubicBezTo>
                    <a:pt x="602" y="17"/>
                    <a:pt x="531"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27" name="Google Shape;827;p35"/>
            <p:cNvSpPr/>
            <p:nvPr/>
          </p:nvSpPr>
          <p:spPr>
            <a:xfrm>
              <a:off x="1040188" y="2802150"/>
              <a:ext cx="40625" cy="30350"/>
            </a:xfrm>
            <a:custGeom>
              <a:avLst/>
              <a:gdLst/>
              <a:ahLst/>
              <a:cxnLst/>
              <a:rect l="l" t="t" r="r" b="b"/>
              <a:pathLst>
                <a:path w="1625" h="1214" extrusionOk="0">
                  <a:moveTo>
                    <a:pt x="1168" y="1"/>
                  </a:moveTo>
                  <a:cubicBezTo>
                    <a:pt x="1098" y="1"/>
                    <a:pt x="1026" y="19"/>
                    <a:pt x="960" y="59"/>
                  </a:cubicBezTo>
                  <a:lnTo>
                    <a:pt x="259" y="454"/>
                  </a:lnTo>
                  <a:cubicBezTo>
                    <a:pt x="71" y="572"/>
                    <a:pt x="0" y="816"/>
                    <a:pt x="118" y="1015"/>
                  </a:cubicBezTo>
                  <a:cubicBezTo>
                    <a:pt x="187" y="1140"/>
                    <a:pt x="320" y="1213"/>
                    <a:pt x="459" y="1213"/>
                  </a:cubicBezTo>
                  <a:cubicBezTo>
                    <a:pt x="530" y="1213"/>
                    <a:pt x="601" y="1195"/>
                    <a:pt x="668" y="1155"/>
                  </a:cubicBezTo>
                  <a:lnTo>
                    <a:pt x="1369" y="760"/>
                  </a:lnTo>
                  <a:cubicBezTo>
                    <a:pt x="1555" y="642"/>
                    <a:pt x="1625" y="395"/>
                    <a:pt x="1510" y="199"/>
                  </a:cubicBezTo>
                  <a:cubicBezTo>
                    <a:pt x="1439" y="74"/>
                    <a:pt x="1307"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28" name="Google Shape;828;p35"/>
            <p:cNvSpPr/>
            <p:nvPr/>
          </p:nvSpPr>
          <p:spPr>
            <a:xfrm>
              <a:off x="997838" y="2690475"/>
              <a:ext cx="345125" cy="345425"/>
            </a:xfrm>
            <a:custGeom>
              <a:avLst/>
              <a:gdLst/>
              <a:ahLst/>
              <a:cxnLst/>
              <a:rect l="l" t="t" r="r" b="b"/>
              <a:pathLst>
                <a:path w="13805" h="13817" extrusionOk="0">
                  <a:moveTo>
                    <a:pt x="6895" y="820"/>
                  </a:moveTo>
                  <a:cubicBezTo>
                    <a:pt x="8172" y="820"/>
                    <a:pt x="9199" y="1847"/>
                    <a:pt x="9199" y="3109"/>
                  </a:cubicBezTo>
                  <a:cubicBezTo>
                    <a:pt x="9199" y="3799"/>
                    <a:pt x="8896" y="4441"/>
                    <a:pt x="8357" y="4876"/>
                  </a:cubicBezTo>
                  <a:cubicBezTo>
                    <a:pt x="8018" y="5168"/>
                    <a:pt x="7785" y="5541"/>
                    <a:pt x="7715" y="5939"/>
                  </a:cubicBezTo>
                  <a:lnTo>
                    <a:pt x="7305" y="5939"/>
                  </a:lnTo>
                  <a:lnTo>
                    <a:pt x="7305" y="3824"/>
                  </a:lnTo>
                  <a:lnTo>
                    <a:pt x="7995" y="3134"/>
                  </a:lnTo>
                  <a:cubicBezTo>
                    <a:pt x="8135" y="2994"/>
                    <a:pt x="8158" y="2758"/>
                    <a:pt x="8032" y="2596"/>
                  </a:cubicBezTo>
                  <a:cubicBezTo>
                    <a:pt x="7950" y="2490"/>
                    <a:pt x="7833" y="2437"/>
                    <a:pt x="7715" y="2437"/>
                  </a:cubicBezTo>
                  <a:cubicBezTo>
                    <a:pt x="7610" y="2437"/>
                    <a:pt x="7505" y="2479"/>
                    <a:pt x="7423" y="2562"/>
                  </a:cubicBezTo>
                  <a:lnTo>
                    <a:pt x="6895" y="3075"/>
                  </a:lnTo>
                  <a:lnTo>
                    <a:pt x="6382" y="2562"/>
                  </a:lnTo>
                  <a:cubicBezTo>
                    <a:pt x="6300" y="2479"/>
                    <a:pt x="6195" y="2437"/>
                    <a:pt x="6090" y="2437"/>
                  </a:cubicBezTo>
                  <a:cubicBezTo>
                    <a:pt x="5972" y="2437"/>
                    <a:pt x="5855" y="2490"/>
                    <a:pt x="5773" y="2596"/>
                  </a:cubicBezTo>
                  <a:cubicBezTo>
                    <a:pt x="5647" y="2758"/>
                    <a:pt x="5670" y="2994"/>
                    <a:pt x="5810" y="3134"/>
                  </a:cubicBezTo>
                  <a:lnTo>
                    <a:pt x="6500" y="3824"/>
                  </a:lnTo>
                  <a:lnTo>
                    <a:pt x="6500" y="5939"/>
                  </a:lnTo>
                  <a:lnTo>
                    <a:pt x="6090" y="5939"/>
                  </a:lnTo>
                  <a:cubicBezTo>
                    <a:pt x="6020" y="5541"/>
                    <a:pt x="5787" y="5168"/>
                    <a:pt x="5448" y="4876"/>
                  </a:cubicBezTo>
                  <a:cubicBezTo>
                    <a:pt x="4909" y="4441"/>
                    <a:pt x="4606" y="3799"/>
                    <a:pt x="4606" y="3109"/>
                  </a:cubicBezTo>
                  <a:cubicBezTo>
                    <a:pt x="4606" y="1847"/>
                    <a:pt x="5633" y="820"/>
                    <a:pt x="6895" y="820"/>
                  </a:cubicBezTo>
                  <a:close/>
                  <a:moveTo>
                    <a:pt x="7681" y="6756"/>
                  </a:moveTo>
                  <a:lnTo>
                    <a:pt x="7681" y="7424"/>
                  </a:lnTo>
                  <a:cubicBezTo>
                    <a:pt x="7681" y="7505"/>
                    <a:pt x="7622" y="7564"/>
                    <a:pt x="7552" y="7564"/>
                  </a:cubicBezTo>
                  <a:lnTo>
                    <a:pt x="6253" y="7564"/>
                  </a:lnTo>
                  <a:cubicBezTo>
                    <a:pt x="6183" y="7564"/>
                    <a:pt x="6124" y="7505"/>
                    <a:pt x="6124" y="7424"/>
                  </a:cubicBezTo>
                  <a:lnTo>
                    <a:pt x="6124" y="6756"/>
                  </a:lnTo>
                  <a:close/>
                  <a:moveTo>
                    <a:pt x="2561" y="8383"/>
                  </a:moveTo>
                  <a:cubicBezTo>
                    <a:pt x="3004" y="8383"/>
                    <a:pt x="3366" y="8745"/>
                    <a:pt x="3366" y="9188"/>
                  </a:cubicBezTo>
                  <a:cubicBezTo>
                    <a:pt x="3366" y="9631"/>
                    <a:pt x="3004" y="9996"/>
                    <a:pt x="2561" y="9996"/>
                  </a:cubicBezTo>
                  <a:cubicBezTo>
                    <a:pt x="2115" y="9996"/>
                    <a:pt x="1753" y="9631"/>
                    <a:pt x="1753" y="9188"/>
                  </a:cubicBezTo>
                  <a:cubicBezTo>
                    <a:pt x="1753" y="8745"/>
                    <a:pt x="2115" y="8383"/>
                    <a:pt x="2561" y="8383"/>
                  </a:cubicBezTo>
                  <a:close/>
                  <a:moveTo>
                    <a:pt x="11244" y="8383"/>
                  </a:moveTo>
                  <a:cubicBezTo>
                    <a:pt x="11690" y="8383"/>
                    <a:pt x="12052" y="8745"/>
                    <a:pt x="12052" y="9188"/>
                  </a:cubicBezTo>
                  <a:cubicBezTo>
                    <a:pt x="12052" y="9631"/>
                    <a:pt x="11690" y="9996"/>
                    <a:pt x="11244" y="9996"/>
                  </a:cubicBezTo>
                  <a:cubicBezTo>
                    <a:pt x="10800" y="9996"/>
                    <a:pt x="10439" y="9631"/>
                    <a:pt x="10439" y="9188"/>
                  </a:cubicBezTo>
                  <a:cubicBezTo>
                    <a:pt x="10439" y="8745"/>
                    <a:pt x="10800" y="8383"/>
                    <a:pt x="11244" y="8383"/>
                  </a:cubicBezTo>
                  <a:close/>
                  <a:moveTo>
                    <a:pt x="6500" y="8369"/>
                  </a:moveTo>
                  <a:lnTo>
                    <a:pt x="6500" y="9830"/>
                  </a:lnTo>
                  <a:cubicBezTo>
                    <a:pt x="6500" y="10812"/>
                    <a:pt x="5703" y="11609"/>
                    <a:pt x="4721" y="11609"/>
                  </a:cubicBezTo>
                  <a:cubicBezTo>
                    <a:pt x="4500" y="11609"/>
                    <a:pt x="4315" y="11783"/>
                    <a:pt x="4315" y="12005"/>
                  </a:cubicBezTo>
                  <a:lnTo>
                    <a:pt x="4315" y="13012"/>
                  </a:lnTo>
                  <a:lnTo>
                    <a:pt x="808" y="13012"/>
                  </a:lnTo>
                  <a:lnTo>
                    <a:pt x="808" y="12005"/>
                  </a:lnTo>
                  <a:cubicBezTo>
                    <a:pt x="808" y="11340"/>
                    <a:pt x="1355" y="10801"/>
                    <a:pt x="2023" y="10801"/>
                  </a:cubicBezTo>
                  <a:lnTo>
                    <a:pt x="4721" y="10801"/>
                  </a:lnTo>
                  <a:cubicBezTo>
                    <a:pt x="5260" y="10801"/>
                    <a:pt x="5692" y="10358"/>
                    <a:pt x="5692" y="9830"/>
                  </a:cubicBezTo>
                  <a:lnTo>
                    <a:pt x="5692" y="8778"/>
                  </a:lnTo>
                  <a:cubicBezTo>
                    <a:pt x="5692" y="8557"/>
                    <a:pt x="5869" y="8369"/>
                    <a:pt x="6090" y="8369"/>
                  </a:cubicBezTo>
                  <a:close/>
                  <a:moveTo>
                    <a:pt x="7715" y="8369"/>
                  </a:moveTo>
                  <a:cubicBezTo>
                    <a:pt x="7936" y="8369"/>
                    <a:pt x="8113" y="8557"/>
                    <a:pt x="8113" y="8778"/>
                  </a:cubicBezTo>
                  <a:lnTo>
                    <a:pt x="8113" y="9830"/>
                  </a:lnTo>
                  <a:cubicBezTo>
                    <a:pt x="8113" y="10358"/>
                    <a:pt x="8545" y="10801"/>
                    <a:pt x="9084" y="10801"/>
                  </a:cubicBezTo>
                  <a:lnTo>
                    <a:pt x="11782" y="10801"/>
                  </a:lnTo>
                  <a:cubicBezTo>
                    <a:pt x="12450" y="10801"/>
                    <a:pt x="12997" y="11340"/>
                    <a:pt x="12997" y="12005"/>
                  </a:cubicBezTo>
                  <a:lnTo>
                    <a:pt x="12997" y="13012"/>
                  </a:lnTo>
                  <a:lnTo>
                    <a:pt x="9490" y="13012"/>
                  </a:lnTo>
                  <a:lnTo>
                    <a:pt x="9490" y="12005"/>
                  </a:lnTo>
                  <a:cubicBezTo>
                    <a:pt x="9490" y="11783"/>
                    <a:pt x="9305" y="11609"/>
                    <a:pt x="9084" y="11609"/>
                  </a:cubicBezTo>
                  <a:cubicBezTo>
                    <a:pt x="8102" y="11609"/>
                    <a:pt x="7305" y="10812"/>
                    <a:pt x="7305" y="9830"/>
                  </a:cubicBezTo>
                  <a:lnTo>
                    <a:pt x="7305" y="8369"/>
                  </a:lnTo>
                  <a:close/>
                  <a:moveTo>
                    <a:pt x="6895" y="1"/>
                  </a:moveTo>
                  <a:cubicBezTo>
                    <a:pt x="5190" y="1"/>
                    <a:pt x="3787" y="1403"/>
                    <a:pt x="3787" y="3123"/>
                  </a:cubicBezTo>
                  <a:cubicBezTo>
                    <a:pt x="3787" y="4057"/>
                    <a:pt x="4197" y="4921"/>
                    <a:pt x="4921" y="5519"/>
                  </a:cubicBezTo>
                  <a:cubicBezTo>
                    <a:pt x="5167" y="5729"/>
                    <a:pt x="5308" y="6010"/>
                    <a:pt x="5308" y="6290"/>
                  </a:cubicBezTo>
                  <a:lnTo>
                    <a:pt x="5308" y="7446"/>
                  </a:lnTo>
                  <a:cubicBezTo>
                    <a:pt x="5308" y="7575"/>
                    <a:pt x="5341" y="7693"/>
                    <a:pt x="5378" y="7797"/>
                  </a:cubicBezTo>
                  <a:cubicBezTo>
                    <a:pt x="5072" y="8018"/>
                    <a:pt x="4876" y="8369"/>
                    <a:pt x="4876" y="8767"/>
                  </a:cubicBezTo>
                  <a:lnTo>
                    <a:pt x="4876" y="9830"/>
                  </a:lnTo>
                  <a:cubicBezTo>
                    <a:pt x="4876" y="9912"/>
                    <a:pt x="4806" y="9982"/>
                    <a:pt x="4721" y="9982"/>
                  </a:cubicBezTo>
                  <a:lnTo>
                    <a:pt x="3964" y="9982"/>
                  </a:lnTo>
                  <a:cubicBezTo>
                    <a:pt x="4115" y="9727"/>
                    <a:pt x="4197" y="9435"/>
                    <a:pt x="4174" y="9107"/>
                  </a:cubicBezTo>
                  <a:cubicBezTo>
                    <a:pt x="4138" y="8276"/>
                    <a:pt x="3473" y="7597"/>
                    <a:pt x="2643" y="7564"/>
                  </a:cubicBezTo>
                  <a:cubicBezTo>
                    <a:pt x="2614" y="7562"/>
                    <a:pt x="2586" y="7562"/>
                    <a:pt x="2558" y="7562"/>
                  </a:cubicBezTo>
                  <a:cubicBezTo>
                    <a:pt x="1660" y="7562"/>
                    <a:pt x="948" y="8293"/>
                    <a:pt x="948" y="9177"/>
                  </a:cubicBezTo>
                  <a:cubicBezTo>
                    <a:pt x="948" y="9539"/>
                    <a:pt x="1063" y="9867"/>
                    <a:pt x="1262" y="10136"/>
                  </a:cubicBezTo>
                  <a:cubicBezTo>
                    <a:pt x="527" y="10439"/>
                    <a:pt x="0" y="11163"/>
                    <a:pt x="0" y="12005"/>
                  </a:cubicBezTo>
                  <a:lnTo>
                    <a:pt x="0" y="13407"/>
                  </a:lnTo>
                  <a:cubicBezTo>
                    <a:pt x="0" y="13629"/>
                    <a:pt x="177" y="13817"/>
                    <a:pt x="410" y="13817"/>
                  </a:cubicBezTo>
                  <a:lnTo>
                    <a:pt x="4721" y="13817"/>
                  </a:lnTo>
                  <a:cubicBezTo>
                    <a:pt x="4946" y="13817"/>
                    <a:pt x="5120" y="13629"/>
                    <a:pt x="5120" y="13407"/>
                  </a:cubicBezTo>
                  <a:lnTo>
                    <a:pt x="5120" y="12380"/>
                  </a:lnTo>
                  <a:cubicBezTo>
                    <a:pt x="5869" y="12263"/>
                    <a:pt x="6511" y="11831"/>
                    <a:pt x="6895" y="11211"/>
                  </a:cubicBezTo>
                  <a:cubicBezTo>
                    <a:pt x="7294" y="11831"/>
                    <a:pt x="7936" y="12263"/>
                    <a:pt x="8685" y="12380"/>
                  </a:cubicBezTo>
                  <a:lnTo>
                    <a:pt x="8685" y="13407"/>
                  </a:lnTo>
                  <a:cubicBezTo>
                    <a:pt x="8685" y="13629"/>
                    <a:pt x="8859" y="13817"/>
                    <a:pt x="9084" y="13817"/>
                  </a:cubicBezTo>
                  <a:lnTo>
                    <a:pt x="13395" y="13817"/>
                  </a:lnTo>
                  <a:cubicBezTo>
                    <a:pt x="13617" y="13817"/>
                    <a:pt x="13805" y="13629"/>
                    <a:pt x="13805" y="13407"/>
                  </a:cubicBezTo>
                  <a:lnTo>
                    <a:pt x="13805" y="12005"/>
                  </a:lnTo>
                  <a:cubicBezTo>
                    <a:pt x="13805" y="11163"/>
                    <a:pt x="13278" y="10439"/>
                    <a:pt x="12543" y="10136"/>
                  </a:cubicBezTo>
                  <a:cubicBezTo>
                    <a:pt x="12764" y="9842"/>
                    <a:pt x="12882" y="9480"/>
                    <a:pt x="12857" y="9095"/>
                  </a:cubicBezTo>
                  <a:cubicBezTo>
                    <a:pt x="12812" y="8254"/>
                    <a:pt x="12111" y="7575"/>
                    <a:pt x="11269" y="7564"/>
                  </a:cubicBezTo>
                  <a:cubicBezTo>
                    <a:pt x="11262" y="7564"/>
                    <a:pt x="11255" y="7564"/>
                    <a:pt x="11248" y="7564"/>
                  </a:cubicBezTo>
                  <a:cubicBezTo>
                    <a:pt x="10357" y="7564"/>
                    <a:pt x="9619" y="8283"/>
                    <a:pt x="9619" y="9177"/>
                  </a:cubicBezTo>
                  <a:cubicBezTo>
                    <a:pt x="9619" y="9469"/>
                    <a:pt x="9701" y="9749"/>
                    <a:pt x="9841" y="9982"/>
                  </a:cubicBezTo>
                  <a:lnTo>
                    <a:pt x="9084" y="9982"/>
                  </a:lnTo>
                  <a:cubicBezTo>
                    <a:pt x="8999" y="9982"/>
                    <a:pt x="8918" y="9912"/>
                    <a:pt x="8918" y="9830"/>
                  </a:cubicBezTo>
                  <a:lnTo>
                    <a:pt x="8918" y="8778"/>
                  </a:lnTo>
                  <a:cubicBezTo>
                    <a:pt x="8918" y="8369"/>
                    <a:pt x="8733" y="8007"/>
                    <a:pt x="8427" y="7785"/>
                  </a:cubicBezTo>
                  <a:cubicBezTo>
                    <a:pt x="8464" y="7682"/>
                    <a:pt x="8497" y="7553"/>
                    <a:pt x="8497" y="7424"/>
                  </a:cubicBezTo>
                  <a:lnTo>
                    <a:pt x="8497" y="6290"/>
                  </a:lnTo>
                  <a:cubicBezTo>
                    <a:pt x="8497" y="6010"/>
                    <a:pt x="8638" y="5729"/>
                    <a:pt x="8884" y="5519"/>
                  </a:cubicBezTo>
                  <a:cubicBezTo>
                    <a:pt x="9608" y="4921"/>
                    <a:pt x="10018" y="4057"/>
                    <a:pt x="10018" y="3123"/>
                  </a:cubicBezTo>
                  <a:cubicBezTo>
                    <a:pt x="10018" y="1403"/>
                    <a:pt x="8615" y="1"/>
                    <a:pt x="6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0E966EC6-5CB2-CB84-0E95-1C9E234EF520}"/>
            </a:ext>
          </a:extLst>
        </p:cNvPr>
        <p:cNvGrpSpPr/>
        <p:nvPr/>
      </p:nvGrpSpPr>
      <p:grpSpPr>
        <a:xfrm>
          <a:off x="0" y="0"/>
          <a:ext cx="0" cy="0"/>
          <a:chOff x="0" y="0"/>
          <a:chExt cx="0" cy="0"/>
        </a:xfrm>
      </p:grpSpPr>
      <p:grpSp>
        <p:nvGrpSpPr>
          <p:cNvPr id="721" name="Google Shape;721;p30">
            <a:extLst>
              <a:ext uri="{FF2B5EF4-FFF2-40B4-BE49-F238E27FC236}">
                <a16:creationId xmlns:a16="http://schemas.microsoft.com/office/drawing/2014/main" id="{E1C0D1D9-7E3D-4D67-F7CA-4FF1261439EA}"/>
              </a:ext>
            </a:extLst>
          </p:cNvPr>
          <p:cNvGrpSpPr/>
          <p:nvPr/>
        </p:nvGrpSpPr>
        <p:grpSpPr>
          <a:xfrm>
            <a:off x="1339375" y="1762000"/>
            <a:ext cx="1193310" cy="3463350"/>
            <a:chOff x="472500" y="1762000"/>
            <a:chExt cx="1193310" cy="3463350"/>
          </a:xfrm>
        </p:grpSpPr>
        <p:grpSp>
          <p:nvGrpSpPr>
            <p:cNvPr id="722" name="Google Shape;722;p30">
              <a:extLst>
                <a:ext uri="{FF2B5EF4-FFF2-40B4-BE49-F238E27FC236}">
                  <a16:creationId xmlns:a16="http://schemas.microsoft.com/office/drawing/2014/main" id="{C47790A1-AA31-44DD-5DF6-76EE3D24A0A0}"/>
                </a:ext>
              </a:extLst>
            </p:cNvPr>
            <p:cNvGrpSpPr/>
            <p:nvPr/>
          </p:nvGrpSpPr>
          <p:grpSpPr>
            <a:xfrm rot="10800000">
              <a:off x="1172489" y="4265721"/>
              <a:ext cx="493321" cy="357312"/>
              <a:chOff x="1722354" y="229144"/>
              <a:chExt cx="1748744" cy="1266614"/>
            </a:xfrm>
          </p:grpSpPr>
          <p:sp>
            <p:nvSpPr>
              <p:cNvPr id="723" name="Google Shape;723;p30">
                <a:extLst>
                  <a:ext uri="{FF2B5EF4-FFF2-40B4-BE49-F238E27FC236}">
                    <a16:creationId xmlns:a16="http://schemas.microsoft.com/office/drawing/2014/main" id="{5E10E263-9417-CE81-65F4-3490777C3314}"/>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a:extLst>
                  <a:ext uri="{FF2B5EF4-FFF2-40B4-BE49-F238E27FC236}">
                    <a16:creationId xmlns:a16="http://schemas.microsoft.com/office/drawing/2014/main" id="{5190CF9B-7F51-426A-B052-90B09D0BE4F6}"/>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0">
              <a:extLst>
                <a:ext uri="{FF2B5EF4-FFF2-40B4-BE49-F238E27FC236}">
                  <a16:creationId xmlns:a16="http://schemas.microsoft.com/office/drawing/2014/main" id="{954F6A21-D0FC-8626-1E24-5FE018DD4154}"/>
                </a:ext>
              </a:extLst>
            </p:cNvPr>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sp>
      </p:grpSp>
      <p:pic>
        <p:nvPicPr>
          <p:cNvPr id="3" name="Picture 2">
            <a:extLst>
              <a:ext uri="{FF2B5EF4-FFF2-40B4-BE49-F238E27FC236}">
                <a16:creationId xmlns:a16="http://schemas.microsoft.com/office/drawing/2014/main" id="{3B5843CE-2622-FE2C-B213-07AA3A88563A}"/>
              </a:ext>
            </a:extLst>
          </p:cNvPr>
          <p:cNvPicPr>
            <a:picLocks noChangeAspect="1"/>
          </p:cNvPicPr>
          <p:nvPr/>
        </p:nvPicPr>
        <p:blipFill>
          <a:blip r:embed="rId3"/>
          <a:stretch>
            <a:fillRect/>
          </a:stretch>
        </p:blipFill>
        <p:spPr>
          <a:xfrm>
            <a:off x="2220286" y="1017725"/>
            <a:ext cx="4873204" cy="3991655"/>
          </a:xfrm>
          <a:prstGeom prst="rect">
            <a:avLst/>
          </a:prstGeom>
        </p:spPr>
      </p:pic>
      <p:sp>
        <p:nvSpPr>
          <p:cNvPr id="2" name="Google Shape;795;p35">
            <a:extLst>
              <a:ext uri="{FF2B5EF4-FFF2-40B4-BE49-F238E27FC236}">
                <a16:creationId xmlns:a16="http://schemas.microsoft.com/office/drawing/2014/main" id="{DCD94724-740A-A09F-DF70-094D12EE7024}"/>
              </a:ext>
            </a:extLst>
          </p:cNvPr>
          <p:cNvSpPr txBox="1">
            <a:spLocks noGrp="1"/>
          </p:cNvSpPr>
          <p:nvPr>
            <p:ph type="title"/>
          </p:nvPr>
        </p:nvSpPr>
        <p:spPr>
          <a:xfrm>
            <a:off x="719999" y="445025"/>
            <a:ext cx="52132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ARCHITECTURE</a:t>
            </a:r>
            <a:endParaRPr dirty="0"/>
          </a:p>
        </p:txBody>
      </p:sp>
    </p:spTree>
    <p:extLst>
      <p:ext uri="{BB962C8B-B14F-4D97-AF65-F5344CB8AC3E}">
        <p14:creationId xmlns:p14="http://schemas.microsoft.com/office/powerpoint/2010/main" val="403097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95;p35">
            <a:extLst>
              <a:ext uri="{FF2B5EF4-FFF2-40B4-BE49-F238E27FC236}">
                <a16:creationId xmlns:a16="http://schemas.microsoft.com/office/drawing/2014/main" id="{CC72F0EE-7DDF-1AB7-E332-E2CB9F77D9DD}"/>
              </a:ext>
            </a:extLst>
          </p:cNvPr>
          <p:cNvSpPr txBox="1">
            <a:spLocks noGrp="1"/>
          </p:cNvSpPr>
          <p:nvPr>
            <p:ph type="title"/>
          </p:nvPr>
        </p:nvSpPr>
        <p:spPr>
          <a:xfrm>
            <a:off x="719999" y="445025"/>
            <a:ext cx="52132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ARCHITECTURE</a:t>
            </a:r>
            <a:endParaRPr dirty="0"/>
          </a:p>
        </p:txBody>
      </p:sp>
      <p:pic>
        <p:nvPicPr>
          <p:cNvPr id="3" name="Picture 2">
            <a:extLst>
              <a:ext uri="{FF2B5EF4-FFF2-40B4-BE49-F238E27FC236}">
                <a16:creationId xmlns:a16="http://schemas.microsoft.com/office/drawing/2014/main" id="{17A7C0BD-2AA4-74F9-0E65-2CB3E7F08734}"/>
              </a:ext>
            </a:extLst>
          </p:cNvPr>
          <p:cNvPicPr>
            <a:picLocks noChangeAspect="1"/>
          </p:cNvPicPr>
          <p:nvPr/>
        </p:nvPicPr>
        <p:blipFill>
          <a:blip r:embed="rId2"/>
          <a:stretch>
            <a:fillRect/>
          </a:stretch>
        </p:blipFill>
        <p:spPr>
          <a:xfrm>
            <a:off x="571" y="1209845"/>
            <a:ext cx="9142857" cy="2723809"/>
          </a:xfrm>
          <a:prstGeom prst="rect">
            <a:avLst/>
          </a:prstGeom>
        </p:spPr>
      </p:pic>
    </p:spTree>
    <p:extLst>
      <p:ext uri="{BB962C8B-B14F-4D97-AF65-F5344CB8AC3E}">
        <p14:creationId xmlns:p14="http://schemas.microsoft.com/office/powerpoint/2010/main" val="309070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A4DFD-3449-6C3C-B399-14349FEDDD26}"/>
            </a:ext>
          </a:extLst>
        </p:cNvPr>
        <p:cNvGrpSpPr/>
        <p:nvPr/>
      </p:nvGrpSpPr>
      <p:grpSpPr>
        <a:xfrm>
          <a:off x="0" y="0"/>
          <a:ext cx="0" cy="0"/>
          <a:chOff x="0" y="0"/>
          <a:chExt cx="0" cy="0"/>
        </a:xfrm>
      </p:grpSpPr>
      <p:sp>
        <p:nvSpPr>
          <p:cNvPr id="11" name="Google Shape;795;p35">
            <a:extLst>
              <a:ext uri="{FF2B5EF4-FFF2-40B4-BE49-F238E27FC236}">
                <a16:creationId xmlns:a16="http://schemas.microsoft.com/office/drawing/2014/main" id="{98DE6462-C393-C3C0-D7FC-A8C6289D6636}"/>
              </a:ext>
            </a:extLst>
          </p:cNvPr>
          <p:cNvSpPr txBox="1">
            <a:spLocks noGrp="1"/>
          </p:cNvSpPr>
          <p:nvPr>
            <p:ph type="title"/>
          </p:nvPr>
        </p:nvSpPr>
        <p:spPr>
          <a:xfrm>
            <a:off x="747500" y="323483"/>
            <a:ext cx="52132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DESCRIPTION</a:t>
            </a:r>
            <a:endParaRPr dirty="0"/>
          </a:p>
        </p:txBody>
      </p:sp>
      <p:sp>
        <p:nvSpPr>
          <p:cNvPr id="2" name="TextBox 1">
            <a:extLst>
              <a:ext uri="{FF2B5EF4-FFF2-40B4-BE49-F238E27FC236}">
                <a16:creationId xmlns:a16="http://schemas.microsoft.com/office/drawing/2014/main" id="{12B2C7B1-6D9F-D9EB-C2DB-82164F259F4C}"/>
              </a:ext>
            </a:extLst>
          </p:cNvPr>
          <p:cNvSpPr txBox="1"/>
          <p:nvPr/>
        </p:nvSpPr>
        <p:spPr>
          <a:xfrm>
            <a:off x="206256" y="1050071"/>
            <a:ext cx="4565126" cy="3693319"/>
          </a:xfrm>
          <a:prstGeom prst="rect">
            <a:avLst/>
          </a:prstGeom>
          <a:noFill/>
        </p:spPr>
        <p:txBody>
          <a:bodyPr wrap="square" rtlCol="0">
            <a:spAutoFit/>
          </a:bodyPr>
          <a:lstStyle/>
          <a:p>
            <a:r>
              <a:rPr lang="en-IN" sz="1300" b="1" dirty="0">
                <a:solidFill>
                  <a:schemeClr val="tx1"/>
                </a:solidFill>
                <a:latin typeface="Aptos" panose="020B0004020202020204" pitchFamily="34" charset="0"/>
              </a:rPr>
              <a:t>Image Preprocessing - </a:t>
            </a:r>
            <a:endParaRPr lang="en-IN" sz="1300" dirty="0">
              <a:solidFill>
                <a:schemeClr val="tx1"/>
              </a:solidFill>
              <a:latin typeface="Aptos" panose="020B0004020202020204" pitchFamily="34" charset="0"/>
            </a:endParaRP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Normalization</a:t>
            </a:r>
            <a:r>
              <a:rPr lang="en-IN" sz="1300" dirty="0">
                <a:solidFill>
                  <a:schemeClr val="tx1"/>
                </a:solidFill>
                <a:latin typeface="Aptos" panose="020B0004020202020204" pitchFamily="34" charset="0"/>
              </a:rPr>
              <a:t>: Adjust image intensity for uniformity.</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Skew Correction</a:t>
            </a:r>
            <a:r>
              <a:rPr lang="en-IN" sz="1300" dirty="0">
                <a:solidFill>
                  <a:schemeClr val="tx1"/>
                </a:solidFill>
                <a:latin typeface="Aptos" panose="020B0004020202020204" pitchFamily="34" charset="0"/>
              </a:rPr>
              <a:t>: Correct tilted images. Image </a:t>
            </a:r>
            <a:r>
              <a:rPr lang="en-IN" sz="1300" b="1" dirty="0">
                <a:solidFill>
                  <a:schemeClr val="tx1"/>
                </a:solidFill>
                <a:latin typeface="Aptos" panose="020B0004020202020204" pitchFamily="34" charset="0"/>
              </a:rPr>
              <a:t>Rescaling</a:t>
            </a:r>
            <a:r>
              <a:rPr lang="en-IN" sz="1300" dirty="0">
                <a:solidFill>
                  <a:schemeClr val="tx1"/>
                </a:solidFill>
                <a:latin typeface="Aptos" panose="020B0004020202020204" pitchFamily="34" charset="0"/>
              </a:rPr>
              <a:t>: Adjust image dimensions for processing.</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Noise Removal</a:t>
            </a:r>
            <a:r>
              <a:rPr lang="en-IN" sz="1300" dirty="0">
                <a:solidFill>
                  <a:schemeClr val="tx1"/>
                </a:solidFill>
                <a:latin typeface="Aptos" panose="020B0004020202020204" pitchFamily="34" charset="0"/>
              </a:rPr>
              <a:t>: Eliminate unwanted noise from the image.</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Thinning and Skeletonization</a:t>
            </a:r>
            <a:r>
              <a:rPr lang="en-IN" sz="1300" dirty="0">
                <a:solidFill>
                  <a:schemeClr val="tx1"/>
                </a:solidFill>
                <a:latin typeface="Aptos" panose="020B0004020202020204" pitchFamily="34" charset="0"/>
              </a:rPr>
              <a:t>: Convert to a simpler, skeletal structure.</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Gray Scaling</a:t>
            </a:r>
            <a:r>
              <a:rPr lang="en-IN" sz="1300" dirty="0">
                <a:solidFill>
                  <a:schemeClr val="tx1"/>
                </a:solidFill>
                <a:latin typeface="Aptos" panose="020B0004020202020204" pitchFamily="34" charset="0"/>
              </a:rPr>
              <a:t>: Convert the image to grayscale.</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Thresholding and Binarization</a:t>
            </a:r>
            <a:r>
              <a:rPr lang="en-IN" sz="1300" dirty="0">
                <a:solidFill>
                  <a:schemeClr val="tx1"/>
                </a:solidFill>
                <a:latin typeface="Aptos" panose="020B0004020202020204" pitchFamily="34" charset="0"/>
              </a:rPr>
              <a:t>: Convert to black-and-white (binary) for easier processing.</a:t>
            </a:r>
          </a:p>
          <a:p>
            <a:pPr marL="285750" indent="-285750">
              <a:buClr>
                <a:schemeClr val="tx1"/>
              </a:buClr>
              <a:buFont typeface="Arial" panose="020B0604020202020204" pitchFamily="34" charset="0"/>
              <a:buChar char="•"/>
            </a:pPr>
            <a:endParaRPr lang="en-IN" sz="1300" dirty="0">
              <a:solidFill>
                <a:schemeClr val="tx1"/>
              </a:solidFill>
              <a:latin typeface="Aptos" panose="020B0004020202020204" pitchFamily="34" charset="0"/>
            </a:endParaRPr>
          </a:p>
          <a:p>
            <a:r>
              <a:rPr lang="en-IN" sz="1300" b="1" dirty="0">
                <a:solidFill>
                  <a:schemeClr val="tx1"/>
                </a:solidFill>
                <a:latin typeface="Aptos" panose="020B0004020202020204" pitchFamily="34" charset="0"/>
              </a:rPr>
              <a:t>Sentence Segmentation - </a:t>
            </a:r>
            <a:endParaRPr lang="en-IN" sz="1300" dirty="0">
              <a:solidFill>
                <a:schemeClr val="tx1"/>
              </a:solidFill>
              <a:latin typeface="Aptos" panose="020B0004020202020204" pitchFamily="34" charset="0"/>
            </a:endParaRP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Projection Profile Analysis</a:t>
            </a:r>
            <a:r>
              <a:rPr lang="en-IN" sz="1300" dirty="0">
                <a:solidFill>
                  <a:schemeClr val="tx1"/>
                </a:solidFill>
                <a:latin typeface="Aptos" panose="020B0004020202020204" pitchFamily="34" charset="0"/>
              </a:rPr>
              <a:t>: </a:t>
            </a:r>
            <a:r>
              <a:rPr lang="en-IN" sz="1300" dirty="0" err="1">
                <a:solidFill>
                  <a:schemeClr val="tx1"/>
                </a:solidFill>
                <a:latin typeface="Aptos" panose="020B0004020202020204" pitchFamily="34" charset="0"/>
              </a:rPr>
              <a:t>Analyze</a:t>
            </a:r>
            <a:r>
              <a:rPr lang="en-IN" sz="1300" dirty="0">
                <a:solidFill>
                  <a:schemeClr val="tx1"/>
                </a:solidFill>
                <a:latin typeface="Aptos" panose="020B0004020202020204" pitchFamily="34" charset="0"/>
              </a:rPr>
              <a:t> vertical/horizontal projections to identify sentence boundaries.</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Sentence Skew Correction</a:t>
            </a:r>
            <a:r>
              <a:rPr lang="en-IN" sz="1300" dirty="0">
                <a:solidFill>
                  <a:schemeClr val="tx1"/>
                </a:solidFill>
                <a:latin typeface="Aptos" panose="020B0004020202020204" pitchFamily="34" charset="0"/>
              </a:rPr>
              <a:t>: Align sentences for better recognition.</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Bounding Box Extraction</a:t>
            </a:r>
            <a:r>
              <a:rPr lang="en-IN" sz="1300" dirty="0">
                <a:solidFill>
                  <a:schemeClr val="tx1"/>
                </a:solidFill>
                <a:latin typeface="Aptos" panose="020B0004020202020204" pitchFamily="34" charset="0"/>
              </a:rPr>
              <a:t>: Mark text areas in the image.</a:t>
            </a:r>
          </a:p>
        </p:txBody>
      </p:sp>
      <p:sp>
        <p:nvSpPr>
          <p:cNvPr id="4" name="TextBox 3">
            <a:extLst>
              <a:ext uri="{FF2B5EF4-FFF2-40B4-BE49-F238E27FC236}">
                <a16:creationId xmlns:a16="http://schemas.microsoft.com/office/drawing/2014/main" id="{15E7CD1F-1921-B82D-C59C-24CB2AB44303}"/>
              </a:ext>
            </a:extLst>
          </p:cNvPr>
          <p:cNvSpPr txBox="1"/>
          <p:nvPr/>
        </p:nvSpPr>
        <p:spPr>
          <a:xfrm>
            <a:off x="4690024" y="896183"/>
            <a:ext cx="4565126" cy="4093428"/>
          </a:xfrm>
          <a:prstGeom prst="rect">
            <a:avLst/>
          </a:prstGeom>
          <a:noFill/>
        </p:spPr>
        <p:txBody>
          <a:bodyPr wrap="square" rtlCol="0">
            <a:spAutoFit/>
          </a:bodyPr>
          <a:lstStyle/>
          <a:p>
            <a:r>
              <a:rPr lang="en-IN" sz="1300" b="1" dirty="0">
                <a:solidFill>
                  <a:schemeClr val="tx1"/>
                </a:solidFill>
                <a:latin typeface="Aptos" panose="020B0004020202020204" pitchFamily="34" charset="0"/>
              </a:rPr>
              <a:t>OCR-Based Text Extraction - </a:t>
            </a:r>
            <a:endParaRPr lang="en-IN" sz="1300" dirty="0">
              <a:solidFill>
                <a:schemeClr val="tx1"/>
              </a:solidFill>
              <a:latin typeface="Aptos" panose="020B0004020202020204" pitchFamily="34" charset="0"/>
            </a:endParaRP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CNN Layer</a:t>
            </a:r>
            <a:r>
              <a:rPr lang="en-IN" sz="1300" dirty="0">
                <a:solidFill>
                  <a:schemeClr val="tx1"/>
                </a:solidFill>
                <a:latin typeface="Aptos" panose="020B0004020202020204" pitchFamily="34" charset="0"/>
              </a:rPr>
              <a:t>: Extract image features using models like </a:t>
            </a:r>
            <a:r>
              <a:rPr lang="en-IN" sz="1300" dirty="0" err="1">
                <a:solidFill>
                  <a:schemeClr val="tx1"/>
                </a:solidFill>
                <a:latin typeface="Aptos" panose="020B0004020202020204" pitchFamily="34" charset="0"/>
              </a:rPr>
              <a:t>ResNet</a:t>
            </a:r>
            <a:r>
              <a:rPr lang="en-IN" sz="1300" dirty="0">
                <a:solidFill>
                  <a:schemeClr val="tx1"/>
                </a:solidFill>
                <a:latin typeface="Aptos" panose="020B0004020202020204" pitchFamily="34" charset="0"/>
              </a:rPr>
              <a:t> or VGG.</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VIT Encoder</a:t>
            </a:r>
            <a:r>
              <a:rPr lang="en-IN" sz="1300" dirty="0">
                <a:solidFill>
                  <a:schemeClr val="tx1"/>
                </a:solidFill>
                <a:latin typeface="Aptos" panose="020B0004020202020204" pitchFamily="34" charset="0"/>
              </a:rPr>
              <a:t>: </a:t>
            </a:r>
            <a:r>
              <a:rPr lang="en-US" sz="1300" dirty="0">
                <a:solidFill>
                  <a:schemeClr val="accent3"/>
                </a:solidFill>
              </a:rPr>
              <a:t>The VIT processes the tokens using self-attention and feed-forward layers to extract global and contextual features.</a:t>
            </a:r>
            <a:r>
              <a:rPr lang="en-IN" sz="1300" dirty="0">
                <a:solidFill>
                  <a:schemeClr val="tx1"/>
                </a:solidFill>
                <a:latin typeface="Aptos" panose="020B0004020202020204" pitchFamily="34" charset="0"/>
              </a:rPr>
              <a:t>.</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CTC Layer</a:t>
            </a:r>
            <a:r>
              <a:rPr lang="en-IN" sz="1300" dirty="0">
                <a:solidFill>
                  <a:schemeClr val="tx1"/>
                </a:solidFill>
                <a:latin typeface="Aptos" panose="020B0004020202020204" pitchFamily="34" charset="0"/>
              </a:rPr>
              <a:t>: Convert model predictions into text using Connectionist Temporal Classification (CTC), mapping the output to the final transcription.</a:t>
            </a:r>
          </a:p>
          <a:p>
            <a:r>
              <a:rPr lang="en-IN" sz="1300" b="1" dirty="0">
                <a:solidFill>
                  <a:schemeClr val="tx1"/>
                </a:solidFill>
                <a:latin typeface="Aptos" panose="020B0004020202020204" pitchFamily="34" charset="0"/>
              </a:rPr>
              <a:t>NER and Keyword Analysis - </a:t>
            </a:r>
            <a:endParaRPr lang="en-IN" sz="1300" dirty="0">
              <a:solidFill>
                <a:schemeClr val="tx1"/>
              </a:solidFill>
              <a:latin typeface="Aptos" panose="020B0004020202020204" pitchFamily="34" charset="0"/>
            </a:endParaRP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Topic Modelling using LDA</a:t>
            </a:r>
            <a:r>
              <a:rPr lang="en-IN" sz="1300" dirty="0">
                <a:solidFill>
                  <a:schemeClr val="tx1"/>
                </a:solidFill>
                <a:latin typeface="Aptos" panose="020B0004020202020204" pitchFamily="34" charset="0"/>
              </a:rPr>
              <a:t>: Identify topics in the extracted text.</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POS Tagging</a:t>
            </a:r>
            <a:r>
              <a:rPr lang="en-IN" sz="1300" dirty="0">
                <a:solidFill>
                  <a:schemeClr val="tx1"/>
                </a:solidFill>
                <a:latin typeface="Aptos" panose="020B0004020202020204" pitchFamily="34" charset="0"/>
              </a:rPr>
              <a:t>: Tag parts of speech for further language understanding.</a:t>
            </a:r>
          </a:p>
          <a:p>
            <a:r>
              <a:rPr lang="en-IN" sz="1300" b="1" dirty="0">
                <a:solidFill>
                  <a:schemeClr val="tx1"/>
                </a:solidFill>
                <a:latin typeface="Aptos" panose="020B0004020202020204" pitchFamily="34" charset="0"/>
              </a:rPr>
              <a:t>LLM-Based Chat - </a:t>
            </a:r>
            <a:endParaRPr lang="en-IN" sz="1300" dirty="0">
              <a:solidFill>
                <a:schemeClr val="tx1"/>
              </a:solidFill>
              <a:latin typeface="Aptos" panose="020B0004020202020204" pitchFamily="34" charset="0"/>
            </a:endParaRP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RAG (Retrieval-Augmented Generation)</a:t>
            </a:r>
            <a:r>
              <a:rPr lang="en-IN" sz="1300" dirty="0">
                <a:solidFill>
                  <a:schemeClr val="tx1"/>
                </a:solidFill>
                <a:latin typeface="Aptos" panose="020B0004020202020204" pitchFamily="34" charset="0"/>
              </a:rPr>
              <a:t>: Retrieve relevant data to improve chat responses.</a:t>
            </a:r>
          </a:p>
          <a:p>
            <a:pPr marL="285750" indent="-285750">
              <a:buClr>
                <a:schemeClr val="tx1"/>
              </a:buClr>
              <a:buFont typeface="Arial" panose="020B0604020202020204" pitchFamily="34" charset="0"/>
              <a:buChar char="•"/>
            </a:pPr>
            <a:r>
              <a:rPr lang="en-IN" sz="1300" b="1" dirty="0">
                <a:solidFill>
                  <a:schemeClr val="tx1"/>
                </a:solidFill>
                <a:latin typeface="Aptos" panose="020B0004020202020204" pitchFamily="34" charset="0"/>
              </a:rPr>
              <a:t>Llama 3.2 Instruct Model</a:t>
            </a:r>
            <a:r>
              <a:rPr lang="en-IN" sz="1300" dirty="0">
                <a:solidFill>
                  <a:schemeClr val="tx1"/>
                </a:solidFill>
                <a:latin typeface="Aptos" panose="020B0004020202020204" pitchFamily="34" charset="0"/>
              </a:rPr>
              <a:t>: Use the LLM (large language model) to generate conversational responses based on the extracted text.</a:t>
            </a:r>
          </a:p>
        </p:txBody>
      </p:sp>
      <p:cxnSp>
        <p:nvCxnSpPr>
          <p:cNvPr id="9" name="Straight Connector 8">
            <a:extLst>
              <a:ext uri="{FF2B5EF4-FFF2-40B4-BE49-F238E27FC236}">
                <a16:creationId xmlns:a16="http://schemas.microsoft.com/office/drawing/2014/main" id="{653BB2D3-5626-7F51-8DCC-BFB7FBCFB1EF}"/>
              </a:ext>
            </a:extLst>
          </p:cNvPr>
          <p:cNvCxnSpPr>
            <a:cxnSpLocks/>
          </p:cNvCxnSpPr>
          <p:nvPr/>
        </p:nvCxnSpPr>
        <p:spPr>
          <a:xfrm>
            <a:off x="4690024" y="896183"/>
            <a:ext cx="0" cy="4067703"/>
          </a:xfrm>
          <a:prstGeom prst="line">
            <a:avLst/>
          </a:prstGeom>
          <a:ln w="38100"/>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9826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TECH STACK</a:t>
            </a:r>
            <a:endParaRPr dirty="0"/>
          </a:p>
        </p:txBody>
      </p:sp>
      <p:graphicFrame>
        <p:nvGraphicFramePr>
          <p:cNvPr id="4" name="Table 3">
            <a:extLst>
              <a:ext uri="{FF2B5EF4-FFF2-40B4-BE49-F238E27FC236}">
                <a16:creationId xmlns:a16="http://schemas.microsoft.com/office/drawing/2014/main" id="{C329E4E6-EA5C-CE1B-5048-31156B636F43}"/>
              </a:ext>
            </a:extLst>
          </p:cNvPr>
          <p:cNvGraphicFramePr>
            <a:graphicFrameLocks noGrp="1"/>
          </p:cNvGraphicFramePr>
          <p:nvPr>
            <p:extLst>
              <p:ext uri="{D42A27DB-BD31-4B8C-83A1-F6EECF244321}">
                <p14:modId xmlns:p14="http://schemas.microsoft.com/office/powerpoint/2010/main" val="1115631777"/>
              </p:ext>
            </p:extLst>
          </p:nvPr>
        </p:nvGraphicFramePr>
        <p:xfrm>
          <a:off x="498088" y="1208823"/>
          <a:ext cx="5939884" cy="3505200"/>
        </p:xfrm>
        <a:graphic>
          <a:graphicData uri="http://schemas.openxmlformats.org/drawingml/2006/table">
            <a:tbl>
              <a:tblPr firstRow="1" bandRow="1">
                <a:tableStyleId>{358AA9D8-3B50-442C-890C-A1DBF8CCA4D3}</a:tableStyleId>
              </a:tblPr>
              <a:tblGrid>
                <a:gridCol w="5939884">
                  <a:extLst>
                    <a:ext uri="{9D8B030D-6E8A-4147-A177-3AD203B41FA5}">
                      <a16:colId xmlns:a16="http://schemas.microsoft.com/office/drawing/2014/main" val="3070660006"/>
                    </a:ext>
                  </a:extLst>
                </a:gridCol>
              </a:tblGrid>
              <a:tr h="370840">
                <a:tc>
                  <a:txBody>
                    <a:bodyPr/>
                    <a:lstStyle/>
                    <a:p>
                      <a:r>
                        <a:rPr lang="en-IN" sz="1200" b="1" dirty="0">
                          <a:solidFill>
                            <a:schemeClr val="tx1"/>
                          </a:solidFill>
                        </a:rPr>
                        <a:t>Programming Language </a:t>
                      </a:r>
                      <a:r>
                        <a:rPr lang="en-IN" sz="1200" dirty="0">
                          <a:solidFill>
                            <a:schemeClr val="tx1"/>
                          </a:solidFill>
                        </a:rPr>
                        <a:t>: Python</a:t>
                      </a:r>
                    </a:p>
                  </a:txBody>
                  <a:tcPr/>
                </a:tc>
                <a:extLst>
                  <a:ext uri="{0D108BD9-81ED-4DB2-BD59-A6C34878D82A}">
                    <a16:rowId xmlns:a16="http://schemas.microsoft.com/office/drawing/2014/main" val="509352342"/>
                  </a:ext>
                </a:extLst>
              </a:tr>
              <a:tr h="370840">
                <a:tc>
                  <a:txBody>
                    <a:bodyPr/>
                    <a:lstStyle/>
                    <a:p>
                      <a:r>
                        <a:rPr lang="en-IN" sz="1200" b="1" dirty="0">
                          <a:solidFill>
                            <a:schemeClr val="tx1"/>
                          </a:solidFill>
                        </a:rPr>
                        <a:t>Deep Learning Models</a:t>
                      </a:r>
                      <a:r>
                        <a:rPr lang="en-IN" sz="1200" dirty="0">
                          <a:solidFill>
                            <a:schemeClr val="tx1"/>
                          </a:solidFill>
                        </a:rPr>
                        <a:t>: </a:t>
                      </a:r>
                      <a:r>
                        <a:rPr lang="en-IN" sz="1200">
                          <a:solidFill>
                            <a:schemeClr val="tx1"/>
                          </a:solidFill>
                        </a:rPr>
                        <a:t>VIT encoder, </a:t>
                      </a:r>
                      <a:r>
                        <a:rPr lang="en-IN" sz="1200" dirty="0">
                          <a:solidFill>
                            <a:schemeClr val="tx1"/>
                          </a:solidFill>
                        </a:rPr>
                        <a:t>VGG Ensemble, </a:t>
                      </a:r>
                      <a:r>
                        <a:rPr lang="en-IN" sz="1200" dirty="0" err="1">
                          <a:solidFill>
                            <a:schemeClr val="tx1"/>
                          </a:solidFill>
                        </a:rPr>
                        <a:t>BiLSTM</a:t>
                      </a:r>
                      <a:endParaRPr lang="en-IN" sz="1200" dirty="0">
                        <a:solidFill>
                          <a:schemeClr val="tx1"/>
                        </a:solidFill>
                      </a:endParaRPr>
                    </a:p>
                  </a:txBody>
                  <a:tcPr/>
                </a:tc>
                <a:extLst>
                  <a:ext uri="{0D108BD9-81ED-4DB2-BD59-A6C34878D82A}">
                    <a16:rowId xmlns:a16="http://schemas.microsoft.com/office/drawing/2014/main" val="3207229248"/>
                  </a:ext>
                </a:extLst>
              </a:tr>
              <a:tr h="370840">
                <a:tc>
                  <a:txBody>
                    <a:bodyPr/>
                    <a:lstStyle/>
                    <a:p>
                      <a:r>
                        <a:rPr lang="en-IN" sz="1200" b="1" dirty="0">
                          <a:solidFill>
                            <a:schemeClr val="tx1"/>
                          </a:solidFill>
                        </a:rPr>
                        <a:t>Image Processing</a:t>
                      </a:r>
                      <a:r>
                        <a:rPr lang="en-IN" sz="1200" dirty="0">
                          <a:solidFill>
                            <a:schemeClr val="tx1"/>
                          </a:solidFill>
                        </a:rPr>
                        <a:t>: OpenCV, NumPy</a:t>
                      </a:r>
                    </a:p>
                  </a:txBody>
                  <a:tcPr/>
                </a:tc>
                <a:extLst>
                  <a:ext uri="{0D108BD9-81ED-4DB2-BD59-A6C34878D82A}">
                    <a16:rowId xmlns:a16="http://schemas.microsoft.com/office/drawing/2014/main" val="3696553004"/>
                  </a:ext>
                </a:extLst>
              </a:tr>
              <a:tr h="370840">
                <a:tc>
                  <a:txBody>
                    <a:bodyPr/>
                    <a:lstStyle/>
                    <a:p>
                      <a:r>
                        <a:rPr lang="en-IN" sz="1200" b="1" dirty="0">
                          <a:solidFill>
                            <a:schemeClr val="tx1"/>
                          </a:solidFill>
                        </a:rPr>
                        <a:t>Text Processing</a:t>
                      </a:r>
                      <a:r>
                        <a:rPr lang="en-IN" sz="1200" dirty="0">
                          <a:solidFill>
                            <a:schemeClr val="tx1"/>
                          </a:solidFill>
                        </a:rPr>
                        <a:t>: </a:t>
                      </a:r>
                      <a:r>
                        <a:rPr lang="en-IN" sz="1200" dirty="0" err="1">
                          <a:solidFill>
                            <a:schemeClr val="tx1"/>
                          </a:solidFill>
                        </a:rPr>
                        <a:t>TextBlob</a:t>
                      </a:r>
                      <a:r>
                        <a:rPr lang="en-IN" sz="1200" dirty="0">
                          <a:solidFill>
                            <a:schemeClr val="tx1"/>
                          </a:solidFill>
                        </a:rPr>
                        <a:t>, </a:t>
                      </a:r>
                      <a:r>
                        <a:rPr lang="en-IN" sz="1200" dirty="0" err="1">
                          <a:solidFill>
                            <a:schemeClr val="tx1"/>
                          </a:solidFill>
                        </a:rPr>
                        <a:t>Gensim</a:t>
                      </a:r>
                      <a:endParaRPr lang="en-IN" sz="1200" dirty="0">
                        <a:solidFill>
                          <a:schemeClr val="tx1"/>
                        </a:solidFill>
                      </a:endParaRPr>
                    </a:p>
                  </a:txBody>
                  <a:tcPr/>
                </a:tc>
                <a:extLst>
                  <a:ext uri="{0D108BD9-81ED-4DB2-BD59-A6C34878D82A}">
                    <a16:rowId xmlns:a16="http://schemas.microsoft.com/office/drawing/2014/main" val="3523019170"/>
                  </a:ext>
                </a:extLst>
              </a:tr>
              <a:tr h="370840">
                <a:tc>
                  <a:txBody>
                    <a:bodyPr/>
                    <a:lstStyle/>
                    <a:p>
                      <a:r>
                        <a:rPr lang="en-US" sz="1200" b="1" dirty="0">
                          <a:solidFill>
                            <a:schemeClr val="tx1"/>
                          </a:solidFill>
                        </a:rPr>
                        <a:t>Contextual Summarization</a:t>
                      </a:r>
                      <a:r>
                        <a:rPr lang="en-US" sz="1200" dirty="0">
                          <a:solidFill>
                            <a:schemeClr val="tx1"/>
                          </a:solidFill>
                        </a:rPr>
                        <a:t>: NLTK, </a:t>
                      </a:r>
                      <a:r>
                        <a:rPr lang="en-US" sz="1200" dirty="0" err="1">
                          <a:solidFill>
                            <a:schemeClr val="tx1"/>
                          </a:solidFill>
                        </a:rPr>
                        <a:t>SpaCy</a:t>
                      </a:r>
                      <a:r>
                        <a:rPr lang="en-US" sz="1200" dirty="0">
                          <a:solidFill>
                            <a:schemeClr val="tx1"/>
                          </a:solidFill>
                        </a:rPr>
                        <a:t>, </a:t>
                      </a:r>
                      <a:r>
                        <a:rPr lang="en-IN" sz="1200" dirty="0" err="1">
                          <a:solidFill>
                            <a:schemeClr val="tx1"/>
                          </a:solidFill>
                        </a:rPr>
                        <a:t>LLama</a:t>
                      </a:r>
                      <a:endParaRPr lang="en-IN" sz="1200" dirty="0">
                        <a:solidFill>
                          <a:schemeClr val="tx1"/>
                        </a:solidFill>
                      </a:endParaRPr>
                    </a:p>
                  </a:txBody>
                  <a:tcPr/>
                </a:tc>
                <a:extLst>
                  <a:ext uri="{0D108BD9-81ED-4DB2-BD59-A6C34878D82A}">
                    <a16:rowId xmlns:a16="http://schemas.microsoft.com/office/drawing/2014/main" val="148097414"/>
                  </a:ext>
                </a:extLst>
              </a:tr>
              <a:tr h="370840">
                <a:tc>
                  <a:txBody>
                    <a:bodyPr/>
                    <a:lstStyle/>
                    <a:p>
                      <a:r>
                        <a:rPr lang="en-US" sz="1200" b="1" dirty="0">
                          <a:solidFill>
                            <a:schemeClr val="tx1"/>
                          </a:solidFill>
                        </a:rPr>
                        <a:t>Deployment</a:t>
                      </a:r>
                      <a:r>
                        <a:rPr lang="en-US" sz="1200" dirty="0">
                          <a:solidFill>
                            <a:schemeClr val="tx1"/>
                          </a:solidFill>
                        </a:rPr>
                        <a:t>: Flask or </a:t>
                      </a:r>
                      <a:r>
                        <a:rPr lang="en-US" sz="1200" dirty="0" err="1">
                          <a:solidFill>
                            <a:schemeClr val="tx1"/>
                          </a:solidFill>
                        </a:rPr>
                        <a:t>FastAPI</a:t>
                      </a:r>
                      <a:r>
                        <a:rPr lang="en-US" sz="1200" dirty="0">
                          <a:solidFill>
                            <a:schemeClr val="tx1"/>
                          </a:solidFill>
                        </a:rPr>
                        <a:t>, Docker</a:t>
                      </a:r>
                      <a:endParaRPr lang="en-IN" sz="1200" dirty="0">
                        <a:solidFill>
                          <a:schemeClr val="tx1"/>
                        </a:solidFill>
                      </a:endParaRPr>
                    </a:p>
                  </a:txBody>
                  <a:tcPr/>
                </a:tc>
                <a:extLst>
                  <a:ext uri="{0D108BD9-81ED-4DB2-BD59-A6C34878D82A}">
                    <a16:rowId xmlns:a16="http://schemas.microsoft.com/office/drawing/2014/main" val="54579189"/>
                  </a:ext>
                </a:extLst>
              </a:tr>
              <a:tr h="370840">
                <a:tc>
                  <a:txBody>
                    <a:bodyPr/>
                    <a:lstStyle/>
                    <a:p>
                      <a:r>
                        <a:rPr lang="en-IN" sz="1200" b="1" dirty="0">
                          <a:solidFill>
                            <a:schemeClr val="tx1"/>
                          </a:solidFill>
                        </a:rPr>
                        <a:t>Content Retrieval</a:t>
                      </a:r>
                      <a:r>
                        <a:rPr lang="en-IN" sz="1200" dirty="0">
                          <a:solidFill>
                            <a:schemeClr val="tx1"/>
                          </a:solidFill>
                        </a:rPr>
                        <a:t>:</a:t>
                      </a:r>
                    </a:p>
                    <a:p>
                      <a:r>
                        <a:rPr lang="en-IN" sz="1200" b="1" dirty="0">
                          <a:solidFill>
                            <a:schemeClr val="tx1"/>
                          </a:solidFill>
                        </a:rPr>
                        <a:t>Articles</a:t>
                      </a:r>
                      <a:r>
                        <a:rPr lang="en-IN" sz="1200" dirty="0">
                          <a:solidFill>
                            <a:schemeClr val="tx1"/>
                          </a:solidFill>
                        </a:rPr>
                        <a:t>: </a:t>
                      </a:r>
                      <a:r>
                        <a:rPr lang="en-IN" sz="1200" dirty="0" err="1">
                          <a:solidFill>
                            <a:schemeClr val="tx1"/>
                          </a:solidFill>
                        </a:rPr>
                        <a:t>NewsAPI</a:t>
                      </a:r>
                      <a:r>
                        <a:rPr lang="en-IN" sz="1200" dirty="0">
                          <a:solidFill>
                            <a:schemeClr val="tx1"/>
                          </a:solidFill>
                        </a:rPr>
                        <a:t>, </a:t>
                      </a:r>
                      <a:r>
                        <a:rPr lang="en-IN" sz="1200" dirty="0" err="1">
                          <a:solidFill>
                            <a:schemeClr val="tx1"/>
                          </a:solidFill>
                        </a:rPr>
                        <a:t>ContextualWeb</a:t>
                      </a:r>
                      <a:r>
                        <a:rPr lang="en-IN" sz="1200" dirty="0">
                          <a:solidFill>
                            <a:schemeClr val="tx1"/>
                          </a:solidFill>
                        </a:rPr>
                        <a:t> Search API, Semantic Scholar API, </a:t>
                      </a:r>
                      <a:r>
                        <a:rPr lang="en-IN" sz="1200" dirty="0" err="1">
                          <a:solidFill>
                            <a:schemeClr val="tx1"/>
                          </a:solidFill>
                        </a:rPr>
                        <a:t>BeautifulSoup</a:t>
                      </a:r>
                      <a:r>
                        <a:rPr lang="en-IN" sz="1200" dirty="0">
                          <a:solidFill>
                            <a:schemeClr val="tx1"/>
                          </a:solidFill>
                        </a:rPr>
                        <a:t> (for web scraping) </a:t>
                      </a:r>
                    </a:p>
                    <a:p>
                      <a:r>
                        <a:rPr lang="en-IN" sz="1200" b="1" dirty="0">
                          <a:solidFill>
                            <a:schemeClr val="tx1"/>
                          </a:solidFill>
                        </a:rPr>
                        <a:t>Videos</a:t>
                      </a:r>
                      <a:r>
                        <a:rPr lang="en-IN" sz="1200" dirty="0">
                          <a:solidFill>
                            <a:schemeClr val="tx1"/>
                          </a:solidFill>
                        </a:rPr>
                        <a:t>: YouTube Data API, Vimeo API, Twitter API, Facebook Graph API</a:t>
                      </a:r>
                    </a:p>
                  </a:txBody>
                  <a:tcPr/>
                </a:tc>
                <a:extLst>
                  <a:ext uri="{0D108BD9-81ED-4DB2-BD59-A6C34878D82A}">
                    <a16:rowId xmlns:a16="http://schemas.microsoft.com/office/drawing/2014/main" val="2788157215"/>
                  </a:ext>
                </a:extLst>
              </a:tr>
              <a:tr h="370840">
                <a:tc>
                  <a:txBody>
                    <a:bodyPr/>
                    <a:lstStyle/>
                    <a:p>
                      <a:r>
                        <a:rPr lang="en-IN" sz="1200" b="1" dirty="0">
                          <a:solidFill>
                            <a:schemeClr val="tx1"/>
                          </a:solidFill>
                        </a:rPr>
                        <a:t>Frontend</a:t>
                      </a:r>
                      <a:r>
                        <a:rPr lang="en-IN" sz="1200" dirty="0">
                          <a:solidFill>
                            <a:schemeClr val="tx1"/>
                          </a:solidFill>
                        </a:rPr>
                        <a:t>: HTML5 Canvas API, Fabric.js or Paper.js (for enhanced canvas functionality), Pointer Events API (for better input handling)</a:t>
                      </a:r>
                    </a:p>
                  </a:txBody>
                  <a:tcPr/>
                </a:tc>
                <a:extLst>
                  <a:ext uri="{0D108BD9-81ED-4DB2-BD59-A6C34878D82A}">
                    <a16:rowId xmlns:a16="http://schemas.microsoft.com/office/drawing/2014/main" val="260468308"/>
                  </a:ext>
                </a:extLst>
              </a:tr>
            </a:tbl>
          </a:graphicData>
        </a:graphic>
      </p:graphicFrame>
      <p:pic>
        <p:nvPicPr>
          <p:cNvPr id="5" name="Graphic 49">
            <a:extLst>
              <a:ext uri="{FF2B5EF4-FFF2-40B4-BE49-F238E27FC236}">
                <a16:creationId xmlns:a16="http://schemas.microsoft.com/office/drawing/2014/main" id="{A32F60D0-8EF4-872E-4DA8-C36289B2C9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3717" y="1096772"/>
            <a:ext cx="1278889" cy="377742"/>
          </a:xfrm>
          <a:prstGeom prst="rect">
            <a:avLst/>
          </a:prstGeom>
        </p:spPr>
      </p:pic>
      <p:pic>
        <p:nvPicPr>
          <p:cNvPr id="6" name="Graphic 1025">
            <a:extLst>
              <a:ext uri="{FF2B5EF4-FFF2-40B4-BE49-F238E27FC236}">
                <a16:creationId xmlns:a16="http://schemas.microsoft.com/office/drawing/2014/main" id="{A4382109-702C-20A2-34A7-7FC316FB5F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97809" y="1488918"/>
            <a:ext cx="1456259" cy="268589"/>
          </a:xfrm>
          <a:prstGeom prst="rect">
            <a:avLst/>
          </a:prstGeom>
        </p:spPr>
      </p:pic>
      <p:pic>
        <p:nvPicPr>
          <p:cNvPr id="7" name="Picture 6">
            <a:extLst>
              <a:ext uri="{FF2B5EF4-FFF2-40B4-BE49-F238E27FC236}">
                <a16:creationId xmlns:a16="http://schemas.microsoft.com/office/drawing/2014/main" id="{08E58061-AC21-2FCE-FF0D-5AF9BE22403A}"/>
              </a:ext>
            </a:extLst>
          </p:cNvPr>
          <p:cNvPicPr>
            <a:picLocks noChangeAspect="1"/>
          </p:cNvPicPr>
          <p:nvPr/>
        </p:nvPicPr>
        <p:blipFill>
          <a:blip r:embed="rId7"/>
          <a:stretch>
            <a:fillRect/>
          </a:stretch>
        </p:blipFill>
        <p:spPr>
          <a:xfrm>
            <a:off x="7902606" y="4101156"/>
            <a:ext cx="1103142" cy="417856"/>
          </a:xfrm>
          <a:prstGeom prst="rect">
            <a:avLst/>
          </a:prstGeom>
        </p:spPr>
      </p:pic>
      <p:sp>
        <p:nvSpPr>
          <p:cNvPr id="8" name="AutoShape 6">
            <a:extLst>
              <a:ext uri="{FF2B5EF4-FFF2-40B4-BE49-F238E27FC236}">
                <a16:creationId xmlns:a16="http://schemas.microsoft.com/office/drawing/2014/main" id="{2D09797E-7439-633F-7273-CD12E3D941F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Graphic 9">
            <a:extLst>
              <a:ext uri="{FF2B5EF4-FFF2-40B4-BE49-F238E27FC236}">
                <a16:creationId xmlns:a16="http://schemas.microsoft.com/office/drawing/2014/main" id="{4485318C-A1FE-4768-A0E4-2112AA45605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48096" y="1636938"/>
            <a:ext cx="539588" cy="668162"/>
          </a:xfrm>
          <a:prstGeom prst="rect">
            <a:avLst/>
          </a:prstGeom>
        </p:spPr>
      </p:pic>
      <p:pic>
        <p:nvPicPr>
          <p:cNvPr id="12" name="Picture 11">
            <a:extLst>
              <a:ext uri="{FF2B5EF4-FFF2-40B4-BE49-F238E27FC236}">
                <a16:creationId xmlns:a16="http://schemas.microsoft.com/office/drawing/2014/main" id="{637DE20F-6E22-5256-5328-5136B7637E3D}"/>
              </a:ext>
            </a:extLst>
          </p:cNvPr>
          <p:cNvPicPr>
            <a:picLocks noChangeAspect="1"/>
          </p:cNvPicPr>
          <p:nvPr/>
        </p:nvPicPr>
        <p:blipFill>
          <a:blip r:embed="rId10"/>
          <a:stretch>
            <a:fillRect/>
          </a:stretch>
        </p:blipFill>
        <p:spPr>
          <a:xfrm>
            <a:off x="8012505" y="2078019"/>
            <a:ext cx="701845" cy="701845"/>
          </a:xfrm>
          <a:prstGeom prst="rect">
            <a:avLst/>
          </a:prstGeom>
        </p:spPr>
      </p:pic>
      <p:pic>
        <p:nvPicPr>
          <p:cNvPr id="1032" name="Picture 8">
            <a:extLst>
              <a:ext uri="{FF2B5EF4-FFF2-40B4-BE49-F238E27FC236}">
                <a16:creationId xmlns:a16="http://schemas.microsoft.com/office/drawing/2014/main" id="{82C60241-9B27-4F7E-85A9-D12F5FF428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12631" y="2494402"/>
            <a:ext cx="1056852" cy="3777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81E1CCA-BDDF-80A7-C16E-B2C80EBB9C41}"/>
              </a:ext>
            </a:extLst>
          </p:cNvPr>
          <p:cNvPicPr>
            <a:picLocks noChangeAspect="1"/>
          </p:cNvPicPr>
          <p:nvPr/>
        </p:nvPicPr>
        <p:blipFill>
          <a:blip r:embed="rId12">
            <a:duotone>
              <a:schemeClr val="accent6">
                <a:shade val="45000"/>
                <a:satMod val="135000"/>
              </a:schemeClr>
              <a:prstClr val="white"/>
            </a:duotone>
          </a:blip>
          <a:stretch>
            <a:fillRect/>
          </a:stretch>
        </p:blipFill>
        <p:spPr>
          <a:xfrm>
            <a:off x="6861997" y="2902674"/>
            <a:ext cx="651373" cy="651373"/>
          </a:xfrm>
          <a:prstGeom prst="rect">
            <a:avLst/>
          </a:prstGeom>
        </p:spPr>
      </p:pic>
      <p:pic>
        <p:nvPicPr>
          <p:cNvPr id="16" name="Picture 15">
            <a:extLst>
              <a:ext uri="{FF2B5EF4-FFF2-40B4-BE49-F238E27FC236}">
                <a16:creationId xmlns:a16="http://schemas.microsoft.com/office/drawing/2014/main" id="{0D68372F-6D7A-505A-5AF0-CA333E1CB1AB}"/>
              </a:ext>
            </a:extLst>
          </p:cNvPr>
          <p:cNvPicPr>
            <a:picLocks noChangeAspect="1"/>
          </p:cNvPicPr>
          <p:nvPr/>
        </p:nvPicPr>
        <p:blipFill>
          <a:blip r:embed="rId13"/>
          <a:stretch>
            <a:fillRect/>
          </a:stretch>
        </p:blipFill>
        <p:spPr>
          <a:xfrm>
            <a:off x="8033213" y="2938138"/>
            <a:ext cx="846471" cy="846471"/>
          </a:xfrm>
          <a:prstGeom prst="rect">
            <a:avLst/>
          </a:prstGeom>
        </p:spPr>
      </p:pic>
      <p:pic>
        <p:nvPicPr>
          <p:cNvPr id="1036" name="Picture 12" descr="Llama 2 Model Details">
            <a:extLst>
              <a:ext uri="{FF2B5EF4-FFF2-40B4-BE49-F238E27FC236}">
                <a16:creationId xmlns:a16="http://schemas.microsoft.com/office/drawing/2014/main" id="{ADBE8A9B-7F85-343E-9731-C515487D3435}"/>
              </a:ext>
            </a:extLst>
          </p:cNvPr>
          <p:cNvPicPr>
            <a:picLocks noChangeAspect="1" noChangeArrowheads="1"/>
          </p:cNvPicPr>
          <p:nvPr/>
        </p:nvPicPr>
        <p:blipFill>
          <a:blip r:embed="rId14">
            <a:duotone>
              <a:schemeClr val="accent6">
                <a:shade val="45000"/>
                <a:satMod val="135000"/>
              </a:schemeClr>
              <a:prstClr val="white"/>
            </a:duotone>
            <a:extLst>
              <a:ext uri="{BEBA8EAE-BF5A-486C-A8C5-ECC9F3942E4B}">
                <a14:imgProps xmlns:a14="http://schemas.microsoft.com/office/drawing/2010/main">
                  <a14:imgLayer r:embed="rId15">
                    <a14:imgEffect>
                      <a14:backgroundRemoval t="10000" b="90000" l="10000" r="90000">
                        <a14:foregroundMark x1="71287" y1="35263" x2="71287" y2="35263"/>
                        <a14:foregroundMark x1="71452" y1="51842" x2="71452" y2="51842"/>
                        <a14:foregroundMark x1="73597" y1="48947" x2="73597" y2="48947"/>
                        <a14:foregroundMark x1="69472" y1="46316" x2="69472" y2="46316"/>
                        <a14:foregroundMark x1="79208" y1="45789" x2="79208" y2="45789"/>
                        <a14:backgroundMark x1="19967" y1="45526" x2="19967" y2="45526"/>
                        <a14:backgroundMark x1="39604" y1="45789" x2="39604" y2="45789"/>
                      </a14:backgroundRemoval>
                    </a14:imgEffect>
                  </a14:imgLayer>
                </a14:imgProps>
              </a:ext>
              <a:ext uri="{28A0092B-C50C-407E-A947-70E740481C1C}">
                <a14:useLocalDpi xmlns:a14="http://schemas.microsoft.com/office/drawing/2010/main" val="0"/>
              </a:ext>
            </a:extLst>
          </a:blip>
          <a:srcRect/>
          <a:stretch>
            <a:fillRect/>
          </a:stretch>
        </p:blipFill>
        <p:spPr bwMode="auto">
          <a:xfrm>
            <a:off x="6665705" y="3511354"/>
            <a:ext cx="1349899" cy="8464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UNIQUE SELLING POINTS</a:t>
            </a:r>
            <a:endParaRPr dirty="0"/>
          </a:p>
        </p:txBody>
      </p:sp>
      <p:sp>
        <p:nvSpPr>
          <p:cNvPr id="834" name="Google Shape;834;p36"/>
          <p:cNvSpPr txBox="1">
            <a:spLocks noGrp="1"/>
          </p:cNvSpPr>
          <p:nvPr>
            <p:ph type="subTitle" idx="1"/>
          </p:nvPr>
        </p:nvSpPr>
        <p:spPr>
          <a:xfrm>
            <a:off x="792299" y="1720387"/>
            <a:ext cx="2452851" cy="100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latin typeface="Aptos" panose="020B0004020202020204" pitchFamily="34" charset="0"/>
              </a:rPr>
              <a:t>automatically identifies and emphasizes important terms or phrases in the digitized text, making it easier for users to quickly locate key information.</a:t>
            </a:r>
            <a:endParaRPr dirty="0">
              <a:latin typeface="Aptos" panose="020B0004020202020204" pitchFamily="34" charset="0"/>
            </a:endParaRPr>
          </a:p>
        </p:txBody>
      </p:sp>
      <p:sp>
        <p:nvSpPr>
          <p:cNvPr id="835" name="Google Shape;835;p36"/>
          <p:cNvSpPr txBox="1">
            <a:spLocks noGrp="1"/>
          </p:cNvSpPr>
          <p:nvPr>
            <p:ph type="subTitle" idx="2"/>
          </p:nvPr>
        </p:nvSpPr>
        <p:spPr>
          <a:xfrm>
            <a:off x="3532000" y="1685325"/>
            <a:ext cx="2445050"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enables users to interact with the summary through a chatbot, allowing for questions, clarifications, or further exploration of the content</a:t>
            </a:r>
            <a:endParaRPr dirty="0">
              <a:latin typeface="Aptos" panose="020B0004020202020204" pitchFamily="34" charset="0"/>
            </a:endParaRPr>
          </a:p>
        </p:txBody>
      </p:sp>
      <p:sp>
        <p:nvSpPr>
          <p:cNvPr id="836" name="Google Shape;836;p36"/>
          <p:cNvSpPr txBox="1">
            <a:spLocks noGrp="1"/>
          </p:cNvSpPr>
          <p:nvPr>
            <p:ph type="subTitle" idx="3"/>
          </p:nvPr>
        </p:nvSpPr>
        <p:spPr>
          <a:xfrm>
            <a:off x="796200" y="3793350"/>
            <a:ext cx="2897175"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suggests relevant videos or articles based on the content of the digitized handwritten text, providing users with additional resources for further learning or exploration.</a:t>
            </a:r>
            <a:endParaRPr dirty="0">
              <a:latin typeface="Aptos" panose="020B0004020202020204" pitchFamily="34" charset="0"/>
            </a:endParaRPr>
          </a:p>
        </p:txBody>
      </p:sp>
      <p:sp>
        <p:nvSpPr>
          <p:cNvPr id="837" name="Google Shape;837;p36"/>
          <p:cNvSpPr txBox="1">
            <a:spLocks noGrp="1"/>
          </p:cNvSpPr>
          <p:nvPr>
            <p:ph type="subTitle" idx="4"/>
          </p:nvPr>
        </p:nvSpPr>
        <p:spPr>
          <a:xfrm>
            <a:off x="3560824" y="3791779"/>
            <a:ext cx="2291463"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enables users to write directly on the device with a stylus, instantly recognizing and digitizing their handwritten notes.</a:t>
            </a:r>
            <a:endParaRPr dirty="0">
              <a:latin typeface="Aptos" panose="020B0004020202020204" pitchFamily="34" charset="0"/>
            </a:endParaRPr>
          </a:p>
        </p:txBody>
      </p:sp>
      <p:sp>
        <p:nvSpPr>
          <p:cNvPr id="838" name="Google Shape;838;p36"/>
          <p:cNvSpPr txBox="1">
            <a:spLocks noGrp="1"/>
          </p:cNvSpPr>
          <p:nvPr>
            <p:ph type="subTitle" idx="7"/>
          </p:nvPr>
        </p:nvSpPr>
        <p:spPr>
          <a:xfrm>
            <a:off x="796200" y="1355200"/>
            <a:ext cx="273725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dirty="0"/>
              <a:t>Keyword Highlighting</a:t>
            </a:r>
            <a:endParaRPr sz="1400" dirty="0"/>
          </a:p>
        </p:txBody>
      </p:sp>
      <p:sp>
        <p:nvSpPr>
          <p:cNvPr id="839" name="Google Shape;839;p36"/>
          <p:cNvSpPr txBox="1">
            <a:spLocks noGrp="1"/>
          </p:cNvSpPr>
          <p:nvPr>
            <p:ph type="subTitle" idx="8"/>
          </p:nvPr>
        </p:nvSpPr>
        <p:spPr>
          <a:xfrm>
            <a:off x="3532000" y="1353629"/>
            <a:ext cx="19782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Chat Feature</a:t>
            </a:r>
            <a:endParaRPr sz="1400" dirty="0"/>
          </a:p>
        </p:txBody>
      </p:sp>
      <p:sp>
        <p:nvSpPr>
          <p:cNvPr id="840" name="Google Shape;840;p36"/>
          <p:cNvSpPr txBox="1">
            <a:spLocks noGrp="1"/>
          </p:cNvSpPr>
          <p:nvPr>
            <p:ph type="subTitle" idx="9"/>
          </p:nvPr>
        </p:nvSpPr>
        <p:spPr>
          <a:xfrm>
            <a:off x="6039434" y="1329733"/>
            <a:ext cx="2320502"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dirty="0"/>
              <a:t>Adjust Summary Length</a:t>
            </a:r>
            <a:endParaRPr sz="1400" dirty="0"/>
          </a:p>
        </p:txBody>
      </p:sp>
      <p:sp>
        <p:nvSpPr>
          <p:cNvPr id="841" name="Google Shape;841;p36"/>
          <p:cNvSpPr txBox="1">
            <a:spLocks noGrp="1"/>
          </p:cNvSpPr>
          <p:nvPr>
            <p:ph type="subTitle" idx="5"/>
          </p:nvPr>
        </p:nvSpPr>
        <p:spPr>
          <a:xfrm>
            <a:off x="6039434" y="1615158"/>
            <a:ext cx="2460766"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allows users to customize the length of the summary, choosing between short, medium, or detailed versions based on their needs.</a:t>
            </a:r>
            <a:endParaRPr dirty="0">
              <a:latin typeface="Aptos" panose="020B0004020202020204" pitchFamily="34" charset="0"/>
            </a:endParaRPr>
          </a:p>
        </p:txBody>
      </p:sp>
      <p:sp>
        <p:nvSpPr>
          <p:cNvPr id="842" name="Google Shape;842;p36"/>
          <p:cNvSpPr txBox="1">
            <a:spLocks noGrp="1"/>
          </p:cNvSpPr>
          <p:nvPr>
            <p:ph type="subTitle" idx="6"/>
          </p:nvPr>
        </p:nvSpPr>
        <p:spPr>
          <a:xfrm>
            <a:off x="6039434" y="3673950"/>
            <a:ext cx="2626750"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ptos" panose="020B0004020202020204" pitchFamily="34" charset="0"/>
              </a:rPr>
              <a:t>stored securely using encryption techniques, safeguarding sensitive information from unauthorized access and enhancing user privacy and data security</a:t>
            </a:r>
            <a:endParaRPr dirty="0">
              <a:latin typeface="Aptos" panose="020B0004020202020204" pitchFamily="34" charset="0"/>
            </a:endParaRPr>
          </a:p>
        </p:txBody>
      </p:sp>
      <p:sp>
        <p:nvSpPr>
          <p:cNvPr id="843" name="Google Shape;843;p36"/>
          <p:cNvSpPr txBox="1">
            <a:spLocks noGrp="1"/>
          </p:cNvSpPr>
          <p:nvPr>
            <p:ph type="subTitle" idx="13"/>
          </p:nvPr>
        </p:nvSpPr>
        <p:spPr>
          <a:xfrm>
            <a:off x="792299" y="3441450"/>
            <a:ext cx="2291463"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Video and  Article Recommendation</a:t>
            </a:r>
            <a:endParaRPr sz="1400" dirty="0"/>
          </a:p>
        </p:txBody>
      </p:sp>
      <p:sp>
        <p:nvSpPr>
          <p:cNvPr id="844" name="Google Shape;844;p36"/>
          <p:cNvSpPr txBox="1">
            <a:spLocks noGrp="1"/>
          </p:cNvSpPr>
          <p:nvPr>
            <p:ph type="subTitle" idx="14"/>
          </p:nvPr>
        </p:nvSpPr>
        <p:spPr>
          <a:xfrm>
            <a:off x="3551050" y="3412700"/>
            <a:ext cx="21449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dirty="0"/>
              <a:t>Realtime Input using Stylus</a:t>
            </a:r>
            <a:endParaRPr sz="1400" dirty="0"/>
          </a:p>
        </p:txBody>
      </p:sp>
      <p:sp>
        <p:nvSpPr>
          <p:cNvPr id="845" name="Google Shape;845;p36"/>
          <p:cNvSpPr txBox="1">
            <a:spLocks noGrp="1"/>
          </p:cNvSpPr>
          <p:nvPr>
            <p:ph type="subTitle" idx="15"/>
          </p:nvPr>
        </p:nvSpPr>
        <p:spPr>
          <a:xfrm>
            <a:off x="6039434" y="3273262"/>
            <a:ext cx="2320502"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dirty="0"/>
              <a:t>Encrypted Data Storage</a:t>
            </a:r>
            <a:endParaRPr sz="1400" dirty="0"/>
          </a:p>
        </p:txBody>
      </p:sp>
      <p:grpSp>
        <p:nvGrpSpPr>
          <p:cNvPr id="846" name="Google Shape;846;p36"/>
          <p:cNvGrpSpPr/>
          <p:nvPr/>
        </p:nvGrpSpPr>
        <p:grpSpPr>
          <a:xfrm>
            <a:off x="3611625" y="2969975"/>
            <a:ext cx="345150" cy="345075"/>
            <a:chOff x="7036288" y="2118050"/>
            <a:chExt cx="345150" cy="345075"/>
          </a:xfrm>
        </p:grpSpPr>
        <p:sp>
          <p:nvSpPr>
            <p:cNvPr id="847" name="Google Shape;847;p36"/>
            <p:cNvSpPr/>
            <p:nvPr/>
          </p:nvSpPr>
          <p:spPr>
            <a:xfrm>
              <a:off x="7117838" y="2199825"/>
              <a:ext cx="181750" cy="181825"/>
            </a:xfrm>
            <a:custGeom>
              <a:avLst/>
              <a:gdLst/>
              <a:ahLst/>
              <a:cxnLst/>
              <a:rect l="l" t="t" r="r" b="b"/>
              <a:pathLst>
                <a:path w="7270" h="7273" extrusionOk="0">
                  <a:moveTo>
                    <a:pt x="2570" y="1008"/>
                  </a:moveTo>
                  <a:cubicBezTo>
                    <a:pt x="2430" y="1333"/>
                    <a:pt x="2338" y="1732"/>
                    <a:pt x="2267" y="2141"/>
                  </a:cubicBezTo>
                  <a:lnTo>
                    <a:pt x="1227" y="2141"/>
                  </a:lnTo>
                  <a:cubicBezTo>
                    <a:pt x="1544" y="1639"/>
                    <a:pt x="2009" y="1241"/>
                    <a:pt x="2570" y="1008"/>
                  </a:cubicBezTo>
                  <a:close/>
                  <a:moveTo>
                    <a:pt x="3634" y="797"/>
                  </a:moveTo>
                  <a:cubicBezTo>
                    <a:pt x="3693" y="831"/>
                    <a:pt x="3880" y="1008"/>
                    <a:pt x="4043" y="1569"/>
                  </a:cubicBezTo>
                  <a:cubicBezTo>
                    <a:pt x="4102" y="1743"/>
                    <a:pt x="4150" y="1942"/>
                    <a:pt x="4183" y="2141"/>
                  </a:cubicBezTo>
                  <a:lnTo>
                    <a:pt x="3087" y="2141"/>
                  </a:lnTo>
                  <a:cubicBezTo>
                    <a:pt x="3120" y="1942"/>
                    <a:pt x="3168" y="1743"/>
                    <a:pt x="3227" y="1569"/>
                  </a:cubicBezTo>
                  <a:cubicBezTo>
                    <a:pt x="3401" y="1008"/>
                    <a:pt x="3578" y="831"/>
                    <a:pt x="3634" y="797"/>
                  </a:cubicBezTo>
                  <a:close/>
                  <a:moveTo>
                    <a:pt x="4711" y="1008"/>
                  </a:moveTo>
                  <a:cubicBezTo>
                    <a:pt x="5261" y="1241"/>
                    <a:pt x="5726" y="1639"/>
                    <a:pt x="6043" y="2141"/>
                  </a:cubicBezTo>
                  <a:lnTo>
                    <a:pt x="5003" y="2141"/>
                  </a:lnTo>
                  <a:cubicBezTo>
                    <a:pt x="4932" y="1732"/>
                    <a:pt x="4840" y="1333"/>
                    <a:pt x="4711" y="1008"/>
                  </a:cubicBezTo>
                  <a:close/>
                  <a:moveTo>
                    <a:pt x="2175" y="2958"/>
                  </a:moveTo>
                  <a:cubicBezTo>
                    <a:pt x="2161" y="3182"/>
                    <a:pt x="2150" y="3404"/>
                    <a:pt x="2150" y="3625"/>
                  </a:cubicBezTo>
                  <a:cubicBezTo>
                    <a:pt x="2150" y="3847"/>
                    <a:pt x="2161" y="4080"/>
                    <a:pt x="2175" y="4304"/>
                  </a:cubicBezTo>
                  <a:lnTo>
                    <a:pt x="887" y="4304"/>
                  </a:lnTo>
                  <a:cubicBezTo>
                    <a:pt x="828" y="4080"/>
                    <a:pt x="806" y="3858"/>
                    <a:pt x="806" y="3625"/>
                  </a:cubicBezTo>
                  <a:cubicBezTo>
                    <a:pt x="806" y="3392"/>
                    <a:pt x="828" y="3168"/>
                    <a:pt x="887" y="2958"/>
                  </a:cubicBezTo>
                  <a:close/>
                  <a:moveTo>
                    <a:pt x="4290" y="2958"/>
                  </a:moveTo>
                  <a:cubicBezTo>
                    <a:pt x="4301" y="3168"/>
                    <a:pt x="4313" y="3404"/>
                    <a:pt x="4313" y="3625"/>
                  </a:cubicBezTo>
                  <a:cubicBezTo>
                    <a:pt x="4313" y="3858"/>
                    <a:pt x="4301" y="4080"/>
                    <a:pt x="4290" y="4304"/>
                  </a:cubicBezTo>
                  <a:lnTo>
                    <a:pt x="2991" y="4304"/>
                  </a:lnTo>
                  <a:cubicBezTo>
                    <a:pt x="2969" y="4080"/>
                    <a:pt x="2958" y="3858"/>
                    <a:pt x="2958" y="3625"/>
                  </a:cubicBezTo>
                  <a:cubicBezTo>
                    <a:pt x="2958" y="3404"/>
                    <a:pt x="2969" y="3168"/>
                    <a:pt x="2991" y="2958"/>
                  </a:cubicBezTo>
                  <a:close/>
                  <a:moveTo>
                    <a:pt x="6383" y="2958"/>
                  </a:moveTo>
                  <a:cubicBezTo>
                    <a:pt x="6439" y="3168"/>
                    <a:pt x="6464" y="3392"/>
                    <a:pt x="6464" y="3625"/>
                  </a:cubicBezTo>
                  <a:cubicBezTo>
                    <a:pt x="6464" y="3858"/>
                    <a:pt x="6439" y="4080"/>
                    <a:pt x="6383" y="4304"/>
                  </a:cubicBezTo>
                  <a:lnTo>
                    <a:pt x="5095" y="4304"/>
                  </a:lnTo>
                  <a:cubicBezTo>
                    <a:pt x="5106" y="4080"/>
                    <a:pt x="5120" y="3847"/>
                    <a:pt x="5120" y="3625"/>
                  </a:cubicBezTo>
                  <a:cubicBezTo>
                    <a:pt x="5120" y="3404"/>
                    <a:pt x="5106" y="3182"/>
                    <a:pt x="5095" y="2958"/>
                  </a:cubicBezTo>
                  <a:close/>
                  <a:moveTo>
                    <a:pt x="2267" y="5109"/>
                  </a:moveTo>
                  <a:cubicBezTo>
                    <a:pt x="2338" y="5530"/>
                    <a:pt x="2430" y="5917"/>
                    <a:pt x="2570" y="6243"/>
                  </a:cubicBezTo>
                  <a:cubicBezTo>
                    <a:pt x="2009" y="6021"/>
                    <a:pt x="1544" y="5611"/>
                    <a:pt x="1227" y="5109"/>
                  </a:cubicBezTo>
                  <a:close/>
                  <a:moveTo>
                    <a:pt x="6043" y="5109"/>
                  </a:moveTo>
                  <a:cubicBezTo>
                    <a:pt x="5726" y="5611"/>
                    <a:pt x="5261" y="6021"/>
                    <a:pt x="4711" y="6243"/>
                  </a:cubicBezTo>
                  <a:cubicBezTo>
                    <a:pt x="4840" y="5917"/>
                    <a:pt x="4932" y="5530"/>
                    <a:pt x="5003" y="5109"/>
                  </a:cubicBezTo>
                  <a:close/>
                  <a:moveTo>
                    <a:pt x="4183" y="5109"/>
                  </a:moveTo>
                  <a:cubicBezTo>
                    <a:pt x="4150" y="5320"/>
                    <a:pt x="4102" y="5508"/>
                    <a:pt x="4043" y="5681"/>
                  </a:cubicBezTo>
                  <a:cubicBezTo>
                    <a:pt x="3880" y="6243"/>
                    <a:pt x="3693" y="6430"/>
                    <a:pt x="3634" y="6453"/>
                  </a:cubicBezTo>
                  <a:cubicBezTo>
                    <a:pt x="3578" y="6430"/>
                    <a:pt x="3401" y="6243"/>
                    <a:pt x="3227" y="5681"/>
                  </a:cubicBezTo>
                  <a:cubicBezTo>
                    <a:pt x="3168" y="5508"/>
                    <a:pt x="3120" y="5320"/>
                    <a:pt x="3087" y="5109"/>
                  </a:cubicBezTo>
                  <a:close/>
                  <a:moveTo>
                    <a:pt x="3634" y="1"/>
                  </a:moveTo>
                  <a:cubicBezTo>
                    <a:pt x="1625" y="1"/>
                    <a:pt x="1" y="1625"/>
                    <a:pt x="1" y="3636"/>
                  </a:cubicBezTo>
                  <a:cubicBezTo>
                    <a:pt x="1" y="5648"/>
                    <a:pt x="1625" y="7272"/>
                    <a:pt x="3634" y="7272"/>
                  </a:cubicBezTo>
                  <a:cubicBezTo>
                    <a:pt x="5645" y="7272"/>
                    <a:pt x="7269" y="5648"/>
                    <a:pt x="7269" y="3636"/>
                  </a:cubicBezTo>
                  <a:cubicBezTo>
                    <a:pt x="7269" y="1625"/>
                    <a:pt x="5645" y="1"/>
                    <a:pt x="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48" name="Google Shape;848;p36"/>
            <p:cNvSpPr/>
            <p:nvPr/>
          </p:nvSpPr>
          <p:spPr>
            <a:xfrm>
              <a:off x="7036288" y="2118050"/>
              <a:ext cx="345150" cy="345075"/>
            </a:xfrm>
            <a:custGeom>
              <a:avLst/>
              <a:gdLst/>
              <a:ahLst/>
              <a:cxnLst/>
              <a:rect l="l" t="t" r="r" b="b"/>
              <a:pathLst>
                <a:path w="13806" h="13803" extrusionOk="0">
                  <a:moveTo>
                    <a:pt x="7597" y="806"/>
                  </a:moveTo>
                  <a:lnTo>
                    <a:pt x="7667" y="1670"/>
                  </a:lnTo>
                  <a:cubicBezTo>
                    <a:pt x="7692" y="1847"/>
                    <a:pt x="7807" y="1987"/>
                    <a:pt x="7984" y="2035"/>
                  </a:cubicBezTo>
                  <a:cubicBezTo>
                    <a:pt x="8545" y="2150"/>
                    <a:pt x="9084" y="2371"/>
                    <a:pt x="9575" y="2688"/>
                  </a:cubicBezTo>
                  <a:cubicBezTo>
                    <a:pt x="9637" y="2729"/>
                    <a:pt x="9710" y="2750"/>
                    <a:pt x="9784" y="2750"/>
                  </a:cubicBezTo>
                  <a:cubicBezTo>
                    <a:pt x="9876" y="2750"/>
                    <a:pt x="9969" y="2717"/>
                    <a:pt x="10040" y="2652"/>
                  </a:cubicBezTo>
                  <a:lnTo>
                    <a:pt x="10708" y="2091"/>
                  </a:lnTo>
                  <a:lnTo>
                    <a:pt x="11701" y="3087"/>
                  </a:lnTo>
                  <a:lnTo>
                    <a:pt x="11140" y="3751"/>
                  </a:lnTo>
                  <a:cubicBezTo>
                    <a:pt x="11033" y="3880"/>
                    <a:pt x="11011" y="4080"/>
                    <a:pt x="11118" y="4231"/>
                  </a:cubicBezTo>
                  <a:cubicBezTo>
                    <a:pt x="11421" y="4711"/>
                    <a:pt x="11642" y="5247"/>
                    <a:pt x="11771" y="5808"/>
                  </a:cubicBezTo>
                  <a:cubicBezTo>
                    <a:pt x="11805" y="5984"/>
                    <a:pt x="11945" y="6113"/>
                    <a:pt x="12133" y="6125"/>
                  </a:cubicBezTo>
                  <a:lnTo>
                    <a:pt x="12986" y="6195"/>
                  </a:lnTo>
                  <a:lnTo>
                    <a:pt x="12986" y="7609"/>
                  </a:lnTo>
                  <a:lnTo>
                    <a:pt x="12133" y="7679"/>
                  </a:lnTo>
                  <a:cubicBezTo>
                    <a:pt x="11945" y="7690"/>
                    <a:pt x="11805" y="7819"/>
                    <a:pt x="11760" y="7996"/>
                  </a:cubicBezTo>
                  <a:cubicBezTo>
                    <a:pt x="11642" y="8557"/>
                    <a:pt x="11421" y="9082"/>
                    <a:pt x="11118" y="9572"/>
                  </a:cubicBezTo>
                  <a:cubicBezTo>
                    <a:pt x="11011" y="9713"/>
                    <a:pt x="11033" y="9912"/>
                    <a:pt x="11140" y="10052"/>
                  </a:cubicBezTo>
                  <a:lnTo>
                    <a:pt x="11701" y="10706"/>
                  </a:lnTo>
                  <a:lnTo>
                    <a:pt x="10708" y="11699"/>
                  </a:lnTo>
                  <a:lnTo>
                    <a:pt x="10040" y="11138"/>
                  </a:lnTo>
                  <a:cubicBezTo>
                    <a:pt x="9970" y="11081"/>
                    <a:pt x="9880" y="11052"/>
                    <a:pt x="9791" y="11052"/>
                  </a:cubicBezTo>
                  <a:cubicBezTo>
                    <a:pt x="9715" y="11052"/>
                    <a:pt x="9639" y="11073"/>
                    <a:pt x="9575" y="11115"/>
                  </a:cubicBezTo>
                  <a:cubicBezTo>
                    <a:pt x="9084" y="11418"/>
                    <a:pt x="8545" y="11643"/>
                    <a:pt x="7984" y="11769"/>
                  </a:cubicBezTo>
                  <a:cubicBezTo>
                    <a:pt x="7821" y="11805"/>
                    <a:pt x="7692" y="11946"/>
                    <a:pt x="7667" y="12134"/>
                  </a:cubicBezTo>
                  <a:lnTo>
                    <a:pt x="7597" y="12987"/>
                  </a:lnTo>
                  <a:lnTo>
                    <a:pt x="6194" y="12987"/>
                  </a:lnTo>
                  <a:lnTo>
                    <a:pt x="6124" y="12134"/>
                  </a:lnTo>
                  <a:cubicBezTo>
                    <a:pt x="6102" y="11946"/>
                    <a:pt x="5973" y="11805"/>
                    <a:pt x="5799" y="11769"/>
                  </a:cubicBezTo>
                  <a:cubicBezTo>
                    <a:pt x="5249" y="11643"/>
                    <a:pt x="4710" y="11418"/>
                    <a:pt x="4231" y="11115"/>
                  </a:cubicBezTo>
                  <a:cubicBezTo>
                    <a:pt x="4161" y="11073"/>
                    <a:pt x="4082" y="11052"/>
                    <a:pt x="4004" y="11052"/>
                  </a:cubicBezTo>
                  <a:cubicBezTo>
                    <a:pt x="3912" y="11052"/>
                    <a:pt x="3822" y="11081"/>
                    <a:pt x="3754" y="11138"/>
                  </a:cubicBezTo>
                  <a:lnTo>
                    <a:pt x="3086" y="11699"/>
                  </a:lnTo>
                  <a:lnTo>
                    <a:pt x="2093" y="10706"/>
                  </a:lnTo>
                  <a:lnTo>
                    <a:pt x="2654" y="10052"/>
                  </a:lnTo>
                  <a:cubicBezTo>
                    <a:pt x="2772" y="9912"/>
                    <a:pt x="2783" y="9713"/>
                    <a:pt x="2688" y="9572"/>
                  </a:cubicBezTo>
                  <a:cubicBezTo>
                    <a:pt x="2373" y="9082"/>
                    <a:pt x="2152" y="8557"/>
                    <a:pt x="2034" y="7996"/>
                  </a:cubicBezTo>
                  <a:cubicBezTo>
                    <a:pt x="1986" y="7819"/>
                    <a:pt x="1846" y="7690"/>
                    <a:pt x="1672" y="7679"/>
                  </a:cubicBezTo>
                  <a:lnTo>
                    <a:pt x="808" y="7609"/>
                  </a:lnTo>
                  <a:lnTo>
                    <a:pt x="808" y="6195"/>
                  </a:lnTo>
                  <a:lnTo>
                    <a:pt x="1672" y="6125"/>
                  </a:lnTo>
                  <a:cubicBezTo>
                    <a:pt x="1846" y="6113"/>
                    <a:pt x="1986" y="5984"/>
                    <a:pt x="2034" y="5808"/>
                  </a:cubicBezTo>
                  <a:cubicBezTo>
                    <a:pt x="2152" y="5247"/>
                    <a:pt x="2373" y="4711"/>
                    <a:pt x="2688" y="4220"/>
                  </a:cubicBezTo>
                  <a:cubicBezTo>
                    <a:pt x="2783" y="4080"/>
                    <a:pt x="2772" y="3880"/>
                    <a:pt x="2654" y="3751"/>
                  </a:cubicBezTo>
                  <a:lnTo>
                    <a:pt x="2093" y="3087"/>
                  </a:lnTo>
                  <a:lnTo>
                    <a:pt x="3086" y="2091"/>
                  </a:lnTo>
                  <a:lnTo>
                    <a:pt x="3754" y="2652"/>
                  </a:lnTo>
                  <a:cubicBezTo>
                    <a:pt x="3824" y="2717"/>
                    <a:pt x="3917" y="2750"/>
                    <a:pt x="4012" y="2750"/>
                  </a:cubicBezTo>
                  <a:cubicBezTo>
                    <a:pt x="4087" y="2750"/>
                    <a:pt x="4163" y="2729"/>
                    <a:pt x="4231" y="2688"/>
                  </a:cubicBezTo>
                  <a:cubicBezTo>
                    <a:pt x="4710" y="2371"/>
                    <a:pt x="5249" y="2161"/>
                    <a:pt x="5799" y="2035"/>
                  </a:cubicBezTo>
                  <a:cubicBezTo>
                    <a:pt x="5973" y="1987"/>
                    <a:pt x="6102" y="1847"/>
                    <a:pt x="6124" y="1670"/>
                  </a:cubicBezTo>
                  <a:lnTo>
                    <a:pt x="6194" y="806"/>
                  </a:lnTo>
                  <a:close/>
                  <a:moveTo>
                    <a:pt x="5821" y="1"/>
                  </a:moveTo>
                  <a:cubicBezTo>
                    <a:pt x="5611" y="1"/>
                    <a:pt x="5437" y="163"/>
                    <a:pt x="5412" y="363"/>
                  </a:cubicBezTo>
                  <a:lnTo>
                    <a:pt x="5341" y="1308"/>
                  </a:lnTo>
                  <a:cubicBezTo>
                    <a:pt x="4887" y="1437"/>
                    <a:pt x="4455" y="1614"/>
                    <a:pt x="4057" y="1847"/>
                  </a:cubicBezTo>
                  <a:lnTo>
                    <a:pt x="3333" y="1227"/>
                  </a:lnTo>
                  <a:cubicBezTo>
                    <a:pt x="3255" y="1166"/>
                    <a:pt x="3163" y="1136"/>
                    <a:pt x="3071" y="1136"/>
                  </a:cubicBezTo>
                  <a:cubicBezTo>
                    <a:pt x="2967" y="1136"/>
                    <a:pt x="2863" y="1175"/>
                    <a:pt x="2783" y="1249"/>
                  </a:cubicBezTo>
                  <a:lnTo>
                    <a:pt x="1251" y="2781"/>
                  </a:lnTo>
                  <a:cubicBezTo>
                    <a:pt x="1111" y="2932"/>
                    <a:pt x="1100" y="3168"/>
                    <a:pt x="1229" y="3331"/>
                  </a:cubicBezTo>
                  <a:lnTo>
                    <a:pt x="1846" y="4054"/>
                  </a:lnTo>
                  <a:cubicBezTo>
                    <a:pt x="1613" y="4453"/>
                    <a:pt x="1439" y="4885"/>
                    <a:pt x="1310" y="5342"/>
                  </a:cubicBezTo>
                  <a:lnTo>
                    <a:pt x="362" y="5412"/>
                  </a:lnTo>
                  <a:cubicBezTo>
                    <a:pt x="152" y="5435"/>
                    <a:pt x="0" y="5611"/>
                    <a:pt x="0" y="5822"/>
                  </a:cubicBezTo>
                  <a:lnTo>
                    <a:pt x="0" y="7971"/>
                  </a:lnTo>
                  <a:cubicBezTo>
                    <a:pt x="0" y="8181"/>
                    <a:pt x="152" y="8358"/>
                    <a:pt x="362" y="8380"/>
                  </a:cubicBezTo>
                  <a:lnTo>
                    <a:pt x="1310" y="8462"/>
                  </a:lnTo>
                  <a:cubicBezTo>
                    <a:pt x="1439" y="8908"/>
                    <a:pt x="1613" y="9340"/>
                    <a:pt x="1846" y="9749"/>
                  </a:cubicBezTo>
                  <a:lnTo>
                    <a:pt x="1229" y="10473"/>
                  </a:lnTo>
                  <a:cubicBezTo>
                    <a:pt x="1100" y="10624"/>
                    <a:pt x="1111" y="10871"/>
                    <a:pt x="1251" y="11012"/>
                  </a:cubicBezTo>
                  <a:lnTo>
                    <a:pt x="2783" y="12540"/>
                  </a:lnTo>
                  <a:cubicBezTo>
                    <a:pt x="2863" y="12622"/>
                    <a:pt x="2967" y="12664"/>
                    <a:pt x="3071" y="12664"/>
                  </a:cubicBezTo>
                  <a:cubicBezTo>
                    <a:pt x="3163" y="12664"/>
                    <a:pt x="3255" y="12632"/>
                    <a:pt x="3333" y="12566"/>
                  </a:cubicBezTo>
                  <a:lnTo>
                    <a:pt x="4057" y="11946"/>
                  </a:lnTo>
                  <a:cubicBezTo>
                    <a:pt x="4455" y="12179"/>
                    <a:pt x="4887" y="12355"/>
                    <a:pt x="5341" y="12484"/>
                  </a:cubicBezTo>
                  <a:lnTo>
                    <a:pt x="5412" y="13430"/>
                  </a:lnTo>
                  <a:cubicBezTo>
                    <a:pt x="5437" y="13640"/>
                    <a:pt x="5611" y="13803"/>
                    <a:pt x="5821" y="13803"/>
                  </a:cubicBezTo>
                  <a:lnTo>
                    <a:pt x="7973" y="13803"/>
                  </a:lnTo>
                  <a:cubicBezTo>
                    <a:pt x="8183" y="13803"/>
                    <a:pt x="8357" y="13640"/>
                    <a:pt x="8382" y="13430"/>
                  </a:cubicBezTo>
                  <a:lnTo>
                    <a:pt x="8453" y="12484"/>
                  </a:lnTo>
                  <a:cubicBezTo>
                    <a:pt x="8907" y="12355"/>
                    <a:pt x="9339" y="12179"/>
                    <a:pt x="9749" y="11946"/>
                  </a:cubicBezTo>
                  <a:lnTo>
                    <a:pt x="10472" y="12566"/>
                  </a:lnTo>
                  <a:cubicBezTo>
                    <a:pt x="10545" y="12632"/>
                    <a:pt x="10637" y="12664"/>
                    <a:pt x="10729" y="12664"/>
                  </a:cubicBezTo>
                  <a:cubicBezTo>
                    <a:pt x="10833" y="12664"/>
                    <a:pt x="10937" y="12622"/>
                    <a:pt x="11011" y="12540"/>
                  </a:cubicBezTo>
                  <a:lnTo>
                    <a:pt x="12543" y="11012"/>
                  </a:lnTo>
                  <a:cubicBezTo>
                    <a:pt x="12694" y="10871"/>
                    <a:pt x="12694" y="10624"/>
                    <a:pt x="12565" y="10473"/>
                  </a:cubicBezTo>
                  <a:lnTo>
                    <a:pt x="11945" y="9749"/>
                  </a:lnTo>
                  <a:cubicBezTo>
                    <a:pt x="12181" y="9340"/>
                    <a:pt x="12355" y="8908"/>
                    <a:pt x="12484" y="8462"/>
                  </a:cubicBezTo>
                  <a:lnTo>
                    <a:pt x="13432" y="8380"/>
                  </a:lnTo>
                  <a:cubicBezTo>
                    <a:pt x="13642" y="8358"/>
                    <a:pt x="13805" y="8181"/>
                    <a:pt x="13805" y="7971"/>
                  </a:cubicBezTo>
                  <a:lnTo>
                    <a:pt x="13805" y="5822"/>
                  </a:lnTo>
                  <a:cubicBezTo>
                    <a:pt x="13805" y="5611"/>
                    <a:pt x="13642" y="5435"/>
                    <a:pt x="13432" y="5412"/>
                  </a:cubicBezTo>
                  <a:lnTo>
                    <a:pt x="12484" y="5342"/>
                  </a:lnTo>
                  <a:cubicBezTo>
                    <a:pt x="12355" y="4885"/>
                    <a:pt x="12181" y="4453"/>
                    <a:pt x="11945" y="4054"/>
                  </a:cubicBezTo>
                  <a:lnTo>
                    <a:pt x="12565" y="3331"/>
                  </a:lnTo>
                  <a:cubicBezTo>
                    <a:pt x="12694" y="3168"/>
                    <a:pt x="12694" y="2932"/>
                    <a:pt x="12543" y="2781"/>
                  </a:cubicBezTo>
                  <a:lnTo>
                    <a:pt x="11011" y="1249"/>
                  </a:lnTo>
                  <a:cubicBezTo>
                    <a:pt x="10937" y="1175"/>
                    <a:pt x="10833" y="1136"/>
                    <a:pt x="10729" y="1136"/>
                  </a:cubicBezTo>
                  <a:cubicBezTo>
                    <a:pt x="10637" y="1136"/>
                    <a:pt x="10545" y="1166"/>
                    <a:pt x="10472" y="1227"/>
                  </a:cubicBezTo>
                  <a:lnTo>
                    <a:pt x="9749" y="1847"/>
                  </a:lnTo>
                  <a:cubicBezTo>
                    <a:pt x="9339" y="1614"/>
                    <a:pt x="8907" y="1437"/>
                    <a:pt x="8453" y="1308"/>
                  </a:cubicBezTo>
                  <a:lnTo>
                    <a:pt x="8382" y="363"/>
                  </a:lnTo>
                  <a:cubicBezTo>
                    <a:pt x="8357" y="163"/>
                    <a:pt x="8183" y="1"/>
                    <a:pt x="79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49" name="Google Shape;849;p36"/>
          <p:cNvGrpSpPr/>
          <p:nvPr/>
        </p:nvGrpSpPr>
        <p:grpSpPr>
          <a:xfrm>
            <a:off x="6121634" y="1047604"/>
            <a:ext cx="346000" cy="345250"/>
            <a:chOff x="7773588" y="2117875"/>
            <a:chExt cx="346000" cy="345250"/>
          </a:xfrm>
        </p:grpSpPr>
        <p:sp>
          <p:nvSpPr>
            <p:cNvPr id="850" name="Google Shape;850;p36"/>
            <p:cNvSpPr/>
            <p:nvPr/>
          </p:nvSpPr>
          <p:spPr>
            <a:xfrm>
              <a:off x="7936288" y="2232300"/>
              <a:ext cx="20500" cy="40625"/>
            </a:xfrm>
            <a:custGeom>
              <a:avLst/>
              <a:gdLst/>
              <a:ahLst/>
              <a:cxnLst/>
              <a:rect l="l" t="t" r="r" b="b"/>
              <a:pathLst>
                <a:path w="820" h="1625" extrusionOk="0">
                  <a:moveTo>
                    <a:pt x="410" y="1"/>
                  </a:moveTo>
                  <a:cubicBezTo>
                    <a:pt x="189" y="1"/>
                    <a:pt x="1" y="186"/>
                    <a:pt x="1" y="410"/>
                  </a:cubicBezTo>
                  <a:lnTo>
                    <a:pt x="1" y="1215"/>
                  </a:lnTo>
                  <a:cubicBezTo>
                    <a:pt x="1" y="1437"/>
                    <a:pt x="189" y="1625"/>
                    <a:pt x="410" y="1625"/>
                  </a:cubicBezTo>
                  <a:cubicBezTo>
                    <a:pt x="632" y="1625"/>
                    <a:pt x="820" y="1437"/>
                    <a:pt x="820" y="1215"/>
                  </a:cubicBezTo>
                  <a:lnTo>
                    <a:pt x="820" y="410"/>
                  </a:lnTo>
                  <a:cubicBezTo>
                    <a:pt x="820" y="186"/>
                    <a:pt x="632" y="1"/>
                    <a:pt x="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51" name="Google Shape;851;p36"/>
            <p:cNvSpPr/>
            <p:nvPr/>
          </p:nvSpPr>
          <p:spPr>
            <a:xfrm>
              <a:off x="7773588" y="2117875"/>
              <a:ext cx="346000" cy="345250"/>
            </a:xfrm>
            <a:custGeom>
              <a:avLst/>
              <a:gdLst/>
              <a:ahLst/>
              <a:cxnLst/>
              <a:rect l="l" t="t" r="r" b="b"/>
              <a:pathLst>
                <a:path w="13840" h="13810" extrusionOk="0">
                  <a:moveTo>
                    <a:pt x="6918" y="872"/>
                  </a:moveTo>
                  <a:cubicBezTo>
                    <a:pt x="7491" y="1256"/>
                    <a:pt x="7937" y="1817"/>
                    <a:pt x="8181" y="2448"/>
                  </a:cubicBezTo>
                  <a:cubicBezTo>
                    <a:pt x="7785" y="2614"/>
                    <a:pt x="7350" y="2695"/>
                    <a:pt x="6918" y="2695"/>
                  </a:cubicBezTo>
                  <a:cubicBezTo>
                    <a:pt x="6475" y="2695"/>
                    <a:pt x="6054" y="2614"/>
                    <a:pt x="5656" y="2448"/>
                  </a:cubicBezTo>
                  <a:cubicBezTo>
                    <a:pt x="5903" y="1817"/>
                    <a:pt x="6346" y="1256"/>
                    <a:pt x="6918" y="872"/>
                  </a:cubicBezTo>
                  <a:close/>
                  <a:moveTo>
                    <a:pt x="8380" y="3256"/>
                  </a:moveTo>
                  <a:cubicBezTo>
                    <a:pt x="8391" y="3385"/>
                    <a:pt x="8402" y="3526"/>
                    <a:pt x="8402" y="3666"/>
                  </a:cubicBezTo>
                  <a:lnTo>
                    <a:pt x="8402" y="7288"/>
                  </a:lnTo>
                  <a:lnTo>
                    <a:pt x="5434" y="7288"/>
                  </a:lnTo>
                  <a:lnTo>
                    <a:pt x="5434" y="3666"/>
                  </a:lnTo>
                  <a:cubicBezTo>
                    <a:pt x="5434" y="3526"/>
                    <a:pt x="5446" y="3385"/>
                    <a:pt x="5457" y="3256"/>
                  </a:cubicBezTo>
                  <a:cubicBezTo>
                    <a:pt x="5914" y="3419"/>
                    <a:pt x="6416" y="3514"/>
                    <a:pt x="6918" y="3514"/>
                  </a:cubicBezTo>
                  <a:cubicBezTo>
                    <a:pt x="7421" y="3514"/>
                    <a:pt x="7912" y="3419"/>
                    <a:pt x="8380" y="3256"/>
                  </a:cubicBezTo>
                  <a:close/>
                  <a:moveTo>
                    <a:pt x="4629" y="6084"/>
                  </a:moveTo>
                  <a:lnTo>
                    <a:pt x="4629" y="7394"/>
                  </a:lnTo>
                  <a:lnTo>
                    <a:pt x="3821" y="7663"/>
                  </a:lnTo>
                  <a:lnTo>
                    <a:pt x="3821" y="6844"/>
                  </a:lnTo>
                  <a:cubicBezTo>
                    <a:pt x="3821" y="6553"/>
                    <a:pt x="4009" y="6294"/>
                    <a:pt x="4279" y="6202"/>
                  </a:cubicBezTo>
                  <a:lnTo>
                    <a:pt x="4629" y="6084"/>
                  </a:lnTo>
                  <a:close/>
                  <a:moveTo>
                    <a:pt x="9210" y="6084"/>
                  </a:moveTo>
                  <a:lnTo>
                    <a:pt x="9561" y="6202"/>
                  </a:lnTo>
                  <a:cubicBezTo>
                    <a:pt x="9830" y="6294"/>
                    <a:pt x="10015" y="6553"/>
                    <a:pt x="10015" y="6844"/>
                  </a:cubicBezTo>
                  <a:lnTo>
                    <a:pt x="10015" y="7663"/>
                  </a:lnTo>
                  <a:lnTo>
                    <a:pt x="9210" y="7394"/>
                  </a:lnTo>
                  <a:lnTo>
                    <a:pt x="9210" y="6084"/>
                  </a:lnTo>
                  <a:close/>
                  <a:moveTo>
                    <a:pt x="7867" y="8095"/>
                  </a:moveTo>
                  <a:lnTo>
                    <a:pt x="7867" y="8901"/>
                  </a:lnTo>
                  <a:lnTo>
                    <a:pt x="5973" y="8901"/>
                  </a:lnTo>
                  <a:lnTo>
                    <a:pt x="5973" y="8095"/>
                  </a:lnTo>
                  <a:close/>
                  <a:moveTo>
                    <a:pt x="7328" y="9720"/>
                  </a:moveTo>
                  <a:lnTo>
                    <a:pt x="7328" y="11790"/>
                  </a:lnTo>
                  <a:cubicBezTo>
                    <a:pt x="7328" y="11986"/>
                    <a:pt x="7457" y="12152"/>
                    <a:pt x="7656" y="12186"/>
                  </a:cubicBezTo>
                  <a:cubicBezTo>
                    <a:pt x="7681" y="12190"/>
                    <a:pt x="7705" y="12193"/>
                    <a:pt x="7729" y="12193"/>
                  </a:cubicBezTo>
                  <a:cubicBezTo>
                    <a:pt x="7889" y="12193"/>
                    <a:pt x="8039" y="12092"/>
                    <a:pt x="8099" y="11942"/>
                  </a:cubicBezTo>
                  <a:cubicBezTo>
                    <a:pt x="8262" y="11532"/>
                    <a:pt x="8661" y="11263"/>
                    <a:pt x="9104" y="11263"/>
                  </a:cubicBezTo>
                  <a:cubicBezTo>
                    <a:pt x="9410" y="11263"/>
                    <a:pt x="9701" y="11403"/>
                    <a:pt x="9912" y="11636"/>
                  </a:cubicBezTo>
                  <a:cubicBezTo>
                    <a:pt x="9984" y="11728"/>
                    <a:pt x="10092" y="11777"/>
                    <a:pt x="10209" y="11777"/>
                  </a:cubicBezTo>
                  <a:cubicBezTo>
                    <a:pt x="10242" y="11777"/>
                    <a:pt x="10276" y="11773"/>
                    <a:pt x="10310" y="11765"/>
                  </a:cubicBezTo>
                  <a:cubicBezTo>
                    <a:pt x="10450" y="11731"/>
                    <a:pt x="10565" y="11625"/>
                    <a:pt x="10602" y="11473"/>
                  </a:cubicBezTo>
                  <a:cubicBezTo>
                    <a:pt x="10753" y="10948"/>
                    <a:pt x="11233" y="10573"/>
                    <a:pt x="11769" y="10573"/>
                  </a:cubicBezTo>
                  <a:cubicBezTo>
                    <a:pt x="12459" y="10573"/>
                    <a:pt x="13020" y="11159"/>
                    <a:pt x="12986" y="11860"/>
                  </a:cubicBezTo>
                  <a:cubicBezTo>
                    <a:pt x="12950" y="12491"/>
                    <a:pt x="12378" y="13005"/>
                    <a:pt x="11746" y="13005"/>
                  </a:cubicBezTo>
                  <a:lnTo>
                    <a:pt x="2079" y="13005"/>
                  </a:lnTo>
                  <a:cubicBezTo>
                    <a:pt x="1448" y="13005"/>
                    <a:pt x="887" y="12491"/>
                    <a:pt x="853" y="11860"/>
                  </a:cubicBezTo>
                  <a:cubicBezTo>
                    <a:pt x="817" y="11159"/>
                    <a:pt x="1378" y="10573"/>
                    <a:pt x="2068" y="10573"/>
                  </a:cubicBezTo>
                  <a:cubicBezTo>
                    <a:pt x="2607" y="10573"/>
                    <a:pt x="3086" y="10948"/>
                    <a:pt x="3227" y="11473"/>
                  </a:cubicBezTo>
                  <a:cubicBezTo>
                    <a:pt x="3272" y="11625"/>
                    <a:pt x="3389" y="11731"/>
                    <a:pt x="3530" y="11765"/>
                  </a:cubicBezTo>
                  <a:cubicBezTo>
                    <a:pt x="3563" y="11773"/>
                    <a:pt x="3596" y="11777"/>
                    <a:pt x="3629" y="11777"/>
                  </a:cubicBezTo>
                  <a:cubicBezTo>
                    <a:pt x="3745" y="11777"/>
                    <a:pt x="3854" y="11728"/>
                    <a:pt x="3928" y="11636"/>
                  </a:cubicBezTo>
                  <a:cubicBezTo>
                    <a:pt x="4138" y="11403"/>
                    <a:pt x="4430" y="11263"/>
                    <a:pt x="4733" y="11263"/>
                  </a:cubicBezTo>
                  <a:cubicBezTo>
                    <a:pt x="5176" y="11263"/>
                    <a:pt x="5575" y="11532"/>
                    <a:pt x="5737" y="11942"/>
                  </a:cubicBezTo>
                  <a:cubicBezTo>
                    <a:pt x="5798" y="12092"/>
                    <a:pt x="5948" y="12193"/>
                    <a:pt x="6109" y="12193"/>
                  </a:cubicBezTo>
                  <a:cubicBezTo>
                    <a:pt x="6134" y="12193"/>
                    <a:pt x="6159" y="12190"/>
                    <a:pt x="6183" y="12186"/>
                  </a:cubicBezTo>
                  <a:cubicBezTo>
                    <a:pt x="6383" y="12152"/>
                    <a:pt x="6509" y="11986"/>
                    <a:pt x="6509" y="11790"/>
                  </a:cubicBezTo>
                  <a:lnTo>
                    <a:pt x="6509" y="9720"/>
                  </a:lnTo>
                  <a:close/>
                  <a:moveTo>
                    <a:pt x="6914" y="0"/>
                  </a:moveTo>
                  <a:cubicBezTo>
                    <a:pt x="6845" y="0"/>
                    <a:pt x="6778" y="18"/>
                    <a:pt x="6719" y="53"/>
                  </a:cubicBezTo>
                  <a:cubicBezTo>
                    <a:pt x="5423" y="790"/>
                    <a:pt x="4629" y="2168"/>
                    <a:pt x="4629" y="3655"/>
                  </a:cubicBezTo>
                  <a:lnTo>
                    <a:pt x="4629" y="5231"/>
                  </a:lnTo>
                  <a:lnTo>
                    <a:pt x="4021" y="5430"/>
                  </a:lnTo>
                  <a:cubicBezTo>
                    <a:pt x="3412" y="5641"/>
                    <a:pt x="3002" y="6202"/>
                    <a:pt x="3002" y="6844"/>
                  </a:cubicBezTo>
                  <a:lnTo>
                    <a:pt x="3002" y="8236"/>
                  </a:lnTo>
                  <a:cubicBezTo>
                    <a:pt x="3002" y="8462"/>
                    <a:pt x="3201" y="8640"/>
                    <a:pt x="3418" y="8640"/>
                  </a:cubicBezTo>
                  <a:cubicBezTo>
                    <a:pt x="3459" y="8640"/>
                    <a:pt x="3500" y="8633"/>
                    <a:pt x="3541" y="8620"/>
                  </a:cubicBezTo>
                  <a:lnTo>
                    <a:pt x="5095" y="8095"/>
                  </a:lnTo>
                  <a:lnTo>
                    <a:pt x="5165" y="8095"/>
                  </a:lnTo>
                  <a:lnTo>
                    <a:pt x="5165" y="9310"/>
                  </a:lnTo>
                  <a:cubicBezTo>
                    <a:pt x="5165" y="9532"/>
                    <a:pt x="5342" y="9720"/>
                    <a:pt x="5575" y="9720"/>
                  </a:cubicBezTo>
                  <a:lnTo>
                    <a:pt x="5704" y="9720"/>
                  </a:lnTo>
                  <a:lnTo>
                    <a:pt x="5704" y="10713"/>
                  </a:lnTo>
                  <a:cubicBezTo>
                    <a:pt x="5423" y="10550"/>
                    <a:pt x="5084" y="10458"/>
                    <a:pt x="4733" y="10458"/>
                  </a:cubicBezTo>
                  <a:cubicBezTo>
                    <a:pt x="4394" y="10458"/>
                    <a:pt x="4068" y="10550"/>
                    <a:pt x="3774" y="10724"/>
                  </a:cubicBezTo>
                  <a:cubicBezTo>
                    <a:pt x="3412" y="10141"/>
                    <a:pt x="2769" y="9767"/>
                    <a:pt x="2068" y="9767"/>
                  </a:cubicBezTo>
                  <a:cubicBezTo>
                    <a:pt x="923" y="9767"/>
                    <a:pt x="0" y="10713"/>
                    <a:pt x="45" y="11871"/>
                  </a:cubicBezTo>
                  <a:cubicBezTo>
                    <a:pt x="82" y="12957"/>
                    <a:pt x="994" y="13810"/>
                    <a:pt x="2090" y="13810"/>
                  </a:cubicBezTo>
                  <a:lnTo>
                    <a:pt x="11746" y="13810"/>
                  </a:lnTo>
                  <a:cubicBezTo>
                    <a:pt x="12835" y="13810"/>
                    <a:pt x="13758" y="12957"/>
                    <a:pt x="13791" y="11871"/>
                  </a:cubicBezTo>
                  <a:cubicBezTo>
                    <a:pt x="13839" y="10713"/>
                    <a:pt x="12916" y="9767"/>
                    <a:pt x="11769" y="9767"/>
                  </a:cubicBezTo>
                  <a:cubicBezTo>
                    <a:pt x="11067" y="9767"/>
                    <a:pt x="10425" y="10141"/>
                    <a:pt x="10063" y="10724"/>
                  </a:cubicBezTo>
                  <a:cubicBezTo>
                    <a:pt x="9771" y="10550"/>
                    <a:pt x="9443" y="10458"/>
                    <a:pt x="9104" y="10458"/>
                  </a:cubicBezTo>
                  <a:cubicBezTo>
                    <a:pt x="8753" y="10458"/>
                    <a:pt x="8416" y="10550"/>
                    <a:pt x="8136" y="10713"/>
                  </a:cubicBezTo>
                  <a:lnTo>
                    <a:pt x="8136" y="9720"/>
                  </a:lnTo>
                  <a:lnTo>
                    <a:pt x="8262" y="9720"/>
                  </a:lnTo>
                  <a:cubicBezTo>
                    <a:pt x="8487" y="9720"/>
                    <a:pt x="8672" y="9532"/>
                    <a:pt x="8672" y="9310"/>
                  </a:cubicBezTo>
                  <a:lnTo>
                    <a:pt x="8672" y="8095"/>
                  </a:lnTo>
                  <a:lnTo>
                    <a:pt x="8742" y="8095"/>
                  </a:lnTo>
                  <a:lnTo>
                    <a:pt x="10296" y="8620"/>
                  </a:lnTo>
                  <a:cubicBezTo>
                    <a:pt x="10337" y="8633"/>
                    <a:pt x="10378" y="8640"/>
                    <a:pt x="10418" y="8640"/>
                  </a:cubicBezTo>
                  <a:cubicBezTo>
                    <a:pt x="10632" y="8640"/>
                    <a:pt x="10823" y="8462"/>
                    <a:pt x="10823" y="8236"/>
                  </a:cubicBezTo>
                  <a:lnTo>
                    <a:pt x="10823" y="6855"/>
                  </a:lnTo>
                  <a:cubicBezTo>
                    <a:pt x="10823" y="6213"/>
                    <a:pt x="10414" y="5652"/>
                    <a:pt x="9819" y="5442"/>
                  </a:cubicBezTo>
                  <a:lnTo>
                    <a:pt x="9210" y="5242"/>
                  </a:lnTo>
                  <a:lnTo>
                    <a:pt x="9210" y="3655"/>
                  </a:lnTo>
                  <a:cubicBezTo>
                    <a:pt x="9210" y="2168"/>
                    <a:pt x="8402" y="790"/>
                    <a:pt x="7118" y="53"/>
                  </a:cubicBezTo>
                  <a:cubicBezTo>
                    <a:pt x="7053" y="18"/>
                    <a:pt x="6983" y="0"/>
                    <a:pt x="6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852" name="Google Shape;852;p36"/>
          <p:cNvSpPr/>
          <p:nvPr/>
        </p:nvSpPr>
        <p:spPr>
          <a:xfrm>
            <a:off x="860266" y="2992499"/>
            <a:ext cx="345150" cy="345075"/>
          </a:xfrm>
          <a:custGeom>
            <a:avLst/>
            <a:gdLst/>
            <a:ahLst/>
            <a:cxnLst/>
            <a:rect l="l" t="t" r="r" b="b"/>
            <a:pathLst>
              <a:path w="13806" h="13803" extrusionOk="0">
                <a:moveTo>
                  <a:pt x="4548" y="806"/>
                </a:moveTo>
                <a:cubicBezTo>
                  <a:pt x="4769" y="806"/>
                  <a:pt x="4946" y="983"/>
                  <a:pt x="4946" y="1204"/>
                </a:cubicBezTo>
                <a:cubicBezTo>
                  <a:pt x="4946" y="1437"/>
                  <a:pt x="4769" y="1614"/>
                  <a:pt x="4548" y="1614"/>
                </a:cubicBezTo>
                <a:cubicBezTo>
                  <a:pt x="4326" y="1614"/>
                  <a:pt x="4138" y="1437"/>
                  <a:pt x="4138" y="1204"/>
                </a:cubicBezTo>
                <a:cubicBezTo>
                  <a:pt x="4138" y="983"/>
                  <a:pt x="4326" y="806"/>
                  <a:pt x="4548" y="806"/>
                </a:cubicBezTo>
                <a:close/>
                <a:moveTo>
                  <a:pt x="9258" y="806"/>
                </a:moveTo>
                <a:cubicBezTo>
                  <a:pt x="9479" y="806"/>
                  <a:pt x="9667" y="983"/>
                  <a:pt x="9667" y="1204"/>
                </a:cubicBezTo>
                <a:cubicBezTo>
                  <a:pt x="9667" y="1437"/>
                  <a:pt x="9479" y="1614"/>
                  <a:pt x="9258" y="1614"/>
                </a:cubicBezTo>
                <a:cubicBezTo>
                  <a:pt x="9036" y="1614"/>
                  <a:pt x="8848" y="1437"/>
                  <a:pt x="8848" y="1204"/>
                </a:cubicBezTo>
                <a:cubicBezTo>
                  <a:pt x="8848" y="983"/>
                  <a:pt x="9036" y="806"/>
                  <a:pt x="9258" y="806"/>
                </a:cubicBezTo>
                <a:close/>
                <a:moveTo>
                  <a:pt x="1215" y="4139"/>
                </a:moveTo>
                <a:cubicBezTo>
                  <a:pt x="1439" y="4139"/>
                  <a:pt x="1613" y="4324"/>
                  <a:pt x="1613" y="4545"/>
                </a:cubicBezTo>
                <a:cubicBezTo>
                  <a:pt x="1613" y="4770"/>
                  <a:pt x="1439" y="4944"/>
                  <a:pt x="1215" y="4944"/>
                </a:cubicBezTo>
                <a:cubicBezTo>
                  <a:pt x="993" y="4944"/>
                  <a:pt x="808" y="4770"/>
                  <a:pt x="808" y="4545"/>
                </a:cubicBezTo>
                <a:cubicBezTo>
                  <a:pt x="808" y="4324"/>
                  <a:pt x="993" y="4139"/>
                  <a:pt x="1215" y="4139"/>
                </a:cubicBezTo>
                <a:close/>
                <a:moveTo>
                  <a:pt x="12590" y="4139"/>
                </a:moveTo>
                <a:cubicBezTo>
                  <a:pt x="12812" y="4139"/>
                  <a:pt x="12997" y="4324"/>
                  <a:pt x="12997" y="4545"/>
                </a:cubicBezTo>
                <a:cubicBezTo>
                  <a:pt x="12997" y="4770"/>
                  <a:pt x="12812" y="4944"/>
                  <a:pt x="12590" y="4944"/>
                </a:cubicBezTo>
                <a:cubicBezTo>
                  <a:pt x="12366" y="4944"/>
                  <a:pt x="12181" y="4770"/>
                  <a:pt x="12181" y="4545"/>
                </a:cubicBezTo>
                <a:cubicBezTo>
                  <a:pt x="12181" y="4324"/>
                  <a:pt x="12366" y="4139"/>
                  <a:pt x="12590" y="4139"/>
                </a:cubicBezTo>
                <a:close/>
                <a:moveTo>
                  <a:pt x="5832" y="4290"/>
                </a:moveTo>
                <a:lnTo>
                  <a:pt x="5832" y="4290"/>
                </a:lnTo>
                <a:cubicBezTo>
                  <a:pt x="5703" y="4615"/>
                  <a:pt x="5600" y="5014"/>
                  <a:pt x="5530" y="5423"/>
                </a:cubicBezTo>
                <a:lnTo>
                  <a:pt x="4489" y="5423"/>
                </a:lnTo>
                <a:cubicBezTo>
                  <a:pt x="4806" y="4921"/>
                  <a:pt x="5271" y="4523"/>
                  <a:pt x="5832" y="4290"/>
                </a:cubicBezTo>
                <a:close/>
                <a:moveTo>
                  <a:pt x="6896" y="4080"/>
                </a:moveTo>
                <a:cubicBezTo>
                  <a:pt x="6955" y="4113"/>
                  <a:pt x="7143" y="4290"/>
                  <a:pt x="7316" y="4851"/>
                </a:cubicBezTo>
                <a:cubicBezTo>
                  <a:pt x="7364" y="5025"/>
                  <a:pt x="7412" y="5224"/>
                  <a:pt x="7446" y="5423"/>
                </a:cubicBezTo>
                <a:lnTo>
                  <a:pt x="6360" y="5423"/>
                </a:lnTo>
                <a:cubicBezTo>
                  <a:pt x="6394" y="5224"/>
                  <a:pt x="6441" y="5025"/>
                  <a:pt x="6489" y="4851"/>
                </a:cubicBezTo>
                <a:cubicBezTo>
                  <a:pt x="6663" y="4290"/>
                  <a:pt x="6851" y="4113"/>
                  <a:pt x="6896" y="4080"/>
                </a:cubicBezTo>
                <a:close/>
                <a:moveTo>
                  <a:pt x="7973" y="4290"/>
                </a:moveTo>
                <a:lnTo>
                  <a:pt x="7973" y="4290"/>
                </a:lnTo>
                <a:cubicBezTo>
                  <a:pt x="8534" y="4523"/>
                  <a:pt x="9000" y="4921"/>
                  <a:pt x="9317" y="5423"/>
                </a:cubicBezTo>
                <a:lnTo>
                  <a:pt x="8265" y="5423"/>
                </a:lnTo>
                <a:cubicBezTo>
                  <a:pt x="8206" y="5014"/>
                  <a:pt x="8102" y="4615"/>
                  <a:pt x="7973" y="4290"/>
                </a:cubicBezTo>
                <a:close/>
                <a:moveTo>
                  <a:pt x="5437" y="6243"/>
                </a:moveTo>
                <a:cubicBezTo>
                  <a:pt x="5423" y="6464"/>
                  <a:pt x="5423" y="6686"/>
                  <a:pt x="5423" y="6907"/>
                </a:cubicBezTo>
                <a:cubicBezTo>
                  <a:pt x="5423" y="7129"/>
                  <a:pt x="5423" y="7365"/>
                  <a:pt x="5437" y="7586"/>
                </a:cubicBezTo>
                <a:lnTo>
                  <a:pt x="4149" y="7586"/>
                </a:lnTo>
                <a:cubicBezTo>
                  <a:pt x="4104" y="7376"/>
                  <a:pt x="4068" y="7140"/>
                  <a:pt x="4068" y="6907"/>
                </a:cubicBezTo>
                <a:cubicBezTo>
                  <a:pt x="4068" y="6675"/>
                  <a:pt x="4104" y="6453"/>
                  <a:pt x="4149" y="6243"/>
                </a:cubicBezTo>
                <a:close/>
                <a:moveTo>
                  <a:pt x="7552" y="6243"/>
                </a:moveTo>
                <a:cubicBezTo>
                  <a:pt x="7563" y="6453"/>
                  <a:pt x="7575" y="6686"/>
                  <a:pt x="7575" y="6907"/>
                </a:cubicBezTo>
                <a:cubicBezTo>
                  <a:pt x="7575" y="7140"/>
                  <a:pt x="7563" y="7365"/>
                  <a:pt x="7552" y="7586"/>
                </a:cubicBezTo>
                <a:lnTo>
                  <a:pt x="6253" y="7586"/>
                </a:lnTo>
                <a:cubicBezTo>
                  <a:pt x="6231" y="7365"/>
                  <a:pt x="6231" y="7140"/>
                  <a:pt x="6231" y="6907"/>
                </a:cubicBezTo>
                <a:cubicBezTo>
                  <a:pt x="6231" y="6686"/>
                  <a:pt x="6231" y="6453"/>
                  <a:pt x="6253" y="6243"/>
                </a:cubicBezTo>
                <a:close/>
                <a:moveTo>
                  <a:pt x="9656" y="6243"/>
                </a:moveTo>
                <a:cubicBezTo>
                  <a:pt x="9701" y="6453"/>
                  <a:pt x="9737" y="6675"/>
                  <a:pt x="9737" y="6907"/>
                </a:cubicBezTo>
                <a:cubicBezTo>
                  <a:pt x="9737" y="7140"/>
                  <a:pt x="9701" y="7376"/>
                  <a:pt x="9656" y="7586"/>
                </a:cubicBezTo>
                <a:lnTo>
                  <a:pt x="8357" y="7586"/>
                </a:lnTo>
                <a:cubicBezTo>
                  <a:pt x="8383" y="7365"/>
                  <a:pt x="8383" y="7129"/>
                  <a:pt x="8383" y="6907"/>
                </a:cubicBezTo>
                <a:cubicBezTo>
                  <a:pt x="8383" y="6686"/>
                  <a:pt x="8383" y="6464"/>
                  <a:pt x="8357" y="6243"/>
                </a:cubicBezTo>
                <a:close/>
                <a:moveTo>
                  <a:pt x="5530" y="8391"/>
                </a:moveTo>
                <a:cubicBezTo>
                  <a:pt x="5600" y="8812"/>
                  <a:pt x="5703" y="9199"/>
                  <a:pt x="5832" y="9539"/>
                </a:cubicBezTo>
                <a:cubicBezTo>
                  <a:pt x="5271" y="9303"/>
                  <a:pt x="4806" y="8908"/>
                  <a:pt x="4489" y="8391"/>
                </a:cubicBezTo>
                <a:close/>
                <a:moveTo>
                  <a:pt x="9317" y="8391"/>
                </a:moveTo>
                <a:cubicBezTo>
                  <a:pt x="9000" y="8908"/>
                  <a:pt x="8534" y="9303"/>
                  <a:pt x="7973" y="9539"/>
                </a:cubicBezTo>
                <a:cubicBezTo>
                  <a:pt x="8102" y="9199"/>
                  <a:pt x="8206" y="8812"/>
                  <a:pt x="8265" y="8391"/>
                </a:cubicBezTo>
                <a:close/>
                <a:moveTo>
                  <a:pt x="1215" y="8849"/>
                </a:moveTo>
                <a:cubicBezTo>
                  <a:pt x="1439" y="8849"/>
                  <a:pt x="1613" y="9034"/>
                  <a:pt x="1613" y="9258"/>
                </a:cubicBezTo>
                <a:cubicBezTo>
                  <a:pt x="1613" y="9480"/>
                  <a:pt x="1439" y="9654"/>
                  <a:pt x="1215" y="9654"/>
                </a:cubicBezTo>
                <a:cubicBezTo>
                  <a:pt x="993" y="9654"/>
                  <a:pt x="808" y="9480"/>
                  <a:pt x="808" y="9258"/>
                </a:cubicBezTo>
                <a:cubicBezTo>
                  <a:pt x="808" y="9034"/>
                  <a:pt x="993" y="8849"/>
                  <a:pt x="1215" y="8849"/>
                </a:cubicBezTo>
                <a:close/>
                <a:moveTo>
                  <a:pt x="12590" y="8849"/>
                </a:moveTo>
                <a:cubicBezTo>
                  <a:pt x="12812" y="8849"/>
                  <a:pt x="12997" y="9034"/>
                  <a:pt x="12997" y="9258"/>
                </a:cubicBezTo>
                <a:cubicBezTo>
                  <a:pt x="12997" y="9480"/>
                  <a:pt x="12812" y="9654"/>
                  <a:pt x="12590" y="9654"/>
                </a:cubicBezTo>
                <a:cubicBezTo>
                  <a:pt x="12366" y="9654"/>
                  <a:pt x="12181" y="9480"/>
                  <a:pt x="12181" y="9258"/>
                </a:cubicBezTo>
                <a:cubicBezTo>
                  <a:pt x="12181" y="9034"/>
                  <a:pt x="12366" y="8849"/>
                  <a:pt x="12590" y="8849"/>
                </a:cubicBezTo>
                <a:close/>
                <a:moveTo>
                  <a:pt x="7446" y="8391"/>
                </a:moveTo>
                <a:cubicBezTo>
                  <a:pt x="7412" y="8602"/>
                  <a:pt x="7364" y="8790"/>
                  <a:pt x="7316" y="8978"/>
                </a:cubicBezTo>
                <a:cubicBezTo>
                  <a:pt x="7143" y="9539"/>
                  <a:pt x="6955" y="9713"/>
                  <a:pt x="6896" y="9735"/>
                </a:cubicBezTo>
                <a:cubicBezTo>
                  <a:pt x="6851" y="9713"/>
                  <a:pt x="6663" y="9539"/>
                  <a:pt x="6489" y="8978"/>
                </a:cubicBezTo>
                <a:cubicBezTo>
                  <a:pt x="6441" y="8790"/>
                  <a:pt x="6394" y="8602"/>
                  <a:pt x="6360" y="8391"/>
                </a:cubicBezTo>
                <a:close/>
                <a:moveTo>
                  <a:pt x="4548" y="12179"/>
                </a:moveTo>
                <a:cubicBezTo>
                  <a:pt x="4769" y="12179"/>
                  <a:pt x="4946" y="12367"/>
                  <a:pt x="4946" y="12588"/>
                </a:cubicBezTo>
                <a:cubicBezTo>
                  <a:pt x="4946" y="12810"/>
                  <a:pt x="4769" y="12987"/>
                  <a:pt x="4548" y="12987"/>
                </a:cubicBezTo>
                <a:cubicBezTo>
                  <a:pt x="4326" y="12987"/>
                  <a:pt x="4138" y="12810"/>
                  <a:pt x="4138" y="12588"/>
                </a:cubicBezTo>
                <a:cubicBezTo>
                  <a:pt x="4138" y="12367"/>
                  <a:pt x="4326" y="12179"/>
                  <a:pt x="4548" y="12179"/>
                </a:cubicBezTo>
                <a:close/>
                <a:moveTo>
                  <a:pt x="9258" y="12179"/>
                </a:moveTo>
                <a:cubicBezTo>
                  <a:pt x="9479" y="12179"/>
                  <a:pt x="9667" y="12367"/>
                  <a:pt x="9667" y="12588"/>
                </a:cubicBezTo>
                <a:cubicBezTo>
                  <a:pt x="9667" y="12810"/>
                  <a:pt x="9479" y="12987"/>
                  <a:pt x="9258" y="12987"/>
                </a:cubicBezTo>
                <a:cubicBezTo>
                  <a:pt x="9036" y="12987"/>
                  <a:pt x="8848" y="12810"/>
                  <a:pt x="8848" y="12588"/>
                </a:cubicBezTo>
                <a:cubicBezTo>
                  <a:pt x="8848" y="12367"/>
                  <a:pt x="9036" y="12179"/>
                  <a:pt x="9258" y="12179"/>
                </a:cubicBezTo>
                <a:close/>
                <a:moveTo>
                  <a:pt x="4548" y="1"/>
                </a:moveTo>
                <a:cubicBezTo>
                  <a:pt x="3880" y="1"/>
                  <a:pt x="3333" y="537"/>
                  <a:pt x="3333" y="1204"/>
                </a:cubicBezTo>
                <a:cubicBezTo>
                  <a:pt x="3333" y="1880"/>
                  <a:pt x="3880" y="2419"/>
                  <a:pt x="4548" y="2419"/>
                </a:cubicBezTo>
                <a:lnTo>
                  <a:pt x="4607" y="2419"/>
                </a:lnTo>
                <a:lnTo>
                  <a:pt x="5142" y="3718"/>
                </a:lnTo>
                <a:cubicBezTo>
                  <a:pt x="4548" y="4043"/>
                  <a:pt x="4045" y="4534"/>
                  <a:pt x="3717" y="5143"/>
                </a:cubicBezTo>
                <a:lnTo>
                  <a:pt x="2421" y="4604"/>
                </a:lnTo>
                <a:cubicBezTo>
                  <a:pt x="2421" y="4582"/>
                  <a:pt x="2432" y="4559"/>
                  <a:pt x="2432" y="4545"/>
                </a:cubicBezTo>
                <a:cubicBezTo>
                  <a:pt x="2432" y="3869"/>
                  <a:pt x="1883" y="3331"/>
                  <a:pt x="1215" y="3331"/>
                </a:cubicBezTo>
                <a:cubicBezTo>
                  <a:pt x="539" y="3331"/>
                  <a:pt x="0" y="3869"/>
                  <a:pt x="0" y="4545"/>
                </a:cubicBezTo>
                <a:cubicBezTo>
                  <a:pt x="0" y="5213"/>
                  <a:pt x="539" y="5752"/>
                  <a:pt x="1215" y="5752"/>
                </a:cubicBezTo>
                <a:cubicBezTo>
                  <a:pt x="1566" y="5752"/>
                  <a:pt x="1894" y="5597"/>
                  <a:pt x="2115" y="5353"/>
                </a:cubicBezTo>
                <a:lnTo>
                  <a:pt x="3403" y="5892"/>
                </a:lnTo>
                <a:cubicBezTo>
                  <a:pt x="3308" y="6206"/>
                  <a:pt x="3263" y="6546"/>
                  <a:pt x="3263" y="6896"/>
                </a:cubicBezTo>
                <a:cubicBezTo>
                  <a:pt x="3263" y="7247"/>
                  <a:pt x="3308" y="7586"/>
                  <a:pt x="3403" y="7912"/>
                </a:cubicBezTo>
                <a:lnTo>
                  <a:pt x="2115" y="8439"/>
                </a:lnTo>
                <a:cubicBezTo>
                  <a:pt x="1894" y="8192"/>
                  <a:pt x="1566" y="8041"/>
                  <a:pt x="1215" y="8041"/>
                </a:cubicBezTo>
                <a:cubicBezTo>
                  <a:pt x="539" y="8041"/>
                  <a:pt x="0" y="8591"/>
                  <a:pt x="0" y="9258"/>
                </a:cubicBezTo>
                <a:cubicBezTo>
                  <a:pt x="0" y="9923"/>
                  <a:pt x="539" y="10473"/>
                  <a:pt x="1215" y="10473"/>
                </a:cubicBezTo>
                <a:cubicBezTo>
                  <a:pt x="1883" y="10473"/>
                  <a:pt x="2432" y="9923"/>
                  <a:pt x="2432" y="9258"/>
                </a:cubicBezTo>
                <a:cubicBezTo>
                  <a:pt x="2432" y="9233"/>
                  <a:pt x="2421" y="9211"/>
                  <a:pt x="2421" y="9188"/>
                </a:cubicBezTo>
                <a:lnTo>
                  <a:pt x="3717" y="8661"/>
                </a:lnTo>
                <a:cubicBezTo>
                  <a:pt x="4045" y="9258"/>
                  <a:pt x="4548" y="9749"/>
                  <a:pt x="5142" y="10086"/>
                </a:cubicBezTo>
                <a:lnTo>
                  <a:pt x="4607" y="11373"/>
                </a:lnTo>
                <a:lnTo>
                  <a:pt x="4548" y="11373"/>
                </a:lnTo>
                <a:cubicBezTo>
                  <a:pt x="3880" y="11373"/>
                  <a:pt x="3333" y="11923"/>
                  <a:pt x="3333" y="12588"/>
                </a:cubicBezTo>
                <a:cubicBezTo>
                  <a:pt x="3333" y="13256"/>
                  <a:pt x="3880" y="13803"/>
                  <a:pt x="4548" y="13803"/>
                </a:cubicBezTo>
                <a:cubicBezTo>
                  <a:pt x="5213" y="13803"/>
                  <a:pt x="5762" y="13256"/>
                  <a:pt x="5762" y="12588"/>
                </a:cubicBezTo>
                <a:cubicBezTo>
                  <a:pt x="5762" y="12226"/>
                  <a:pt x="5600" y="11909"/>
                  <a:pt x="5353" y="11688"/>
                </a:cubicBezTo>
                <a:lnTo>
                  <a:pt x="5891" y="10392"/>
                </a:lnTo>
                <a:cubicBezTo>
                  <a:pt x="6208" y="10484"/>
                  <a:pt x="6545" y="10543"/>
                  <a:pt x="6896" y="10543"/>
                </a:cubicBezTo>
                <a:cubicBezTo>
                  <a:pt x="7246" y="10543"/>
                  <a:pt x="7586" y="10484"/>
                  <a:pt x="7914" y="10392"/>
                </a:cubicBezTo>
                <a:lnTo>
                  <a:pt x="8453" y="11688"/>
                </a:lnTo>
                <a:cubicBezTo>
                  <a:pt x="8195" y="11909"/>
                  <a:pt x="8043" y="12226"/>
                  <a:pt x="8043" y="12588"/>
                </a:cubicBezTo>
                <a:cubicBezTo>
                  <a:pt x="8043" y="13256"/>
                  <a:pt x="8593" y="13803"/>
                  <a:pt x="9258" y="13803"/>
                </a:cubicBezTo>
                <a:cubicBezTo>
                  <a:pt x="9925" y="13803"/>
                  <a:pt x="10472" y="13256"/>
                  <a:pt x="10472" y="12588"/>
                </a:cubicBezTo>
                <a:cubicBezTo>
                  <a:pt x="10472" y="11923"/>
                  <a:pt x="9925" y="11373"/>
                  <a:pt x="9258" y="11373"/>
                </a:cubicBezTo>
                <a:lnTo>
                  <a:pt x="9199" y="11373"/>
                </a:lnTo>
                <a:lnTo>
                  <a:pt x="8663" y="10086"/>
                </a:lnTo>
                <a:cubicBezTo>
                  <a:pt x="9258" y="9749"/>
                  <a:pt x="9760" y="9258"/>
                  <a:pt x="10088" y="8661"/>
                </a:cubicBezTo>
                <a:lnTo>
                  <a:pt x="11373" y="9188"/>
                </a:lnTo>
                <a:lnTo>
                  <a:pt x="11373" y="9258"/>
                </a:lnTo>
                <a:cubicBezTo>
                  <a:pt x="11373" y="9923"/>
                  <a:pt x="11923" y="10473"/>
                  <a:pt x="12590" y="10473"/>
                </a:cubicBezTo>
                <a:cubicBezTo>
                  <a:pt x="13255" y="10473"/>
                  <a:pt x="13805" y="9923"/>
                  <a:pt x="13805" y="9258"/>
                </a:cubicBezTo>
                <a:cubicBezTo>
                  <a:pt x="13805" y="8591"/>
                  <a:pt x="13255" y="8041"/>
                  <a:pt x="12590" y="8041"/>
                </a:cubicBezTo>
                <a:cubicBezTo>
                  <a:pt x="12240" y="8041"/>
                  <a:pt x="11912" y="8192"/>
                  <a:pt x="11690" y="8439"/>
                </a:cubicBezTo>
                <a:lnTo>
                  <a:pt x="10402" y="7912"/>
                </a:lnTo>
                <a:cubicBezTo>
                  <a:pt x="10498" y="7586"/>
                  <a:pt x="10543" y="7247"/>
                  <a:pt x="10543" y="6896"/>
                </a:cubicBezTo>
                <a:cubicBezTo>
                  <a:pt x="10543" y="6546"/>
                  <a:pt x="10498" y="6206"/>
                  <a:pt x="10402" y="5892"/>
                </a:cubicBezTo>
                <a:lnTo>
                  <a:pt x="11690" y="5353"/>
                </a:lnTo>
                <a:cubicBezTo>
                  <a:pt x="11912" y="5597"/>
                  <a:pt x="12240" y="5752"/>
                  <a:pt x="12590" y="5752"/>
                </a:cubicBezTo>
                <a:cubicBezTo>
                  <a:pt x="13255" y="5752"/>
                  <a:pt x="13805" y="5213"/>
                  <a:pt x="13805" y="4545"/>
                </a:cubicBezTo>
                <a:cubicBezTo>
                  <a:pt x="13805" y="3869"/>
                  <a:pt x="13255" y="3331"/>
                  <a:pt x="12590" y="3331"/>
                </a:cubicBezTo>
                <a:cubicBezTo>
                  <a:pt x="11923" y="3331"/>
                  <a:pt x="11373" y="3869"/>
                  <a:pt x="11373" y="4545"/>
                </a:cubicBezTo>
                <a:lnTo>
                  <a:pt x="11373" y="4604"/>
                </a:lnTo>
                <a:lnTo>
                  <a:pt x="10088" y="5143"/>
                </a:lnTo>
                <a:cubicBezTo>
                  <a:pt x="9760" y="4534"/>
                  <a:pt x="9258" y="4043"/>
                  <a:pt x="8663" y="3718"/>
                </a:cubicBezTo>
                <a:lnTo>
                  <a:pt x="9199" y="2419"/>
                </a:lnTo>
                <a:lnTo>
                  <a:pt x="9258" y="2419"/>
                </a:lnTo>
                <a:cubicBezTo>
                  <a:pt x="9925" y="2419"/>
                  <a:pt x="10472" y="1880"/>
                  <a:pt x="10472" y="1204"/>
                </a:cubicBezTo>
                <a:cubicBezTo>
                  <a:pt x="10472" y="537"/>
                  <a:pt x="9925" y="1"/>
                  <a:pt x="9258" y="1"/>
                </a:cubicBezTo>
                <a:cubicBezTo>
                  <a:pt x="8593" y="1"/>
                  <a:pt x="8043" y="537"/>
                  <a:pt x="8043" y="1204"/>
                </a:cubicBezTo>
                <a:cubicBezTo>
                  <a:pt x="8043" y="1566"/>
                  <a:pt x="8195" y="1894"/>
                  <a:pt x="8453" y="2116"/>
                </a:cubicBezTo>
                <a:lnTo>
                  <a:pt x="7914" y="3401"/>
                </a:lnTo>
                <a:cubicBezTo>
                  <a:pt x="7586" y="3308"/>
                  <a:pt x="7246" y="3261"/>
                  <a:pt x="6896" y="3261"/>
                </a:cubicBezTo>
                <a:cubicBezTo>
                  <a:pt x="6545" y="3261"/>
                  <a:pt x="6208" y="3308"/>
                  <a:pt x="5891" y="3401"/>
                </a:cubicBezTo>
                <a:lnTo>
                  <a:pt x="5353" y="2116"/>
                </a:lnTo>
                <a:cubicBezTo>
                  <a:pt x="5600" y="1894"/>
                  <a:pt x="5762" y="1566"/>
                  <a:pt x="5762" y="1204"/>
                </a:cubicBezTo>
                <a:cubicBezTo>
                  <a:pt x="5762" y="537"/>
                  <a:pt x="5213" y="1"/>
                  <a:pt x="4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grpSp>
        <p:nvGrpSpPr>
          <p:cNvPr id="853" name="Google Shape;853;p36"/>
          <p:cNvGrpSpPr/>
          <p:nvPr/>
        </p:nvGrpSpPr>
        <p:grpSpPr>
          <a:xfrm>
            <a:off x="6132259" y="2992424"/>
            <a:ext cx="345150" cy="345150"/>
            <a:chOff x="7783763" y="1564575"/>
            <a:chExt cx="345150" cy="345150"/>
          </a:xfrm>
        </p:grpSpPr>
        <p:sp>
          <p:nvSpPr>
            <p:cNvPr id="854" name="Google Shape;854;p36"/>
            <p:cNvSpPr/>
            <p:nvPr/>
          </p:nvSpPr>
          <p:spPr>
            <a:xfrm>
              <a:off x="7783763" y="1564575"/>
              <a:ext cx="345150" cy="345150"/>
            </a:xfrm>
            <a:custGeom>
              <a:avLst/>
              <a:gdLst/>
              <a:ahLst/>
              <a:cxnLst/>
              <a:rect l="l" t="t" r="r" b="b"/>
              <a:pathLst>
                <a:path w="13806" h="13806" extrusionOk="0">
                  <a:moveTo>
                    <a:pt x="5928" y="805"/>
                  </a:moveTo>
                  <a:lnTo>
                    <a:pt x="6899" y="2747"/>
                  </a:lnTo>
                  <a:cubicBezTo>
                    <a:pt x="6957" y="2876"/>
                    <a:pt x="7098" y="2968"/>
                    <a:pt x="7249" y="2968"/>
                  </a:cubicBezTo>
                  <a:lnTo>
                    <a:pt x="12989" y="2968"/>
                  </a:lnTo>
                  <a:lnTo>
                    <a:pt x="12989" y="3776"/>
                  </a:lnTo>
                  <a:lnTo>
                    <a:pt x="6500" y="3776"/>
                  </a:lnTo>
                  <a:lnTo>
                    <a:pt x="5541" y="1846"/>
                  </a:lnTo>
                  <a:cubicBezTo>
                    <a:pt x="5471" y="1706"/>
                    <a:pt x="5330" y="1613"/>
                    <a:pt x="5179" y="1613"/>
                  </a:cubicBezTo>
                  <a:lnTo>
                    <a:pt x="2691" y="1613"/>
                  </a:lnTo>
                  <a:lnTo>
                    <a:pt x="2691" y="805"/>
                  </a:lnTo>
                  <a:close/>
                  <a:moveTo>
                    <a:pt x="4924" y="2432"/>
                  </a:moveTo>
                  <a:lnTo>
                    <a:pt x="5891" y="4360"/>
                  </a:lnTo>
                  <a:cubicBezTo>
                    <a:pt x="5962" y="4500"/>
                    <a:pt x="6102" y="4581"/>
                    <a:pt x="6256" y="4581"/>
                  </a:cubicBezTo>
                  <a:lnTo>
                    <a:pt x="12989" y="4581"/>
                  </a:lnTo>
                  <a:lnTo>
                    <a:pt x="12989" y="5389"/>
                  </a:lnTo>
                  <a:lnTo>
                    <a:pt x="5507" y="5389"/>
                  </a:lnTo>
                  <a:lnTo>
                    <a:pt x="4536" y="3459"/>
                  </a:lnTo>
                  <a:cubicBezTo>
                    <a:pt x="4466" y="3319"/>
                    <a:pt x="4326" y="3238"/>
                    <a:pt x="4175" y="3238"/>
                  </a:cubicBezTo>
                  <a:lnTo>
                    <a:pt x="1613" y="3238"/>
                  </a:lnTo>
                  <a:lnTo>
                    <a:pt x="1613" y="2432"/>
                  </a:lnTo>
                  <a:close/>
                  <a:moveTo>
                    <a:pt x="4166" y="7876"/>
                  </a:moveTo>
                  <a:cubicBezTo>
                    <a:pt x="4839" y="7876"/>
                    <a:pt x="5389" y="8414"/>
                    <a:pt x="5389" y="9081"/>
                  </a:cubicBezTo>
                  <a:lnTo>
                    <a:pt x="5389" y="9760"/>
                  </a:lnTo>
                  <a:lnTo>
                    <a:pt x="2960" y="9760"/>
                  </a:lnTo>
                  <a:lnTo>
                    <a:pt x="2960" y="9106"/>
                  </a:lnTo>
                  <a:cubicBezTo>
                    <a:pt x="2960" y="8475"/>
                    <a:pt x="3473" y="7914"/>
                    <a:pt x="4104" y="7878"/>
                  </a:cubicBezTo>
                  <a:cubicBezTo>
                    <a:pt x="4125" y="7877"/>
                    <a:pt x="4145" y="7876"/>
                    <a:pt x="4166" y="7876"/>
                  </a:cubicBezTo>
                  <a:close/>
                  <a:moveTo>
                    <a:pt x="3928" y="4045"/>
                  </a:moveTo>
                  <a:lnTo>
                    <a:pt x="4887" y="5973"/>
                  </a:lnTo>
                  <a:cubicBezTo>
                    <a:pt x="4957" y="6113"/>
                    <a:pt x="5098" y="6206"/>
                    <a:pt x="5249" y="6206"/>
                  </a:cubicBezTo>
                  <a:lnTo>
                    <a:pt x="12989" y="6206"/>
                  </a:lnTo>
                  <a:lnTo>
                    <a:pt x="12989" y="10299"/>
                  </a:lnTo>
                  <a:lnTo>
                    <a:pt x="6733" y="10299"/>
                  </a:lnTo>
                  <a:lnTo>
                    <a:pt x="6733" y="10169"/>
                  </a:lnTo>
                  <a:cubicBezTo>
                    <a:pt x="6733" y="9948"/>
                    <a:pt x="6559" y="9760"/>
                    <a:pt x="6337" y="9760"/>
                  </a:cubicBezTo>
                  <a:lnTo>
                    <a:pt x="6197" y="9760"/>
                  </a:lnTo>
                  <a:lnTo>
                    <a:pt x="6197" y="9117"/>
                  </a:lnTo>
                  <a:cubicBezTo>
                    <a:pt x="6197" y="8018"/>
                    <a:pt x="5344" y="7106"/>
                    <a:pt x="4256" y="7072"/>
                  </a:cubicBezTo>
                  <a:cubicBezTo>
                    <a:pt x="4227" y="7071"/>
                    <a:pt x="4199" y="7071"/>
                    <a:pt x="4170" y="7071"/>
                  </a:cubicBezTo>
                  <a:cubicBezTo>
                    <a:pt x="3054" y="7071"/>
                    <a:pt x="2152" y="7976"/>
                    <a:pt x="2152" y="9081"/>
                  </a:cubicBezTo>
                  <a:lnTo>
                    <a:pt x="2152" y="9760"/>
                  </a:lnTo>
                  <a:lnTo>
                    <a:pt x="2023" y="9760"/>
                  </a:lnTo>
                  <a:cubicBezTo>
                    <a:pt x="1801" y="9760"/>
                    <a:pt x="1613" y="9948"/>
                    <a:pt x="1613" y="10169"/>
                  </a:cubicBezTo>
                  <a:lnTo>
                    <a:pt x="1613" y="10299"/>
                  </a:lnTo>
                  <a:lnTo>
                    <a:pt x="808" y="10299"/>
                  </a:lnTo>
                  <a:lnTo>
                    <a:pt x="808" y="4045"/>
                  </a:lnTo>
                  <a:close/>
                  <a:moveTo>
                    <a:pt x="1613" y="11104"/>
                  </a:moveTo>
                  <a:lnTo>
                    <a:pt x="1613" y="11923"/>
                  </a:lnTo>
                  <a:lnTo>
                    <a:pt x="808" y="11923"/>
                  </a:lnTo>
                  <a:lnTo>
                    <a:pt x="808" y="11104"/>
                  </a:lnTo>
                  <a:close/>
                  <a:moveTo>
                    <a:pt x="12989" y="11104"/>
                  </a:moveTo>
                  <a:lnTo>
                    <a:pt x="12989" y="11923"/>
                  </a:lnTo>
                  <a:lnTo>
                    <a:pt x="6733" y="11923"/>
                  </a:lnTo>
                  <a:lnTo>
                    <a:pt x="6733" y="11104"/>
                  </a:lnTo>
                  <a:close/>
                  <a:moveTo>
                    <a:pt x="5928" y="10568"/>
                  </a:moveTo>
                  <a:lnTo>
                    <a:pt x="5928" y="12997"/>
                  </a:lnTo>
                  <a:lnTo>
                    <a:pt x="2421" y="12997"/>
                  </a:lnTo>
                  <a:lnTo>
                    <a:pt x="2421" y="10568"/>
                  </a:lnTo>
                  <a:close/>
                  <a:moveTo>
                    <a:pt x="2292" y="0"/>
                  </a:moveTo>
                  <a:cubicBezTo>
                    <a:pt x="2071" y="0"/>
                    <a:pt x="1883" y="188"/>
                    <a:pt x="1883" y="410"/>
                  </a:cubicBezTo>
                  <a:lnTo>
                    <a:pt x="1883" y="1613"/>
                  </a:lnTo>
                  <a:lnTo>
                    <a:pt x="1207" y="1613"/>
                  </a:lnTo>
                  <a:cubicBezTo>
                    <a:pt x="982" y="1613"/>
                    <a:pt x="808" y="1801"/>
                    <a:pt x="808" y="2023"/>
                  </a:cubicBezTo>
                  <a:lnTo>
                    <a:pt x="808" y="3238"/>
                  </a:lnTo>
                  <a:lnTo>
                    <a:pt x="399" y="3238"/>
                  </a:lnTo>
                  <a:cubicBezTo>
                    <a:pt x="177" y="3238"/>
                    <a:pt x="0" y="3414"/>
                    <a:pt x="0" y="3636"/>
                  </a:cubicBezTo>
                  <a:lnTo>
                    <a:pt x="0" y="12321"/>
                  </a:lnTo>
                  <a:cubicBezTo>
                    <a:pt x="0" y="12543"/>
                    <a:pt x="177" y="12728"/>
                    <a:pt x="399" y="12728"/>
                  </a:cubicBezTo>
                  <a:lnTo>
                    <a:pt x="1613" y="12728"/>
                  </a:lnTo>
                  <a:lnTo>
                    <a:pt x="1613" y="13396"/>
                  </a:lnTo>
                  <a:cubicBezTo>
                    <a:pt x="1613" y="13628"/>
                    <a:pt x="1801" y="13805"/>
                    <a:pt x="2023" y="13805"/>
                  </a:cubicBezTo>
                  <a:lnTo>
                    <a:pt x="6337" y="13805"/>
                  </a:lnTo>
                  <a:cubicBezTo>
                    <a:pt x="6559" y="13805"/>
                    <a:pt x="6733" y="13628"/>
                    <a:pt x="6733" y="13396"/>
                  </a:cubicBezTo>
                  <a:lnTo>
                    <a:pt x="6733" y="12728"/>
                  </a:lnTo>
                  <a:lnTo>
                    <a:pt x="13396" y="12728"/>
                  </a:lnTo>
                  <a:cubicBezTo>
                    <a:pt x="13620" y="12728"/>
                    <a:pt x="13805" y="12543"/>
                    <a:pt x="13805" y="12321"/>
                  </a:cubicBezTo>
                  <a:lnTo>
                    <a:pt x="13805" y="2559"/>
                  </a:lnTo>
                  <a:cubicBezTo>
                    <a:pt x="13805" y="2337"/>
                    <a:pt x="13620" y="2163"/>
                    <a:pt x="13396" y="2163"/>
                  </a:cubicBezTo>
                  <a:lnTo>
                    <a:pt x="7505" y="2163"/>
                  </a:lnTo>
                  <a:lnTo>
                    <a:pt x="6537" y="222"/>
                  </a:lnTo>
                  <a:cubicBezTo>
                    <a:pt x="6467" y="82"/>
                    <a:pt x="6326" y="0"/>
                    <a:pt x="6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55" name="Google Shape;855;p36"/>
            <p:cNvSpPr/>
            <p:nvPr/>
          </p:nvSpPr>
          <p:spPr>
            <a:xfrm>
              <a:off x="7867363" y="1848875"/>
              <a:ext cx="41525" cy="20525"/>
            </a:xfrm>
            <a:custGeom>
              <a:avLst/>
              <a:gdLst/>
              <a:ahLst/>
              <a:cxnLst/>
              <a:rect l="l" t="t" r="r" b="b"/>
              <a:pathLst>
                <a:path w="1661" h="821" extrusionOk="0">
                  <a:moveTo>
                    <a:pt x="432" y="1"/>
                  </a:moveTo>
                  <a:cubicBezTo>
                    <a:pt x="222" y="1"/>
                    <a:pt x="48" y="152"/>
                    <a:pt x="23" y="363"/>
                  </a:cubicBezTo>
                  <a:cubicBezTo>
                    <a:pt x="0" y="610"/>
                    <a:pt x="188" y="820"/>
                    <a:pt x="421" y="820"/>
                  </a:cubicBezTo>
                  <a:lnTo>
                    <a:pt x="1229" y="820"/>
                  </a:lnTo>
                  <a:cubicBezTo>
                    <a:pt x="1425" y="820"/>
                    <a:pt x="1613" y="669"/>
                    <a:pt x="1636" y="458"/>
                  </a:cubicBezTo>
                  <a:cubicBezTo>
                    <a:pt x="1661" y="211"/>
                    <a:pt x="1473" y="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56" name="Google Shape;856;p36"/>
            <p:cNvSpPr/>
            <p:nvPr/>
          </p:nvSpPr>
          <p:spPr>
            <a:xfrm>
              <a:off x="7972263" y="1740450"/>
              <a:ext cx="116025" cy="60850"/>
            </a:xfrm>
            <a:custGeom>
              <a:avLst/>
              <a:gdLst/>
              <a:ahLst/>
              <a:cxnLst/>
              <a:rect l="l" t="t" r="r" b="b"/>
              <a:pathLst>
                <a:path w="4641" h="2434" extrusionOk="0">
                  <a:moveTo>
                    <a:pt x="3836" y="809"/>
                  </a:moveTo>
                  <a:lnTo>
                    <a:pt x="3836" y="1614"/>
                  </a:lnTo>
                  <a:lnTo>
                    <a:pt x="820" y="1614"/>
                  </a:lnTo>
                  <a:lnTo>
                    <a:pt x="820" y="809"/>
                  </a:lnTo>
                  <a:close/>
                  <a:moveTo>
                    <a:pt x="411" y="1"/>
                  </a:moveTo>
                  <a:cubicBezTo>
                    <a:pt x="189" y="1"/>
                    <a:pt x="1" y="189"/>
                    <a:pt x="1" y="411"/>
                  </a:cubicBezTo>
                  <a:lnTo>
                    <a:pt x="1" y="2024"/>
                  </a:lnTo>
                  <a:cubicBezTo>
                    <a:pt x="1" y="2245"/>
                    <a:pt x="189" y="2433"/>
                    <a:pt x="411" y="2433"/>
                  </a:cubicBezTo>
                  <a:lnTo>
                    <a:pt x="4243" y="2433"/>
                  </a:lnTo>
                  <a:cubicBezTo>
                    <a:pt x="4467" y="2433"/>
                    <a:pt x="4641" y="2245"/>
                    <a:pt x="4641" y="2024"/>
                  </a:cubicBezTo>
                  <a:lnTo>
                    <a:pt x="4641" y="411"/>
                  </a:lnTo>
                  <a:cubicBezTo>
                    <a:pt x="4641" y="189"/>
                    <a:pt x="4467" y="1"/>
                    <a:pt x="42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57" name="Google Shape;857;p36"/>
          <p:cNvGrpSpPr/>
          <p:nvPr/>
        </p:nvGrpSpPr>
        <p:grpSpPr>
          <a:xfrm>
            <a:off x="3637275" y="1003779"/>
            <a:ext cx="348375" cy="345150"/>
            <a:chOff x="7007038" y="1564575"/>
            <a:chExt cx="348375" cy="345150"/>
          </a:xfrm>
        </p:grpSpPr>
        <p:sp>
          <p:nvSpPr>
            <p:cNvPr id="858" name="Google Shape;858;p36"/>
            <p:cNvSpPr/>
            <p:nvPr/>
          </p:nvSpPr>
          <p:spPr>
            <a:xfrm>
              <a:off x="7007038" y="1762000"/>
              <a:ext cx="348375" cy="147725"/>
            </a:xfrm>
            <a:custGeom>
              <a:avLst/>
              <a:gdLst/>
              <a:ahLst/>
              <a:cxnLst/>
              <a:rect l="l" t="t" r="r" b="b"/>
              <a:pathLst>
                <a:path w="13935" h="5909" extrusionOk="0">
                  <a:moveTo>
                    <a:pt x="1942" y="1058"/>
                  </a:moveTo>
                  <a:lnTo>
                    <a:pt x="1942" y="5100"/>
                  </a:lnTo>
                  <a:lnTo>
                    <a:pt x="808" y="5100"/>
                  </a:lnTo>
                  <a:lnTo>
                    <a:pt x="808" y="1058"/>
                  </a:lnTo>
                  <a:close/>
                  <a:moveTo>
                    <a:pt x="12525" y="807"/>
                  </a:moveTo>
                  <a:cubicBezTo>
                    <a:pt x="12673" y="807"/>
                    <a:pt x="12818" y="880"/>
                    <a:pt x="12905" y="1010"/>
                  </a:cubicBezTo>
                  <a:cubicBezTo>
                    <a:pt x="13045" y="1198"/>
                    <a:pt x="13011" y="1453"/>
                    <a:pt x="12849" y="1605"/>
                  </a:cubicBezTo>
                  <a:lnTo>
                    <a:pt x="10018" y="4318"/>
                  </a:lnTo>
                  <a:cubicBezTo>
                    <a:pt x="9494" y="4820"/>
                    <a:pt x="8792" y="5100"/>
                    <a:pt x="8066" y="5100"/>
                  </a:cubicBezTo>
                  <a:lnTo>
                    <a:pt x="2750" y="5100"/>
                  </a:lnTo>
                  <a:lnTo>
                    <a:pt x="2750" y="1815"/>
                  </a:lnTo>
                  <a:lnTo>
                    <a:pt x="3274" y="1571"/>
                  </a:lnTo>
                  <a:cubicBezTo>
                    <a:pt x="3537" y="1450"/>
                    <a:pt x="3818" y="1391"/>
                    <a:pt x="4099" y="1391"/>
                  </a:cubicBezTo>
                  <a:cubicBezTo>
                    <a:pt x="4442" y="1391"/>
                    <a:pt x="4784" y="1480"/>
                    <a:pt x="5086" y="1653"/>
                  </a:cubicBezTo>
                  <a:cubicBezTo>
                    <a:pt x="5507" y="1899"/>
                    <a:pt x="5987" y="2026"/>
                    <a:pt x="6478" y="2026"/>
                  </a:cubicBezTo>
                  <a:lnTo>
                    <a:pt x="8416" y="2026"/>
                  </a:lnTo>
                  <a:cubicBezTo>
                    <a:pt x="8615" y="2026"/>
                    <a:pt x="8803" y="2166"/>
                    <a:pt x="8826" y="2376"/>
                  </a:cubicBezTo>
                  <a:cubicBezTo>
                    <a:pt x="8851" y="2612"/>
                    <a:pt x="8663" y="2811"/>
                    <a:pt x="8416" y="2811"/>
                  </a:cubicBezTo>
                  <a:lnTo>
                    <a:pt x="5821" y="2834"/>
                  </a:lnTo>
                  <a:cubicBezTo>
                    <a:pt x="5589" y="2834"/>
                    <a:pt x="5401" y="3033"/>
                    <a:pt x="5415" y="3254"/>
                  </a:cubicBezTo>
                  <a:cubicBezTo>
                    <a:pt x="5426" y="3476"/>
                    <a:pt x="5611" y="3639"/>
                    <a:pt x="5835" y="3639"/>
                  </a:cubicBezTo>
                  <a:lnTo>
                    <a:pt x="8416" y="3639"/>
                  </a:lnTo>
                  <a:cubicBezTo>
                    <a:pt x="8966" y="3639"/>
                    <a:pt x="9435" y="3277"/>
                    <a:pt x="9586" y="2763"/>
                  </a:cubicBezTo>
                  <a:lnTo>
                    <a:pt x="12262" y="892"/>
                  </a:lnTo>
                  <a:cubicBezTo>
                    <a:pt x="12342" y="835"/>
                    <a:pt x="12434" y="807"/>
                    <a:pt x="12525" y="807"/>
                  </a:cubicBezTo>
                  <a:close/>
                  <a:moveTo>
                    <a:pt x="12521" y="1"/>
                  </a:moveTo>
                  <a:cubicBezTo>
                    <a:pt x="12269" y="1"/>
                    <a:pt x="12017" y="74"/>
                    <a:pt x="11797" y="227"/>
                  </a:cubicBezTo>
                  <a:lnTo>
                    <a:pt x="9482" y="1852"/>
                  </a:lnTo>
                  <a:cubicBezTo>
                    <a:pt x="9283" y="1479"/>
                    <a:pt x="8874" y="1220"/>
                    <a:pt x="8416" y="1220"/>
                  </a:cubicBezTo>
                  <a:lnTo>
                    <a:pt x="6467" y="1220"/>
                  </a:lnTo>
                  <a:cubicBezTo>
                    <a:pt x="6127" y="1220"/>
                    <a:pt x="5788" y="1114"/>
                    <a:pt x="5496" y="940"/>
                  </a:cubicBezTo>
                  <a:cubicBezTo>
                    <a:pt x="5068" y="684"/>
                    <a:pt x="4587" y="554"/>
                    <a:pt x="4103" y="554"/>
                  </a:cubicBezTo>
                  <a:cubicBezTo>
                    <a:pt x="3702" y="554"/>
                    <a:pt x="3300" y="643"/>
                    <a:pt x="2923" y="822"/>
                  </a:cubicBezTo>
                  <a:lnTo>
                    <a:pt x="2750" y="903"/>
                  </a:lnTo>
                  <a:lnTo>
                    <a:pt x="2750" y="648"/>
                  </a:lnTo>
                  <a:cubicBezTo>
                    <a:pt x="2750" y="427"/>
                    <a:pt x="2573" y="250"/>
                    <a:pt x="2351" y="250"/>
                  </a:cubicBezTo>
                  <a:lnTo>
                    <a:pt x="410" y="250"/>
                  </a:lnTo>
                  <a:cubicBezTo>
                    <a:pt x="177" y="250"/>
                    <a:pt x="0" y="427"/>
                    <a:pt x="0" y="648"/>
                  </a:cubicBezTo>
                  <a:lnTo>
                    <a:pt x="0" y="5499"/>
                  </a:lnTo>
                  <a:cubicBezTo>
                    <a:pt x="0" y="5731"/>
                    <a:pt x="177" y="5908"/>
                    <a:pt x="410" y="5908"/>
                  </a:cubicBezTo>
                  <a:lnTo>
                    <a:pt x="8066" y="5908"/>
                  </a:lnTo>
                  <a:cubicBezTo>
                    <a:pt x="9003" y="5908"/>
                    <a:pt x="9889" y="5546"/>
                    <a:pt x="10579" y="4901"/>
                  </a:cubicBezTo>
                  <a:lnTo>
                    <a:pt x="13410" y="2191"/>
                  </a:lnTo>
                  <a:cubicBezTo>
                    <a:pt x="13864" y="1759"/>
                    <a:pt x="13934" y="1069"/>
                    <a:pt x="13572" y="542"/>
                  </a:cubicBezTo>
                  <a:cubicBezTo>
                    <a:pt x="13320" y="189"/>
                    <a:pt x="12923" y="1"/>
                    <a:pt x="12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59" name="Google Shape;859;p36"/>
            <p:cNvSpPr/>
            <p:nvPr/>
          </p:nvSpPr>
          <p:spPr>
            <a:xfrm>
              <a:off x="7115188" y="1564575"/>
              <a:ext cx="155775" cy="208950"/>
            </a:xfrm>
            <a:custGeom>
              <a:avLst/>
              <a:gdLst/>
              <a:ahLst/>
              <a:cxnLst/>
              <a:rect l="l" t="t" r="r" b="b"/>
              <a:pathLst>
                <a:path w="6231" h="8358" extrusionOk="0">
                  <a:moveTo>
                    <a:pt x="3122" y="805"/>
                  </a:moveTo>
                  <a:cubicBezTo>
                    <a:pt x="4385" y="805"/>
                    <a:pt x="5412" y="1835"/>
                    <a:pt x="5412" y="3097"/>
                  </a:cubicBezTo>
                  <a:cubicBezTo>
                    <a:pt x="5412" y="3787"/>
                    <a:pt x="5109" y="4430"/>
                    <a:pt x="4570" y="4862"/>
                  </a:cubicBezTo>
                  <a:cubicBezTo>
                    <a:pt x="4231" y="5154"/>
                    <a:pt x="4009" y="5530"/>
                    <a:pt x="3928" y="5939"/>
                  </a:cubicBezTo>
                  <a:lnTo>
                    <a:pt x="3518" y="5939"/>
                  </a:lnTo>
                  <a:lnTo>
                    <a:pt x="3518" y="3810"/>
                  </a:lnTo>
                  <a:lnTo>
                    <a:pt x="4208" y="3120"/>
                  </a:lnTo>
                  <a:cubicBezTo>
                    <a:pt x="4348" y="2979"/>
                    <a:pt x="4371" y="2747"/>
                    <a:pt x="4245" y="2584"/>
                  </a:cubicBezTo>
                  <a:cubicBezTo>
                    <a:pt x="4163" y="2478"/>
                    <a:pt x="4045" y="2425"/>
                    <a:pt x="3926" y="2425"/>
                  </a:cubicBezTo>
                  <a:cubicBezTo>
                    <a:pt x="3822" y="2425"/>
                    <a:pt x="3717" y="2466"/>
                    <a:pt x="3636" y="2547"/>
                  </a:cubicBezTo>
                  <a:lnTo>
                    <a:pt x="3122" y="3075"/>
                  </a:lnTo>
                  <a:lnTo>
                    <a:pt x="2595" y="2547"/>
                  </a:lnTo>
                  <a:cubicBezTo>
                    <a:pt x="2514" y="2466"/>
                    <a:pt x="2409" y="2425"/>
                    <a:pt x="2305" y="2425"/>
                  </a:cubicBezTo>
                  <a:cubicBezTo>
                    <a:pt x="2186" y="2425"/>
                    <a:pt x="2068" y="2478"/>
                    <a:pt x="1986" y="2584"/>
                  </a:cubicBezTo>
                  <a:cubicBezTo>
                    <a:pt x="1860" y="2747"/>
                    <a:pt x="1883" y="2979"/>
                    <a:pt x="2034" y="3120"/>
                  </a:cubicBezTo>
                  <a:lnTo>
                    <a:pt x="2713" y="3810"/>
                  </a:lnTo>
                  <a:lnTo>
                    <a:pt x="2713" y="5939"/>
                  </a:lnTo>
                  <a:lnTo>
                    <a:pt x="2315" y="5939"/>
                  </a:lnTo>
                  <a:cubicBezTo>
                    <a:pt x="2233" y="5530"/>
                    <a:pt x="2000" y="5154"/>
                    <a:pt x="1661" y="4862"/>
                  </a:cubicBezTo>
                  <a:cubicBezTo>
                    <a:pt x="1133" y="4430"/>
                    <a:pt x="831" y="3787"/>
                    <a:pt x="831" y="3097"/>
                  </a:cubicBezTo>
                  <a:cubicBezTo>
                    <a:pt x="831" y="1835"/>
                    <a:pt x="1846" y="805"/>
                    <a:pt x="3122" y="805"/>
                  </a:cubicBezTo>
                  <a:close/>
                  <a:moveTo>
                    <a:pt x="3894" y="6744"/>
                  </a:moveTo>
                  <a:lnTo>
                    <a:pt x="3894" y="7412"/>
                  </a:lnTo>
                  <a:cubicBezTo>
                    <a:pt x="3894" y="7493"/>
                    <a:pt x="3835" y="7552"/>
                    <a:pt x="3765" y="7552"/>
                  </a:cubicBezTo>
                  <a:lnTo>
                    <a:pt x="2466" y="7552"/>
                  </a:lnTo>
                  <a:cubicBezTo>
                    <a:pt x="2396" y="7552"/>
                    <a:pt x="2337" y="7493"/>
                    <a:pt x="2337" y="7412"/>
                  </a:cubicBezTo>
                  <a:lnTo>
                    <a:pt x="2337" y="6744"/>
                  </a:lnTo>
                  <a:close/>
                  <a:moveTo>
                    <a:pt x="3122" y="0"/>
                  </a:moveTo>
                  <a:cubicBezTo>
                    <a:pt x="1403" y="0"/>
                    <a:pt x="0" y="1392"/>
                    <a:pt x="0" y="3097"/>
                  </a:cubicBezTo>
                  <a:cubicBezTo>
                    <a:pt x="0" y="4031"/>
                    <a:pt x="421" y="4898"/>
                    <a:pt x="1133" y="5493"/>
                  </a:cubicBezTo>
                  <a:cubicBezTo>
                    <a:pt x="1380" y="5692"/>
                    <a:pt x="1532" y="5973"/>
                    <a:pt x="1532" y="6264"/>
                  </a:cubicBezTo>
                  <a:lnTo>
                    <a:pt x="1532" y="7412"/>
                  </a:lnTo>
                  <a:cubicBezTo>
                    <a:pt x="1532" y="7936"/>
                    <a:pt x="1953" y="8357"/>
                    <a:pt x="2466" y="8357"/>
                  </a:cubicBezTo>
                  <a:lnTo>
                    <a:pt x="3765" y="8357"/>
                  </a:lnTo>
                  <a:cubicBezTo>
                    <a:pt x="4289" y="8357"/>
                    <a:pt x="4710" y="7936"/>
                    <a:pt x="4710" y="7412"/>
                  </a:cubicBezTo>
                  <a:lnTo>
                    <a:pt x="4710" y="6264"/>
                  </a:lnTo>
                  <a:cubicBezTo>
                    <a:pt x="4710" y="5973"/>
                    <a:pt x="4851" y="5692"/>
                    <a:pt x="5097" y="5493"/>
                  </a:cubicBezTo>
                  <a:cubicBezTo>
                    <a:pt x="5821" y="4898"/>
                    <a:pt x="6231" y="4031"/>
                    <a:pt x="6231" y="3097"/>
                  </a:cubicBezTo>
                  <a:cubicBezTo>
                    <a:pt x="6231" y="1392"/>
                    <a:pt x="4828" y="0"/>
                    <a:pt x="3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0" name="Google Shape;860;p36"/>
            <p:cNvSpPr/>
            <p:nvPr/>
          </p:nvSpPr>
          <p:spPr>
            <a:xfrm>
              <a:off x="7291063" y="1632025"/>
              <a:ext cx="40350" cy="20225"/>
            </a:xfrm>
            <a:custGeom>
              <a:avLst/>
              <a:gdLst/>
              <a:ahLst/>
              <a:cxnLst/>
              <a:rect l="l" t="t" r="r" b="b"/>
              <a:pathLst>
                <a:path w="1614" h="809" extrusionOk="0">
                  <a:moveTo>
                    <a:pt x="410" y="1"/>
                  </a:moveTo>
                  <a:cubicBezTo>
                    <a:pt x="178" y="1"/>
                    <a:pt x="1" y="178"/>
                    <a:pt x="1" y="399"/>
                  </a:cubicBezTo>
                  <a:cubicBezTo>
                    <a:pt x="1" y="621"/>
                    <a:pt x="178" y="809"/>
                    <a:pt x="410" y="809"/>
                  </a:cubicBezTo>
                  <a:lnTo>
                    <a:pt x="1218" y="809"/>
                  </a:lnTo>
                  <a:cubicBezTo>
                    <a:pt x="1440" y="809"/>
                    <a:pt x="1614" y="621"/>
                    <a:pt x="1614" y="399"/>
                  </a:cubicBezTo>
                  <a:cubicBezTo>
                    <a:pt x="1614" y="178"/>
                    <a:pt x="1440"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1" name="Google Shape;861;p36"/>
            <p:cNvSpPr/>
            <p:nvPr/>
          </p:nvSpPr>
          <p:spPr>
            <a:xfrm>
              <a:off x="7282938" y="1578050"/>
              <a:ext cx="40625" cy="30350"/>
            </a:xfrm>
            <a:custGeom>
              <a:avLst/>
              <a:gdLst/>
              <a:ahLst/>
              <a:cxnLst/>
              <a:rect l="l" t="t" r="r" b="b"/>
              <a:pathLst>
                <a:path w="1625" h="1214" extrusionOk="0">
                  <a:moveTo>
                    <a:pt x="1161" y="1"/>
                  </a:moveTo>
                  <a:cubicBezTo>
                    <a:pt x="1092" y="1"/>
                    <a:pt x="1022" y="18"/>
                    <a:pt x="957" y="56"/>
                  </a:cubicBezTo>
                  <a:lnTo>
                    <a:pt x="256" y="454"/>
                  </a:lnTo>
                  <a:cubicBezTo>
                    <a:pt x="71" y="572"/>
                    <a:pt x="0" y="816"/>
                    <a:pt x="115" y="1015"/>
                  </a:cubicBezTo>
                  <a:cubicBezTo>
                    <a:pt x="186" y="1141"/>
                    <a:pt x="318" y="1213"/>
                    <a:pt x="457" y="1213"/>
                  </a:cubicBezTo>
                  <a:cubicBezTo>
                    <a:pt x="527" y="1213"/>
                    <a:pt x="599" y="1195"/>
                    <a:pt x="665" y="1156"/>
                  </a:cubicBezTo>
                  <a:lnTo>
                    <a:pt x="1367" y="757"/>
                  </a:lnTo>
                  <a:cubicBezTo>
                    <a:pt x="1555" y="642"/>
                    <a:pt x="1625" y="395"/>
                    <a:pt x="1507" y="210"/>
                  </a:cubicBezTo>
                  <a:cubicBezTo>
                    <a:pt x="1437" y="76"/>
                    <a:pt x="1302" y="1"/>
                    <a:pt x="1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2" name="Google Shape;862;p36"/>
            <p:cNvSpPr/>
            <p:nvPr/>
          </p:nvSpPr>
          <p:spPr>
            <a:xfrm>
              <a:off x="7282938" y="1675775"/>
              <a:ext cx="40625" cy="30350"/>
            </a:xfrm>
            <a:custGeom>
              <a:avLst/>
              <a:gdLst/>
              <a:ahLst/>
              <a:cxnLst/>
              <a:rect l="l" t="t" r="r" b="b"/>
              <a:pathLst>
                <a:path w="1625" h="1214" extrusionOk="0">
                  <a:moveTo>
                    <a:pt x="460" y="1"/>
                  </a:moveTo>
                  <a:cubicBezTo>
                    <a:pt x="320" y="1"/>
                    <a:pt x="187" y="70"/>
                    <a:pt x="115" y="203"/>
                  </a:cubicBezTo>
                  <a:cubicBezTo>
                    <a:pt x="0" y="403"/>
                    <a:pt x="71" y="649"/>
                    <a:pt x="256" y="753"/>
                  </a:cubicBezTo>
                  <a:lnTo>
                    <a:pt x="957" y="1163"/>
                  </a:lnTo>
                  <a:cubicBezTo>
                    <a:pt x="1023" y="1197"/>
                    <a:pt x="1094" y="1214"/>
                    <a:pt x="1163" y="1214"/>
                  </a:cubicBezTo>
                  <a:cubicBezTo>
                    <a:pt x="1304" y="1214"/>
                    <a:pt x="1437" y="1145"/>
                    <a:pt x="1507" y="1011"/>
                  </a:cubicBezTo>
                  <a:cubicBezTo>
                    <a:pt x="1625" y="823"/>
                    <a:pt x="1555" y="565"/>
                    <a:pt x="1367" y="462"/>
                  </a:cubicBezTo>
                  <a:lnTo>
                    <a:pt x="665" y="52"/>
                  </a:lnTo>
                  <a:cubicBezTo>
                    <a:pt x="600" y="18"/>
                    <a:pt x="529"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3" name="Google Shape;863;p36"/>
            <p:cNvSpPr/>
            <p:nvPr/>
          </p:nvSpPr>
          <p:spPr>
            <a:xfrm>
              <a:off x="7055288" y="1632025"/>
              <a:ext cx="40350" cy="20225"/>
            </a:xfrm>
            <a:custGeom>
              <a:avLst/>
              <a:gdLst/>
              <a:ahLst/>
              <a:cxnLst/>
              <a:rect l="l" t="t" r="r" b="b"/>
              <a:pathLst>
                <a:path w="1614" h="809" extrusionOk="0">
                  <a:moveTo>
                    <a:pt x="399" y="1"/>
                  </a:moveTo>
                  <a:cubicBezTo>
                    <a:pt x="174" y="1"/>
                    <a:pt x="0" y="178"/>
                    <a:pt x="0" y="399"/>
                  </a:cubicBezTo>
                  <a:cubicBezTo>
                    <a:pt x="0" y="621"/>
                    <a:pt x="174" y="809"/>
                    <a:pt x="399" y="809"/>
                  </a:cubicBezTo>
                  <a:lnTo>
                    <a:pt x="1204" y="809"/>
                  </a:lnTo>
                  <a:cubicBezTo>
                    <a:pt x="1437" y="809"/>
                    <a:pt x="1613" y="621"/>
                    <a:pt x="1613" y="399"/>
                  </a:cubicBezTo>
                  <a:cubicBezTo>
                    <a:pt x="1613" y="178"/>
                    <a:pt x="1437"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4" name="Google Shape;864;p36"/>
            <p:cNvSpPr/>
            <p:nvPr/>
          </p:nvSpPr>
          <p:spPr>
            <a:xfrm>
              <a:off x="7063138" y="1578050"/>
              <a:ext cx="40700" cy="30350"/>
            </a:xfrm>
            <a:custGeom>
              <a:avLst/>
              <a:gdLst/>
              <a:ahLst/>
              <a:cxnLst/>
              <a:rect l="l" t="t" r="r" b="b"/>
              <a:pathLst>
                <a:path w="1628" h="1214" extrusionOk="0">
                  <a:moveTo>
                    <a:pt x="465" y="1"/>
                  </a:moveTo>
                  <a:cubicBezTo>
                    <a:pt x="324" y="1"/>
                    <a:pt x="190" y="76"/>
                    <a:pt x="118" y="210"/>
                  </a:cubicBezTo>
                  <a:cubicBezTo>
                    <a:pt x="1" y="395"/>
                    <a:pt x="71" y="642"/>
                    <a:pt x="259" y="757"/>
                  </a:cubicBezTo>
                  <a:lnTo>
                    <a:pt x="960" y="1156"/>
                  </a:lnTo>
                  <a:cubicBezTo>
                    <a:pt x="1027" y="1195"/>
                    <a:pt x="1098" y="1213"/>
                    <a:pt x="1168" y="1213"/>
                  </a:cubicBezTo>
                  <a:cubicBezTo>
                    <a:pt x="1307" y="1213"/>
                    <a:pt x="1439" y="1141"/>
                    <a:pt x="1510" y="1015"/>
                  </a:cubicBezTo>
                  <a:cubicBezTo>
                    <a:pt x="1628" y="816"/>
                    <a:pt x="1558" y="572"/>
                    <a:pt x="1370" y="454"/>
                  </a:cubicBezTo>
                  <a:lnTo>
                    <a:pt x="668" y="56"/>
                  </a:lnTo>
                  <a:cubicBezTo>
                    <a:pt x="603" y="18"/>
                    <a:pt x="53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5" name="Google Shape;865;p36"/>
            <p:cNvSpPr/>
            <p:nvPr/>
          </p:nvSpPr>
          <p:spPr>
            <a:xfrm>
              <a:off x="7063138" y="1675775"/>
              <a:ext cx="40700" cy="30350"/>
            </a:xfrm>
            <a:custGeom>
              <a:avLst/>
              <a:gdLst/>
              <a:ahLst/>
              <a:cxnLst/>
              <a:rect l="l" t="t" r="r" b="b"/>
              <a:pathLst>
                <a:path w="1628" h="1214" extrusionOk="0">
                  <a:moveTo>
                    <a:pt x="1165" y="1"/>
                  </a:moveTo>
                  <a:cubicBezTo>
                    <a:pt x="1096" y="1"/>
                    <a:pt x="1026" y="18"/>
                    <a:pt x="960" y="52"/>
                  </a:cubicBezTo>
                  <a:lnTo>
                    <a:pt x="259" y="462"/>
                  </a:lnTo>
                  <a:cubicBezTo>
                    <a:pt x="71" y="565"/>
                    <a:pt x="1" y="823"/>
                    <a:pt x="118" y="1011"/>
                  </a:cubicBezTo>
                  <a:cubicBezTo>
                    <a:pt x="190" y="1145"/>
                    <a:pt x="323" y="1214"/>
                    <a:pt x="463" y="1214"/>
                  </a:cubicBezTo>
                  <a:cubicBezTo>
                    <a:pt x="532" y="1214"/>
                    <a:pt x="602" y="1197"/>
                    <a:pt x="668" y="1163"/>
                  </a:cubicBezTo>
                  <a:lnTo>
                    <a:pt x="1370" y="753"/>
                  </a:lnTo>
                  <a:cubicBezTo>
                    <a:pt x="1558" y="649"/>
                    <a:pt x="1628" y="403"/>
                    <a:pt x="1510" y="203"/>
                  </a:cubicBezTo>
                  <a:cubicBezTo>
                    <a:pt x="1438" y="70"/>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866" name="Google Shape;866;p36"/>
          <p:cNvSpPr/>
          <p:nvPr/>
        </p:nvSpPr>
        <p:spPr>
          <a:xfrm>
            <a:off x="860266" y="1053575"/>
            <a:ext cx="345150" cy="345150"/>
          </a:xfrm>
          <a:custGeom>
            <a:avLst/>
            <a:gdLst/>
            <a:ahLst/>
            <a:cxnLst/>
            <a:rect l="l" t="t" r="r" b="b"/>
            <a:pathLst>
              <a:path w="13806" h="13806" extrusionOk="0">
                <a:moveTo>
                  <a:pt x="2023" y="808"/>
                </a:moveTo>
                <a:cubicBezTo>
                  <a:pt x="2688" y="808"/>
                  <a:pt x="3238" y="1358"/>
                  <a:pt x="3238" y="2023"/>
                </a:cubicBezTo>
                <a:cubicBezTo>
                  <a:pt x="3238" y="2691"/>
                  <a:pt x="2688" y="3238"/>
                  <a:pt x="2023" y="3238"/>
                </a:cubicBezTo>
                <a:cubicBezTo>
                  <a:pt x="1355" y="3238"/>
                  <a:pt x="808" y="2691"/>
                  <a:pt x="808" y="2023"/>
                </a:cubicBezTo>
                <a:cubicBezTo>
                  <a:pt x="808" y="1358"/>
                  <a:pt x="1355" y="808"/>
                  <a:pt x="2023" y="808"/>
                </a:cubicBezTo>
                <a:close/>
                <a:moveTo>
                  <a:pt x="11783" y="808"/>
                </a:moveTo>
                <a:cubicBezTo>
                  <a:pt x="12450" y="808"/>
                  <a:pt x="12997" y="1358"/>
                  <a:pt x="12997" y="2023"/>
                </a:cubicBezTo>
                <a:cubicBezTo>
                  <a:pt x="12997" y="2691"/>
                  <a:pt x="12450" y="3238"/>
                  <a:pt x="11783" y="3238"/>
                </a:cubicBezTo>
                <a:cubicBezTo>
                  <a:pt x="11118" y="3238"/>
                  <a:pt x="10568" y="2691"/>
                  <a:pt x="10568" y="2023"/>
                </a:cubicBezTo>
                <a:cubicBezTo>
                  <a:pt x="10568" y="1358"/>
                  <a:pt x="11118" y="808"/>
                  <a:pt x="11783" y="808"/>
                </a:cubicBezTo>
                <a:close/>
                <a:moveTo>
                  <a:pt x="6896" y="5681"/>
                </a:moveTo>
                <a:cubicBezTo>
                  <a:pt x="7353" y="5681"/>
                  <a:pt x="7715" y="6043"/>
                  <a:pt x="7715" y="6500"/>
                </a:cubicBezTo>
                <a:cubicBezTo>
                  <a:pt x="7715" y="6944"/>
                  <a:pt x="7353" y="7305"/>
                  <a:pt x="6896" y="7305"/>
                </a:cubicBezTo>
                <a:cubicBezTo>
                  <a:pt x="6452" y="7305"/>
                  <a:pt x="6091" y="6944"/>
                  <a:pt x="6091" y="6500"/>
                </a:cubicBezTo>
                <a:cubicBezTo>
                  <a:pt x="6091" y="6043"/>
                  <a:pt x="6452" y="5681"/>
                  <a:pt x="6896" y="5681"/>
                </a:cubicBezTo>
                <a:close/>
                <a:moveTo>
                  <a:pt x="6896" y="4068"/>
                </a:moveTo>
                <a:cubicBezTo>
                  <a:pt x="8464" y="4068"/>
                  <a:pt x="9737" y="5342"/>
                  <a:pt x="9737" y="6899"/>
                </a:cubicBezTo>
                <a:cubicBezTo>
                  <a:pt x="9737" y="7471"/>
                  <a:pt x="9561" y="8007"/>
                  <a:pt x="9269" y="8453"/>
                </a:cubicBezTo>
                <a:cubicBezTo>
                  <a:pt x="9059" y="7996"/>
                  <a:pt x="8674" y="7634"/>
                  <a:pt x="8206" y="7446"/>
                </a:cubicBezTo>
                <a:cubicBezTo>
                  <a:pt x="8405" y="7179"/>
                  <a:pt x="8523" y="6851"/>
                  <a:pt x="8523" y="6500"/>
                </a:cubicBezTo>
                <a:cubicBezTo>
                  <a:pt x="8523" y="5600"/>
                  <a:pt x="7796" y="4876"/>
                  <a:pt x="6896" y="4876"/>
                </a:cubicBezTo>
                <a:cubicBezTo>
                  <a:pt x="6009" y="4876"/>
                  <a:pt x="5283" y="5600"/>
                  <a:pt x="5283" y="6500"/>
                </a:cubicBezTo>
                <a:cubicBezTo>
                  <a:pt x="5283" y="6851"/>
                  <a:pt x="5400" y="7179"/>
                  <a:pt x="5600" y="7446"/>
                </a:cubicBezTo>
                <a:cubicBezTo>
                  <a:pt x="5131" y="7634"/>
                  <a:pt x="4747" y="7996"/>
                  <a:pt x="4536" y="8453"/>
                </a:cubicBezTo>
                <a:cubicBezTo>
                  <a:pt x="4245" y="8007"/>
                  <a:pt x="4068" y="7471"/>
                  <a:pt x="4068" y="6899"/>
                </a:cubicBezTo>
                <a:cubicBezTo>
                  <a:pt x="4068" y="5342"/>
                  <a:pt x="5342" y="4068"/>
                  <a:pt x="6896" y="4068"/>
                </a:cubicBezTo>
                <a:close/>
                <a:moveTo>
                  <a:pt x="7457" y="8113"/>
                </a:moveTo>
                <a:cubicBezTo>
                  <a:pt x="8054" y="8113"/>
                  <a:pt x="8556" y="8557"/>
                  <a:pt x="8638" y="9129"/>
                </a:cubicBezTo>
                <a:cubicBezTo>
                  <a:pt x="8158" y="9505"/>
                  <a:pt x="7552" y="9726"/>
                  <a:pt x="6896" y="9726"/>
                </a:cubicBezTo>
                <a:cubicBezTo>
                  <a:pt x="6242" y="9726"/>
                  <a:pt x="5647" y="9505"/>
                  <a:pt x="5168" y="9129"/>
                </a:cubicBezTo>
                <a:cubicBezTo>
                  <a:pt x="5249" y="8557"/>
                  <a:pt x="5740" y="8113"/>
                  <a:pt x="6349" y="8113"/>
                </a:cubicBezTo>
                <a:close/>
                <a:moveTo>
                  <a:pt x="2023" y="10568"/>
                </a:moveTo>
                <a:cubicBezTo>
                  <a:pt x="2688" y="10568"/>
                  <a:pt x="3238" y="11107"/>
                  <a:pt x="3238" y="11783"/>
                </a:cubicBezTo>
                <a:cubicBezTo>
                  <a:pt x="3238" y="12450"/>
                  <a:pt x="2688" y="13000"/>
                  <a:pt x="2023" y="13000"/>
                </a:cubicBezTo>
                <a:cubicBezTo>
                  <a:pt x="1355" y="13000"/>
                  <a:pt x="808" y="12450"/>
                  <a:pt x="808" y="11783"/>
                </a:cubicBezTo>
                <a:cubicBezTo>
                  <a:pt x="808" y="11107"/>
                  <a:pt x="1355" y="10568"/>
                  <a:pt x="2023" y="10568"/>
                </a:cubicBezTo>
                <a:close/>
                <a:moveTo>
                  <a:pt x="11783" y="10568"/>
                </a:moveTo>
                <a:cubicBezTo>
                  <a:pt x="12450" y="10568"/>
                  <a:pt x="12997" y="11107"/>
                  <a:pt x="12997" y="11783"/>
                </a:cubicBezTo>
                <a:cubicBezTo>
                  <a:pt x="12997" y="12450"/>
                  <a:pt x="12450" y="13000"/>
                  <a:pt x="11783" y="13000"/>
                </a:cubicBezTo>
                <a:cubicBezTo>
                  <a:pt x="11118" y="13000"/>
                  <a:pt x="10568" y="12450"/>
                  <a:pt x="10568" y="11783"/>
                </a:cubicBezTo>
                <a:cubicBezTo>
                  <a:pt x="10568" y="11107"/>
                  <a:pt x="11118" y="10568"/>
                  <a:pt x="11783" y="10568"/>
                </a:cubicBezTo>
                <a:close/>
                <a:moveTo>
                  <a:pt x="2023" y="0"/>
                </a:moveTo>
                <a:cubicBezTo>
                  <a:pt x="912" y="0"/>
                  <a:pt x="0" y="901"/>
                  <a:pt x="0" y="2023"/>
                </a:cubicBezTo>
                <a:cubicBezTo>
                  <a:pt x="0" y="3134"/>
                  <a:pt x="912" y="4046"/>
                  <a:pt x="2023" y="4046"/>
                </a:cubicBezTo>
                <a:cubicBezTo>
                  <a:pt x="2432" y="4046"/>
                  <a:pt x="2817" y="3917"/>
                  <a:pt x="3134" y="3706"/>
                </a:cubicBezTo>
                <a:lnTo>
                  <a:pt x="4057" y="4629"/>
                </a:lnTo>
                <a:cubicBezTo>
                  <a:pt x="3566" y="5249"/>
                  <a:pt x="3263" y="6043"/>
                  <a:pt x="3263" y="6899"/>
                </a:cubicBezTo>
                <a:cubicBezTo>
                  <a:pt x="3263" y="7763"/>
                  <a:pt x="3566" y="8545"/>
                  <a:pt x="4057" y="9165"/>
                </a:cubicBezTo>
                <a:lnTo>
                  <a:pt x="3134" y="10088"/>
                </a:lnTo>
                <a:cubicBezTo>
                  <a:pt x="2817" y="9878"/>
                  <a:pt x="2432" y="9760"/>
                  <a:pt x="2023" y="9760"/>
                </a:cubicBezTo>
                <a:cubicBezTo>
                  <a:pt x="912" y="9760"/>
                  <a:pt x="0" y="10661"/>
                  <a:pt x="0" y="11783"/>
                </a:cubicBezTo>
                <a:cubicBezTo>
                  <a:pt x="0" y="12894"/>
                  <a:pt x="912" y="13805"/>
                  <a:pt x="2023" y="13805"/>
                </a:cubicBezTo>
                <a:cubicBezTo>
                  <a:pt x="3134" y="13805"/>
                  <a:pt x="4045" y="12894"/>
                  <a:pt x="4045" y="11783"/>
                </a:cubicBezTo>
                <a:cubicBezTo>
                  <a:pt x="4045" y="11373"/>
                  <a:pt x="3916" y="10989"/>
                  <a:pt x="3706" y="10661"/>
                </a:cubicBezTo>
                <a:lnTo>
                  <a:pt x="4629" y="9738"/>
                </a:lnTo>
                <a:cubicBezTo>
                  <a:pt x="5249" y="10240"/>
                  <a:pt x="6043" y="10546"/>
                  <a:pt x="6896" y="10546"/>
                </a:cubicBezTo>
                <a:cubicBezTo>
                  <a:pt x="7763" y="10546"/>
                  <a:pt x="8545" y="10240"/>
                  <a:pt x="9176" y="9738"/>
                </a:cubicBezTo>
                <a:lnTo>
                  <a:pt x="10099" y="10661"/>
                </a:lnTo>
                <a:cubicBezTo>
                  <a:pt x="9878" y="10989"/>
                  <a:pt x="9760" y="11373"/>
                  <a:pt x="9760" y="11783"/>
                </a:cubicBezTo>
                <a:cubicBezTo>
                  <a:pt x="9760" y="12894"/>
                  <a:pt x="10660" y="13805"/>
                  <a:pt x="11783" y="13805"/>
                </a:cubicBezTo>
                <a:cubicBezTo>
                  <a:pt x="12893" y="13805"/>
                  <a:pt x="13805" y="12894"/>
                  <a:pt x="13805" y="11783"/>
                </a:cubicBezTo>
                <a:cubicBezTo>
                  <a:pt x="13805" y="10661"/>
                  <a:pt x="12893" y="9760"/>
                  <a:pt x="11783" y="9760"/>
                </a:cubicBezTo>
                <a:cubicBezTo>
                  <a:pt x="11373" y="9760"/>
                  <a:pt x="10989" y="9878"/>
                  <a:pt x="10672" y="10088"/>
                </a:cubicBezTo>
                <a:lnTo>
                  <a:pt x="9749" y="9165"/>
                </a:lnTo>
                <a:cubicBezTo>
                  <a:pt x="10240" y="8545"/>
                  <a:pt x="10543" y="7763"/>
                  <a:pt x="10543" y="6899"/>
                </a:cubicBezTo>
                <a:cubicBezTo>
                  <a:pt x="10543" y="6043"/>
                  <a:pt x="10240" y="5249"/>
                  <a:pt x="9749" y="4629"/>
                </a:cubicBezTo>
                <a:lnTo>
                  <a:pt x="10672" y="3706"/>
                </a:lnTo>
                <a:cubicBezTo>
                  <a:pt x="10989" y="3917"/>
                  <a:pt x="11373" y="4046"/>
                  <a:pt x="11783" y="4046"/>
                </a:cubicBezTo>
                <a:cubicBezTo>
                  <a:pt x="12893" y="4046"/>
                  <a:pt x="13805" y="3134"/>
                  <a:pt x="13805" y="2023"/>
                </a:cubicBezTo>
                <a:cubicBezTo>
                  <a:pt x="13805" y="901"/>
                  <a:pt x="12893" y="0"/>
                  <a:pt x="11783" y="0"/>
                </a:cubicBezTo>
                <a:cubicBezTo>
                  <a:pt x="10660" y="0"/>
                  <a:pt x="9760" y="901"/>
                  <a:pt x="9760" y="2023"/>
                </a:cubicBezTo>
                <a:cubicBezTo>
                  <a:pt x="9760" y="2433"/>
                  <a:pt x="9878" y="2817"/>
                  <a:pt x="10099" y="3134"/>
                </a:cubicBezTo>
                <a:lnTo>
                  <a:pt x="9176" y="4057"/>
                </a:lnTo>
                <a:cubicBezTo>
                  <a:pt x="8545" y="3555"/>
                  <a:pt x="7763" y="3263"/>
                  <a:pt x="6896" y="3263"/>
                </a:cubicBezTo>
                <a:cubicBezTo>
                  <a:pt x="6043" y="3263"/>
                  <a:pt x="5249" y="3555"/>
                  <a:pt x="4629" y="4057"/>
                </a:cubicBezTo>
                <a:lnTo>
                  <a:pt x="3706" y="3134"/>
                </a:lnTo>
                <a:cubicBezTo>
                  <a:pt x="3916" y="2817"/>
                  <a:pt x="4045" y="2433"/>
                  <a:pt x="4045" y="2023"/>
                </a:cubicBezTo>
                <a:cubicBezTo>
                  <a:pt x="4045" y="901"/>
                  <a:pt x="3134" y="0"/>
                  <a:pt x="20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Tree>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1051</Words>
  <Application>Microsoft Office PowerPoint</Application>
  <PresentationFormat>On-screen Show (16:9)</PresentationFormat>
  <Paragraphs>88</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Raleway Black</vt:lpstr>
      <vt:lpstr>Hanken Grotesk</vt:lpstr>
      <vt:lpstr>Arial</vt:lpstr>
      <vt:lpstr>Raleway ExtraBold</vt:lpstr>
      <vt:lpstr>Anaheim</vt:lpstr>
      <vt:lpstr>Technology Market Research Pitch Deck by Slidesgo</vt:lpstr>
      <vt:lpstr>Offline OCR-Based Handwritten Notes Summarizer</vt:lpstr>
      <vt:lpstr>TEAM MEMBERS</vt:lpstr>
      <vt:lpstr>INTRODUCTION</vt:lpstr>
      <vt:lpstr>KEY IDEAS</vt:lpstr>
      <vt:lpstr>SYSTEM ARCHITECTURE</vt:lpstr>
      <vt:lpstr>MODEL ARCHITECTURE</vt:lpstr>
      <vt:lpstr>MODEL DESCRIPTION</vt:lpstr>
      <vt:lpstr>TECH STACK</vt:lpstr>
      <vt:lpstr>UNIQUE SELLING POINTS</vt:lpstr>
      <vt:lpstr>FEASIBILITY</vt:lpstr>
      <vt:lpstr>VIABILITY</vt:lpstr>
      <vt:lpstr>Results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Rutvik Kachgunde</cp:lastModifiedBy>
  <cp:revision>4</cp:revision>
  <dcterms:modified xsi:type="dcterms:W3CDTF">2024-10-19T14:39:48Z</dcterms:modified>
</cp:coreProperties>
</file>