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32340"/>
  </p:normalViewPr>
  <p:slideViewPr>
    <p:cSldViewPr snapToGrid="0">
      <p:cViewPr varScale="1">
        <p:scale>
          <a:sx n="33" d="100"/>
          <a:sy n="33" d="100"/>
        </p:scale>
        <p:origin x="3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1B408-32FA-A642-9161-B8214C7D3BF9}" type="datetimeFigureOut">
              <a:rPr lang="en-BG" smtClean="0"/>
              <a:t>2.10.24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C6C8B-BBBB-5F45-AEEC-3829032ADF16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3918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Definition of IoT: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The Internet of Things refers to a network of interconnected devices that collect and exchange data.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These devices can sense and control objects remotely over existing network infrastructure.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Sensors and Devices: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These are the “things” in IoT that collect data from their environment.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Examples include temperature sensors, motion detectors, and smart appliances.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Connectivity: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Devices use various methods like Wi-Fi, Bluetooth, and cellular networks to communicate.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Connectivity allows data to be transmitted between devices and to the cloud.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Data Processing: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Collected data is sent to cloud computing systems for processing.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Data analytics tools interpret this data to provide meaningful insights.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User Interfaces: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Users interact with IoT devices through applications and dashboards.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Interfaces allow for monitoring and controlling devices remotely.</a:t>
            </a:r>
          </a:p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C6C8B-BBBB-5F45-AEEC-3829032ADF16}" type="slidenum">
              <a:rPr lang="en-BG" smtClean="0"/>
              <a:t>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7235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Smart Homes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Industrial IoT (</a:t>
            </a:r>
            <a:r>
              <a:rPr lang="en-GB" b="1" dirty="0" err="1">
                <a:solidFill>
                  <a:srgbClr val="0E0E0E"/>
                </a:solidFill>
                <a:effectLst/>
                <a:latin typeface=".SF NS"/>
              </a:rPr>
              <a:t>IIoT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):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Predictive Maintenance: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Automation: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Supply Chain Management: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Healthcare: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Wearable Devices: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Remote Patient Monitoring: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Smart Medical Equipment: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Smart Cities: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Traffic Management: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Waste Management: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Energy Management: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Agriculture: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Precision Farming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Livestock Monitoring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 Climate Monitoring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C6C8B-BBBB-5F45-AEEC-3829032ADF16}" type="slidenum">
              <a:rPr lang="en-BG" smtClean="0"/>
              <a:t>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4586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Economic Growth: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The IoT market is expected to reach trillions of dollars in value.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Drives innovation and creates new business opportunities.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Generates employment in technology development and maintenance.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Efficiency and Productivity: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Automation reduces the need for manual intervention, lowering errors.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Data analytics from IoT devices inform better business decisions.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Streamlines operations across various industries.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Quality of Life Improvements: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Enhances convenience in daily activities through smart devices.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Improves healthcare outcomes with better monitoring and early detection.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Supports independent living for the elderly and disabled.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Environmental Benefits: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Optimizes resource usage, reducing waste and costs.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Energy-efficient systems decrease the carbon footprint.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Promotes sustainable practices in industries like agriculture.</a:t>
            </a: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C6C8B-BBBB-5F45-AEEC-3829032ADF16}" type="slidenum">
              <a:rPr lang="en-BG" smtClean="0"/>
              <a:t>4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979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Usability Considerations: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Intuitive User Experience: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Importance of designing interfaces that are easy to navigate.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Ensures users can fully utilize device capabilities.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Interoperability: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Devices should work seamlessly with others, regardless of the manufacturer.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Adoption of standard protocols and APIs is crucial.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Scalability: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Systems need to handle an increasing number of devices and data volume.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Cloud infrastructure can support scalability demands.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Reliability and Maintenance: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Robust systems minimize downtime and service interruptions.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Over-the-air updates help keep devices secure and functional.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Security Risks: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Cyber Attacks: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Data Breaches: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Privacy Concerns: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Data Collection: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Surveillance: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Technical Issues: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Network Reliability: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Compatibility Problems: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Ethical Considerations: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Job Displacement: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Data Ownership: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C6C8B-BBBB-5F45-AEEC-3829032ADF16}" type="slidenum">
              <a:rPr lang="en-BG" smtClean="0"/>
              <a:t>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4145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Mitigating Risks: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Enhanced Security Measures: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Privacy Protections: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Regulatory Compliance: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Education and Awareness: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Emerging Technologies: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5G Networks: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Artificial Intelligence: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Edge Computing: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Opportunities: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Potential for new services and innovative applications.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Growth in sectors like smart infrastructure and autonomous vehicles.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Creation of new job roles and industries focused on IoT.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Challenges:</a:t>
            </a: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Managing the complexity of interconnected systems.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Ensuring global accessibility and bridging the digital divide.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• Addressing ethical concerns and maintaining user trust.</a:t>
            </a:r>
          </a:p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C6C8B-BBBB-5F45-AEEC-3829032ADF16}" type="slidenum">
              <a:rPr lang="en-BG" smtClean="0"/>
              <a:t>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9771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October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October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2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October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40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995E2-9EF9-B545-AEC8-5B112A5D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 anchor="t">
            <a:normAutofit/>
          </a:bodyPr>
          <a:lstStyle/>
          <a:p>
            <a:r>
              <a:rPr lang="en-BG" dirty="0"/>
              <a:t>Introduction to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B34D6-FF0A-9A5C-D963-19C60B28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endParaRPr lang="en-BG"/>
          </a:p>
        </p:txBody>
      </p:sp>
      <p:pic>
        <p:nvPicPr>
          <p:cNvPr id="4" name="Picture 3" descr="Colourful pencils and books">
            <a:extLst>
              <a:ext uri="{FF2B5EF4-FFF2-40B4-BE49-F238E27FC236}">
                <a16:creationId xmlns:a16="http://schemas.microsoft.com/office/drawing/2014/main" id="{4B7A7AA5-4BBD-7875-501A-0E35D8F0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32" r="5892" b="2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158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EAAD4-347C-39ED-B83F-B0B1EE612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55B25-8158-3E33-606A-70F5C16A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dirty="0"/>
              <a:t>Introduction to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3A3D-23EC-503D-67E5-407541A84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What is IOT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Key components: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/>
              <a:t>Sensors and devices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/>
              <a:t>Connectivity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/>
              <a:t>Data processing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/>
              <a:t>User Interface</a:t>
            </a:r>
          </a:p>
        </p:txBody>
      </p:sp>
      <p:pic>
        <p:nvPicPr>
          <p:cNvPr id="20" name="Picture 19" descr="Electronics protoboard">
            <a:extLst>
              <a:ext uri="{FF2B5EF4-FFF2-40B4-BE49-F238E27FC236}">
                <a16:creationId xmlns:a16="http://schemas.microsoft.com/office/drawing/2014/main" id="{1A310F24-BB37-5FA4-C2FA-086A6676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9" r="39442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5136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BCB497-048C-0459-D0F1-BAA202583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4758-2015-A61D-7E55-F8164669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dirty="0"/>
              <a:t>Use cases of IOT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45FE5520-CBC3-310D-747D-C27265A9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85" r="5353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53128B-D24F-D82E-6E2C-0A62D8F12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Smart homes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Industrial IOT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Healthcare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Smart cities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3018440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3F3D3-CCF5-B6B4-D2E1-2B069758B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A61D9-AB24-7550-F799-BCBC7625F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dirty="0"/>
              <a:t>Impact of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06DD3-57CF-BCA4-C0C8-82B8C376B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Economic Growth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Efficiency and Productivity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QOL Improvements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Environmental Benefits</a:t>
            </a:r>
          </a:p>
        </p:txBody>
      </p:sp>
      <p:pic>
        <p:nvPicPr>
          <p:cNvPr id="6" name="Picture 5" descr="Computer 3D windows background">
            <a:extLst>
              <a:ext uri="{FF2B5EF4-FFF2-40B4-BE49-F238E27FC236}">
                <a16:creationId xmlns:a16="http://schemas.microsoft.com/office/drawing/2014/main" id="{809C3E43-8367-3807-7A57-7C15DCA8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82" r="40070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2935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928EB-F272-54DD-7EFB-F3B90C754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A97F5-9F6B-C7EB-1FA0-395C650A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/>
              <a:t>Usability and risks</a:t>
            </a: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B8603DA2-9290-35DB-09C6-F69473628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AE3912-A579-C223-6BAB-F12C96B7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Usability Considerations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/>
              <a:t>Risks: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/>
              <a:t>Security risks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/>
              <a:t>Privacy concerns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/>
              <a:t>Technical issues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/>
              <a:t>Ethical consideration</a:t>
            </a:r>
          </a:p>
        </p:txBody>
      </p:sp>
    </p:spTree>
    <p:extLst>
      <p:ext uri="{BB962C8B-B14F-4D97-AF65-F5344CB8AC3E}">
        <p14:creationId xmlns:p14="http://schemas.microsoft.com/office/powerpoint/2010/main" val="80062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85E22-D1B3-5216-DAD8-ED6A23D0E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78CCF-7D89-1806-3209-DFADDA6C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dirty="0"/>
              <a:t>Mitigating risks and Future Outlook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BE4C04D2-6E4B-93DB-B780-B331CB51A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C0B0055-71B0-0C11-754E-BE514FF7C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Mitigating risks</a:t>
            </a:r>
          </a:p>
          <a:p>
            <a:pPr marL="457200"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Future of IOT: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 dirty="0"/>
              <a:t>Emerging Technologies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 dirty="0"/>
              <a:t>Opportunities</a:t>
            </a:r>
          </a:p>
          <a:p>
            <a:pPr marL="914400" lvl="1" indent="-228600" algn="l">
              <a:buFont typeface="The Hand Extrablack" panose="03070A02030502020204" pitchFamily="66" charset="0"/>
              <a:buChar char="•"/>
            </a:pPr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010160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807F"/>
      </a:accent4>
      <a:accent5>
        <a:srgbClr val="BB9B82"/>
      </a:accent5>
      <a:accent6>
        <a:srgbClr val="ACA476"/>
      </a:accent6>
      <a:hlink>
        <a:srgbClr val="997E5D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668</Words>
  <Application>Microsoft Macintosh PowerPoint</Application>
  <PresentationFormat>Widescreen</PresentationFormat>
  <Paragraphs>127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.SF NS</vt:lpstr>
      <vt:lpstr>Aptos</vt:lpstr>
      <vt:lpstr>Arial</vt:lpstr>
      <vt:lpstr>Avenir Next LT Pro</vt:lpstr>
      <vt:lpstr>Rockwell Nova Light</vt:lpstr>
      <vt:lpstr>The Hand Extrablack</vt:lpstr>
      <vt:lpstr>BlobVTI</vt:lpstr>
      <vt:lpstr>Introduction to IOT</vt:lpstr>
      <vt:lpstr>Introduction to IOT</vt:lpstr>
      <vt:lpstr>Use cases of IOT</vt:lpstr>
      <vt:lpstr>Impact of IOT</vt:lpstr>
      <vt:lpstr>Usability and risks</vt:lpstr>
      <vt:lpstr>Mitigating risks and 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Мартин Б. Божилов</dc:creator>
  <cp:lastModifiedBy>Мартин Б. Божилов</cp:lastModifiedBy>
  <cp:revision>1</cp:revision>
  <dcterms:created xsi:type="dcterms:W3CDTF">2024-10-02T07:12:10Z</dcterms:created>
  <dcterms:modified xsi:type="dcterms:W3CDTF">2024-10-02T07:39:09Z</dcterms:modified>
</cp:coreProperties>
</file>