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>
        <p:scale>
          <a:sx n="98" d="100"/>
          <a:sy n="98" d="100"/>
        </p:scale>
        <p:origin x="1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4D259-D0FD-354C-BDCA-A8BBF6B09128}" type="datetimeFigureOut">
              <a:rPr lang="en-BG" smtClean="0"/>
              <a:t>18.09.24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1CBE-CAE0-D34D-901C-4B475E93DC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1649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BG" dirty="0"/>
              <a:t>ow-level: </a:t>
            </a:r>
            <a:r>
              <a:rPr lang="en-GB" sz="1200" b="0" i="0" u="none" strike="noStrike" dirty="0">
                <a:effectLst/>
                <a:latin typeface="Google Sans"/>
              </a:rPr>
              <a:t>enable the programmer to carry out bit-wise operations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1CBE-CAE0-D34D-901C-4B475E93DC2F}" type="slidenum">
              <a:rPr lang="en-BG" smtClean="0"/>
              <a:t>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22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Concurrency : 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multiple computations are happening at the same time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1CBE-CAE0-D34D-901C-4B475E93DC2F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1731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C743-F51D-A5F9-FB69-1C61CFFF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GB" sz="5000">
                <a:effectLst/>
                <a:latin typeface="Helvetica Neue" panose="02000503000000020004" pitchFamily="2" charset="0"/>
              </a:rPr>
              <a:t>Introduction to Go and C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D253-123C-E551-E266-3039EE5C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BG" sz="240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</p:grpSp>
    </p:spTree>
    <p:extLst>
      <p:ext uri="{BB962C8B-B14F-4D97-AF65-F5344CB8AC3E}">
        <p14:creationId xmlns:p14="http://schemas.microsoft.com/office/powerpoint/2010/main" val="238916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870172B-40C5-53D7-8FA7-7AB5A52BB4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980" r="449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6C2F-9052-54C9-0128-DA09FC87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986" y="5626"/>
            <a:ext cx="7562014" cy="68333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Developed in 1972</a:t>
            </a: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Low-level language</a:t>
            </a:r>
            <a:endParaRPr lang="en-BG" sz="2400" b="0" i="0" u="none" strike="noStrik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Used in systems programming(OS, Embedded Systems)</a:t>
            </a:r>
          </a:p>
          <a:p>
            <a:pPr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Go:</a:t>
            </a: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Created by Google in 2009</a:t>
            </a: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Efficient High-level language</a:t>
            </a:r>
          </a:p>
          <a:p>
            <a:pPr lvl="1">
              <a:lnSpc>
                <a:spcPct val="110000"/>
              </a:lnSpc>
            </a:pPr>
            <a:r>
              <a:rPr lang="en-BG" sz="2400" dirty="0">
                <a:latin typeface="Consolas" panose="020B0609020204030204" pitchFamily="49" charset="0"/>
                <a:cs typeface="Consolas" panose="020B0609020204030204" pitchFamily="49" charset="0"/>
              </a:rPr>
              <a:t>Popular for cloud apps, web servers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6053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C04-DD6E-31ED-5823-D7CCBC1F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.SF NS"/>
              </a:rPr>
              <a:t>Syntax and Language Features</a:t>
            </a:r>
            <a:endParaRPr lang="en-BG" dirty="0"/>
          </a:p>
        </p:txBody>
      </p:sp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FDD4A81-1E58-E59E-DE6A-48D61CE8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61" y="4094413"/>
            <a:ext cx="3302495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9FD7-7D3B-E0F6-4BC3-D87657D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Verbose syntax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Pointers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No built-in concurrency</a:t>
            </a:r>
          </a:p>
          <a:p>
            <a:pPr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Go: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Simpler, cleaner syntax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No pointer arithmetic</a:t>
            </a:r>
          </a:p>
          <a:p>
            <a:pPr lvl="1">
              <a:lnSpc>
                <a:spcPct val="110000"/>
              </a:lnSpc>
            </a:pP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Native concurrency</a:t>
            </a:r>
          </a:p>
        </p:txBody>
      </p:sp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39DBA64E-8CE4-2D3F-C5E0-A9D35A61E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460" y="2249486"/>
            <a:ext cx="3302495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169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4214B-9366-9101-0B3D-341ED5D4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.SF NS"/>
              </a:rPr>
              <a:t>Performance and Memory Management</a:t>
            </a:r>
            <a:endParaRPr lang="en-BG" dirty="0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D2DB12FF-71B0-C27E-AEF5-1B196BC5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358" r="1552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1013-1956-38E8-5B0B-883FDF97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</a:p>
          <a:p>
            <a:pPr lvl="1"/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Closer to hardware</a:t>
            </a:r>
          </a:p>
          <a:p>
            <a:pPr lvl="1"/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Manual memory management</a:t>
            </a:r>
          </a:p>
          <a:p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Go:</a:t>
            </a:r>
          </a:p>
          <a:p>
            <a:pPr lvl="1"/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Higher-level performance</a:t>
            </a:r>
          </a:p>
          <a:p>
            <a:pPr lvl="1"/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Automatic memory managment</a:t>
            </a:r>
          </a:p>
        </p:txBody>
      </p:sp>
    </p:spTree>
    <p:extLst>
      <p:ext uri="{BB962C8B-B14F-4D97-AF65-F5344CB8AC3E}">
        <p14:creationId xmlns:p14="http://schemas.microsoft.com/office/powerpoint/2010/main" val="394196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C6F80A-5913-C5CD-C22D-4BDEEBA1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.SF NS"/>
              </a:rPr>
              <a:t>When to Use C vs. Go</a:t>
            </a:r>
            <a:endParaRPr lang="en-BG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5224158-C56D-8EF7-543C-5BDB4A78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G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127F-988E-96BC-DB40-31FE84DB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C when:</a:t>
            </a:r>
          </a:p>
          <a:p>
            <a:pPr lvl="1">
              <a:lnSpc>
                <a:spcPct val="110000"/>
              </a:lnSpc>
            </a:pP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You need hardware code</a:t>
            </a:r>
          </a:p>
          <a:p>
            <a:pPr lvl="1">
              <a:lnSpc>
                <a:spcPct val="110000"/>
              </a:lnSpc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erformance &amp; optimization</a:t>
            </a:r>
          </a:p>
          <a:p>
            <a:pPr lvl="1">
              <a:lnSpc>
                <a:spcPct val="110000"/>
              </a:lnSpc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ys programming or legacy apps</a:t>
            </a:r>
          </a:p>
          <a:p>
            <a:pPr>
              <a:lnSpc>
                <a:spcPct val="110000"/>
              </a:lnSpc>
            </a:pP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Go when:</a:t>
            </a:r>
          </a:p>
          <a:p>
            <a:pPr lvl="1">
              <a:lnSpc>
                <a:spcPct val="110000"/>
              </a:lnSpc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loud-based systems, APIs, web apps with concurrency</a:t>
            </a:r>
          </a:p>
          <a:p>
            <a:pPr lvl="1">
              <a:lnSpc>
                <a:spcPct val="110000"/>
              </a:lnSpc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imple syntax &amp; faster development</a:t>
            </a:r>
          </a:p>
          <a:p>
            <a:pPr lvl="1">
              <a:lnSpc>
                <a:spcPct val="110000"/>
              </a:lnSpc>
            </a:pPr>
            <a:r>
              <a:rPr lang="en-BG" sz="1500" dirty="0">
                <a:latin typeface="Consolas" panose="020B0609020204030204" pitchFamily="49" charset="0"/>
                <a:cs typeface="Consolas" panose="020B0609020204030204" pitchFamily="49" charset="0"/>
              </a:rPr>
              <a:t>Working with microservices and need efficiency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975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</TotalTime>
  <Words>159</Words>
  <Application>Microsoft Macintosh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.SF NS</vt:lpstr>
      <vt:lpstr>Aptos</vt:lpstr>
      <vt:lpstr>Arial</vt:lpstr>
      <vt:lpstr>Consolas</vt:lpstr>
      <vt:lpstr>Google Sans</vt:lpstr>
      <vt:lpstr>Helvetica Neue</vt:lpstr>
      <vt:lpstr>Tw Cen MT</vt:lpstr>
      <vt:lpstr>Circuit</vt:lpstr>
      <vt:lpstr>Introduction to Go and C Programming Languages</vt:lpstr>
      <vt:lpstr>PowerPoint Presentation</vt:lpstr>
      <vt:lpstr>Syntax and Language Features</vt:lpstr>
      <vt:lpstr>Performance and Memory Management</vt:lpstr>
      <vt:lpstr>When to Use C vs.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Б. Божилов</dc:creator>
  <cp:lastModifiedBy>Мартин Б. Божилов</cp:lastModifiedBy>
  <cp:revision>2</cp:revision>
  <dcterms:created xsi:type="dcterms:W3CDTF">2024-09-18T07:33:41Z</dcterms:created>
  <dcterms:modified xsi:type="dcterms:W3CDTF">2024-09-18T09:56:09Z</dcterms:modified>
</cp:coreProperties>
</file>