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8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A9E-12EB-4729-B730-900E9CF2C384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0E4-5C83-4545-BC2A-4F109579E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49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A9E-12EB-4729-B730-900E9CF2C384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0E4-5C83-4545-BC2A-4F109579E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46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A9E-12EB-4729-B730-900E9CF2C384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0E4-5C83-4545-BC2A-4F109579E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5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A9E-12EB-4729-B730-900E9CF2C384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0E4-5C83-4545-BC2A-4F109579E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4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A9E-12EB-4729-B730-900E9CF2C384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0E4-5C83-4545-BC2A-4F109579E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3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A9E-12EB-4729-B730-900E9CF2C384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0E4-5C83-4545-BC2A-4F109579E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8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A9E-12EB-4729-B730-900E9CF2C384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0E4-5C83-4545-BC2A-4F109579E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A9E-12EB-4729-B730-900E9CF2C384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0E4-5C83-4545-BC2A-4F109579E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1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A9E-12EB-4729-B730-900E9CF2C384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0E4-5C83-4545-BC2A-4F109579E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0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A9E-12EB-4729-B730-900E9CF2C384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0E4-5C83-4545-BC2A-4F109579E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6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CA9E-12EB-4729-B730-900E9CF2C384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E0E4-5C83-4545-BC2A-4F109579E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5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ACA9E-12EB-4729-B730-900E9CF2C384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E0E4-5C83-4545-BC2A-4F109579E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3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671883" y="4891522"/>
            <a:ext cx="1584176" cy="673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403809" y="5013176"/>
            <a:ext cx="1584176" cy="673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259632" y="5116434"/>
            <a:ext cx="1562896" cy="664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labctrl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71942" y="5589240"/>
            <a:ext cx="1863735" cy="792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telnet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916598" y="692696"/>
            <a:ext cx="8047889" cy="3384375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16599" y="3140968"/>
            <a:ext cx="1463125" cy="936104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20p200(slot2)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949546" y="3776180"/>
            <a:ext cx="1080072" cy="300890"/>
          </a:xfrm>
          <a:prstGeom prst="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dbgCut</a:t>
            </a:r>
            <a:endParaRPr lang="zh-CN" altLang="en-US" dirty="0"/>
          </a:p>
        </p:txBody>
      </p:sp>
      <p:sp>
        <p:nvSpPr>
          <p:cNvPr id="13" name="Right Arrow 12"/>
          <p:cNvSpPr/>
          <p:nvPr/>
        </p:nvSpPr>
        <p:spPr>
          <a:xfrm rot="16200000">
            <a:off x="791743" y="4761149"/>
            <a:ext cx="144015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3306949" y="3140968"/>
            <a:ext cx="1463125" cy="936104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1ud200(slot3)</a:t>
            </a:r>
            <a:endParaRPr lang="zh-CN" altLang="en-US" dirty="0"/>
          </a:p>
        </p:txBody>
      </p:sp>
      <p:sp>
        <p:nvSpPr>
          <p:cNvPr id="16" name="Bent-Up Arrow 15"/>
          <p:cNvSpPr/>
          <p:nvPr/>
        </p:nvSpPr>
        <p:spPr>
          <a:xfrm>
            <a:off x="2822528" y="4149083"/>
            <a:ext cx="1389432" cy="1369812"/>
          </a:xfrm>
          <a:prstGeom prst="bentUpArrow">
            <a:avLst>
              <a:gd name="adj1" fmla="val 6090"/>
              <a:gd name="adj2" fmla="val 10847"/>
              <a:gd name="adj3" fmla="val 11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7501362" y="3140966"/>
            <a:ext cx="1463125" cy="936104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20p200(slot5)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34309" y="3776178"/>
            <a:ext cx="1080072" cy="300890"/>
          </a:xfrm>
          <a:prstGeom prst="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dbgCut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36096" y="3140964"/>
            <a:ext cx="1463125" cy="936104"/>
          </a:xfrm>
          <a:prstGeom prst="rect">
            <a:avLst/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1ud200(slot4)</a:t>
            </a:r>
            <a:endParaRPr lang="zh-CN" altLang="en-US" dirty="0"/>
          </a:p>
        </p:txBody>
      </p:sp>
      <p:sp>
        <p:nvSpPr>
          <p:cNvPr id="20" name="Bent-Up Arrow 19"/>
          <p:cNvSpPr/>
          <p:nvPr/>
        </p:nvSpPr>
        <p:spPr>
          <a:xfrm>
            <a:off x="2335676" y="4149083"/>
            <a:ext cx="6196763" cy="1984372"/>
          </a:xfrm>
          <a:prstGeom prst="bentUpArrow">
            <a:avLst>
              <a:gd name="adj1" fmla="val 3047"/>
              <a:gd name="adj2" fmla="val 6934"/>
              <a:gd name="adj3" fmla="val 8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Bent-Up Arrow 20"/>
          <p:cNvSpPr/>
          <p:nvPr/>
        </p:nvSpPr>
        <p:spPr>
          <a:xfrm>
            <a:off x="4075358" y="4149082"/>
            <a:ext cx="2368850" cy="1369812"/>
          </a:xfrm>
          <a:prstGeom prst="bentUpArrow">
            <a:avLst>
              <a:gd name="adj1" fmla="val 6090"/>
              <a:gd name="adj2" fmla="val 10847"/>
              <a:gd name="adj3" fmla="val 11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43608" y="79606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t_env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7501361" y="980728"/>
            <a:ext cx="1463125" cy="936104"/>
          </a:xfrm>
          <a:prstGeom prst="rect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o</a:t>
            </a:r>
            <a:r>
              <a:rPr lang="en-US" altLang="zh-CN" sz="1000" dirty="0" err="1" smtClean="0"/>
              <a:t>tn</a:t>
            </a:r>
            <a:r>
              <a:rPr lang="en-US" altLang="zh-CN" sz="1000" dirty="0" smtClean="0"/>
              <a:t> instrument</a:t>
            </a:r>
          </a:p>
          <a:p>
            <a:pPr algn="ctr"/>
            <a:r>
              <a:rPr lang="en-US" altLang="zh-CN" sz="1000" dirty="0" smtClean="0"/>
              <a:t>(not implement)</a:t>
            </a:r>
            <a:endParaRPr lang="zh-CN" alt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949546" y="1916832"/>
            <a:ext cx="1463125" cy="936104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Card_admin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982493" y="2552044"/>
            <a:ext cx="1080072" cy="300890"/>
          </a:xfrm>
          <a:prstGeom prst="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shellCmd</a:t>
            </a:r>
            <a:endParaRPr lang="zh-CN" altLang="en-US" dirty="0"/>
          </a:p>
        </p:txBody>
      </p:sp>
      <p:sp>
        <p:nvSpPr>
          <p:cNvPr id="28" name="Curved Up Arrow 27"/>
          <p:cNvSpPr/>
          <p:nvPr/>
        </p:nvSpPr>
        <p:spPr>
          <a:xfrm rot="16200000" flipV="1">
            <a:off x="-985215" y="3414121"/>
            <a:ext cx="2914313" cy="724117"/>
          </a:xfrm>
          <a:prstGeom prst="curvedUpArrow">
            <a:avLst>
              <a:gd name="adj1" fmla="val 18791"/>
              <a:gd name="adj2" fmla="val 42637"/>
              <a:gd name="adj3" fmla="val 23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06949" y="797537"/>
            <a:ext cx="1463125" cy="936104"/>
          </a:xfrm>
          <a:prstGeom prst="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</a:t>
            </a:r>
            <a:r>
              <a:rPr lang="en-US" altLang="zh-CN" dirty="0" err="1" smtClean="0"/>
              <a:t>nv_config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4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620688"/>
            <a:ext cx="2016224" cy="86409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Build phase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331640" y="1844824"/>
            <a:ext cx="2016224" cy="86409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r>
              <a:rPr lang="en-US" altLang="zh-CN" dirty="0" smtClean="0"/>
              <a:t> phase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8205" y="3140968"/>
            <a:ext cx="2016224" cy="86409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 phase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308205" y="4365104"/>
            <a:ext cx="2016224" cy="864096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End phase</a:t>
            </a:r>
            <a:endParaRPr lang="zh-CN" altLang="en-US" dirty="0"/>
          </a:p>
        </p:txBody>
      </p:sp>
      <p:sp>
        <p:nvSpPr>
          <p:cNvPr id="6" name="Down Arrow 5"/>
          <p:cNvSpPr/>
          <p:nvPr/>
        </p:nvSpPr>
        <p:spPr>
          <a:xfrm>
            <a:off x="2059345" y="155679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own Arrow 6"/>
          <p:cNvSpPr/>
          <p:nvPr/>
        </p:nvSpPr>
        <p:spPr>
          <a:xfrm>
            <a:off x="2059345" y="284045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Down Arrow 7"/>
          <p:cNvSpPr/>
          <p:nvPr/>
        </p:nvSpPr>
        <p:spPr>
          <a:xfrm>
            <a:off x="2059345" y="407707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Elbow Connector 13"/>
          <p:cNvCxnSpPr>
            <a:stCxn id="5" idx="3"/>
            <a:endCxn id="3" idx="3"/>
          </p:cNvCxnSpPr>
          <p:nvPr/>
        </p:nvCxnSpPr>
        <p:spPr>
          <a:xfrm flipV="1">
            <a:off x="3324429" y="2276872"/>
            <a:ext cx="23435" cy="2520280"/>
          </a:xfrm>
          <a:prstGeom prst="bentConnector3">
            <a:avLst>
              <a:gd name="adj1" fmla="val 10754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2893"/>
            <a:ext cx="3866660" cy="266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91880" y="836712"/>
            <a:ext cx="14401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6728" y="2653513"/>
            <a:ext cx="3012380" cy="945068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Run_phase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15741" y="695526"/>
            <a:ext cx="1567407" cy="70758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r>
              <a:rPr lang="en-US" altLang="zh-CN" dirty="0"/>
              <a:t> </a:t>
            </a:r>
            <a:r>
              <a:rPr lang="en-US" altLang="zh-CN" dirty="0" smtClean="0"/>
              <a:t>files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68141" y="847926"/>
            <a:ext cx="1567407" cy="70758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r>
              <a:rPr lang="en-US" altLang="zh-CN" dirty="0"/>
              <a:t> </a:t>
            </a:r>
            <a:r>
              <a:rPr lang="en-US" altLang="zh-CN" dirty="0" smtClean="0"/>
              <a:t>files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020541" y="1000326"/>
            <a:ext cx="1567407" cy="70758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</a:t>
            </a:r>
            <a:r>
              <a:rPr lang="en-US" altLang="zh-CN" dirty="0"/>
              <a:t> </a:t>
            </a:r>
            <a:r>
              <a:rPr lang="en-US" altLang="zh-CN" dirty="0" smtClean="0"/>
              <a:t>files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81324" y="2599703"/>
            <a:ext cx="1614661" cy="72891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sequence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733724" y="2752103"/>
            <a:ext cx="1614661" cy="72891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testcases</a:t>
            </a:r>
            <a:endParaRPr lang="zh-CN" alt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435548" y="3020019"/>
            <a:ext cx="552276" cy="212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3292376" y="824545"/>
            <a:ext cx="3012380" cy="945068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Config_phase</a:t>
            </a:r>
            <a:endParaRPr lang="zh-CN" alt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642072" y="1191051"/>
            <a:ext cx="552276" cy="212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5004049" y="4365104"/>
            <a:ext cx="1275060" cy="7238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scoreboard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66728" y="4365104"/>
            <a:ext cx="1377280" cy="7238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Card info</a:t>
            </a:r>
            <a:endParaRPr lang="zh-CN" altLang="en-US" dirty="0"/>
          </a:p>
        </p:txBody>
      </p:sp>
      <p:sp>
        <p:nvSpPr>
          <p:cNvPr id="16" name="Up Arrow 15"/>
          <p:cNvSpPr/>
          <p:nvPr/>
        </p:nvSpPr>
        <p:spPr>
          <a:xfrm>
            <a:off x="3955368" y="3717032"/>
            <a:ext cx="18458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Up Arrow 16"/>
          <p:cNvSpPr/>
          <p:nvPr/>
        </p:nvSpPr>
        <p:spPr>
          <a:xfrm>
            <a:off x="5549287" y="3717032"/>
            <a:ext cx="18458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ight Arrow 17"/>
          <p:cNvSpPr/>
          <p:nvPr/>
        </p:nvSpPr>
        <p:spPr>
          <a:xfrm>
            <a:off x="6444208" y="3020019"/>
            <a:ext cx="552276" cy="212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7164287" y="2289056"/>
            <a:ext cx="1614661" cy="72891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64288" y="3352575"/>
            <a:ext cx="1614661" cy="72891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9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45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Shuai</dc:creator>
  <cp:lastModifiedBy>YAN Shuai</cp:lastModifiedBy>
  <cp:revision>9</cp:revision>
  <dcterms:created xsi:type="dcterms:W3CDTF">2016-05-19T08:07:45Z</dcterms:created>
  <dcterms:modified xsi:type="dcterms:W3CDTF">2016-05-20T09:11:01Z</dcterms:modified>
</cp:coreProperties>
</file>