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A497C-3D16-419A-9650-F84496DC2CCF}" v="115" dt="2024-07-14T13:47:10.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ᴊᴀʏ Bᴀʀᴛᴡᴀʟ" userId="8d97d57363079896" providerId="LiveId" clId="{8D8A497C-3D16-419A-9650-F84496DC2CCF}"/>
    <pc:docChg chg="undo custSel addSld modSld">
      <pc:chgData name="Aᴊᴀʏ Bᴀʀᴛᴡᴀʟ" userId="8d97d57363079896" providerId="LiveId" clId="{8D8A497C-3D16-419A-9650-F84496DC2CCF}" dt="2024-07-14T13:48:57.883" v="3072" actId="208"/>
      <pc:docMkLst>
        <pc:docMk/>
      </pc:docMkLst>
      <pc:sldChg chg="addSp delSp modSp new mod modTransition modAnim">
        <pc:chgData name="Aᴊᴀʏ Bᴀʀᴛᴡᴀʟ" userId="8d97d57363079896" providerId="LiveId" clId="{8D8A497C-3D16-419A-9650-F84496DC2CCF}" dt="2024-07-13T04:16:16.085" v="569" actId="207"/>
        <pc:sldMkLst>
          <pc:docMk/>
          <pc:sldMk cId="1565277805" sldId="256"/>
        </pc:sldMkLst>
        <pc:spChg chg="mod">
          <ac:chgData name="Aᴊᴀʏ Bᴀʀᴛᴡᴀʟ" userId="8d97d57363079896" providerId="LiveId" clId="{8D8A497C-3D16-419A-9650-F84496DC2CCF}" dt="2024-07-13T04:16:16.085" v="569" actId="207"/>
          <ac:spMkLst>
            <pc:docMk/>
            <pc:sldMk cId="1565277805" sldId="256"/>
            <ac:spMk id="2" creationId="{C983BF4D-2956-2851-4B02-417574A9D344}"/>
          </ac:spMkLst>
        </pc:spChg>
        <pc:spChg chg="del mod">
          <ac:chgData name="Aᴊᴀʏ Bᴀʀᴛᴡᴀʟ" userId="8d97d57363079896" providerId="LiveId" clId="{8D8A497C-3D16-419A-9650-F84496DC2CCF}" dt="2024-07-13T03:43:36.868" v="50" actId="478"/>
          <ac:spMkLst>
            <pc:docMk/>
            <pc:sldMk cId="1565277805" sldId="256"/>
            <ac:spMk id="3" creationId="{A3FD9E35-0C5D-8ADA-60A9-77D860F5A9A8}"/>
          </ac:spMkLst>
        </pc:spChg>
        <pc:spChg chg="add del mod">
          <ac:chgData name="Aᴊᴀʏ Bᴀʀᴛᴡᴀʟ" userId="8d97d57363079896" providerId="LiveId" clId="{8D8A497C-3D16-419A-9650-F84496DC2CCF}" dt="2024-07-13T03:50:14.501" v="100" actId="478"/>
          <ac:spMkLst>
            <pc:docMk/>
            <pc:sldMk cId="1565277805" sldId="256"/>
            <ac:spMk id="4" creationId="{575DBB20-9FD6-8F7A-DFE2-FD9635728BCC}"/>
          </ac:spMkLst>
        </pc:spChg>
      </pc:sldChg>
      <pc:sldChg chg="addSp delSp modSp new mod modAnim">
        <pc:chgData name="Aᴊᴀʏ Bᴀʀᴛᴡᴀʟ" userId="8d97d57363079896" providerId="LiveId" clId="{8D8A497C-3D16-419A-9650-F84496DC2CCF}" dt="2024-07-13T04:16:22.688" v="570" actId="207"/>
        <pc:sldMkLst>
          <pc:docMk/>
          <pc:sldMk cId="2036190108" sldId="257"/>
        </pc:sldMkLst>
        <pc:spChg chg="mod">
          <ac:chgData name="Aᴊᴀʏ Bᴀʀᴛᴡᴀʟ" userId="8d97d57363079896" providerId="LiveId" clId="{8D8A497C-3D16-419A-9650-F84496DC2CCF}" dt="2024-07-13T04:16:22.688" v="570" actId="207"/>
          <ac:spMkLst>
            <pc:docMk/>
            <pc:sldMk cId="2036190108" sldId="257"/>
            <ac:spMk id="2" creationId="{D9E2CFD6-51A1-F6D9-66DA-25B62F34877B}"/>
          </ac:spMkLst>
        </pc:spChg>
        <pc:spChg chg="del">
          <ac:chgData name="Aᴊᴀʏ Bᴀʀᴛᴡᴀʟ" userId="8d97d57363079896" providerId="LiveId" clId="{8D8A497C-3D16-419A-9650-F84496DC2CCF}" dt="2024-07-13T03:50:49.221" v="101" actId="3680"/>
          <ac:spMkLst>
            <pc:docMk/>
            <pc:sldMk cId="2036190108" sldId="257"/>
            <ac:spMk id="3" creationId="{86D847F7-140C-4363-8322-48CFA9CB3B9D}"/>
          </ac:spMkLst>
        </pc:spChg>
        <pc:graphicFrameChg chg="add mod ord modGraphic">
          <ac:chgData name="Aᴊᴀʏ Bᴀʀᴛᴡᴀʟ" userId="8d97d57363079896" providerId="LiveId" clId="{8D8A497C-3D16-419A-9650-F84496DC2CCF}" dt="2024-07-13T03:58:13.491" v="377" actId="114"/>
          <ac:graphicFrameMkLst>
            <pc:docMk/>
            <pc:sldMk cId="2036190108" sldId="257"/>
            <ac:graphicFrameMk id="4" creationId="{F769456E-F2DD-7C32-0F47-E5B63561472E}"/>
          </ac:graphicFrameMkLst>
        </pc:graphicFrameChg>
        <pc:graphicFrameChg chg="add mod modGraphic">
          <ac:chgData name="Aᴊᴀʏ Bᴀʀᴛᴡᴀʟ" userId="8d97d57363079896" providerId="LiveId" clId="{8D8A497C-3D16-419A-9650-F84496DC2CCF}" dt="2024-07-13T03:58:10.597" v="376" actId="114"/>
          <ac:graphicFrameMkLst>
            <pc:docMk/>
            <pc:sldMk cId="2036190108" sldId="257"/>
            <ac:graphicFrameMk id="5" creationId="{C679D730-3367-9998-6E6C-E7090AC7279A}"/>
          </ac:graphicFrameMkLst>
        </pc:graphicFrameChg>
      </pc:sldChg>
      <pc:sldChg chg="addSp modSp new mod modAnim">
        <pc:chgData name="Aᴊᴀʏ Bᴀʀᴛᴡᴀʟ" userId="8d97d57363079896" providerId="LiveId" clId="{8D8A497C-3D16-419A-9650-F84496DC2CCF}" dt="2024-07-13T06:27:14.986" v="2542"/>
        <pc:sldMkLst>
          <pc:docMk/>
          <pc:sldMk cId="2895725633" sldId="258"/>
        </pc:sldMkLst>
        <pc:spChg chg="mod">
          <ac:chgData name="Aᴊᴀʏ Bᴀʀᴛᴡᴀʟ" userId="8d97d57363079896" providerId="LiveId" clId="{8D8A497C-3D16-419A-9650-F84496DC2CCF}" dt="2024-07-13T04:15:59.286" v="565" actId="207"/>
          <ac:spMkLst>
            <pc:docMk/>
            <pc:sldMk cId="2895725633" sldId="258"/>
            <ac:spMk id="2" creationId="{040073A3-CDA1-78C4-2144-CC46C1E6266F}"/>
          </ac:spMkLst>
        </pc:spChg>
        <pc:spChg chg="mod">
          <ac:chgData name="Aᴊᴀʏ Bᴀʀᴛᴡᴀʟ" userId="8d97d57363079896" providerId="LiveId" clId="{8D8A497C-3D16-419A-9650-F84496DC2CCF}" dt="2024-07-13T06:25:47.226" v="2536" actId="2085"/>
          <ac:spMkLst>
            <pc:docMk/>
            <pc:sldMk cId="2895725633" sldId="258"/>
            <ac:spMk id="3" creationId="{6FAD8FD1-D819-2863-77DE-9CFB46A6C561}"/>
          </ac:spMkLst>
        </pc:spChg>
        <pc:spChg chg="add mod">
          <ac:chgData name="Aᴊᴀʏ Bᴀʀᴛᴡᴀʟ" userId="8d97d57363079896" providerId="LiveId" clId="{8D8A497C-3D16-419A-9650-F84496DC2CCF}" dt="2024-07-13T04:16:10.198" v="568" actId="207"/>
          <ac:spMkLst>
            <pc:docMk/>
            <pc:sldMk cId="2895725633" sldId="258"/>
            <ac:spMk id="4" creationId="{15E51A49-B53E-4921-A90E-5B33C37D3E26}"/>
          </ac:spMkLst>
        </pc:spChg>
        <pc:spChg chg="add mod">
          <ac:chgData name="Aᴊᴀʏ Bᴀʀᴛᴡᴀʟ" userId="8d97d57363079896" providerId="LiveId" clId="{8D8A497C-3D16-419A-9650-F84496DC2CCF}" dt="2024-07-13T04:16:06.001" v="567" actId="207"/>
          <ac:spMkLst>
            <pc:docMk/>
            <pc:sldMk cId="2895725633" sldId="258"/>
            <ac:spMk id="5" creationId="{6CA1F8B8-5D70-B4D3-4401-EC8B14B2FAE4}"/>
          </ac:spMkLst>
        </pc:spChg>
      </pc:sldChg>
      <pc:sldChg chg="modSp new mod modAnim">
        <pc:chgData name="Aᴊᴀʏ Bᴀʀᴛᴡᴀʟ" userId="8d97d57363079896" providerId="LiveId" clId="{8D8A497C-3D16-419A-9650-F84496DC2CCF}" dt="2024-07-14T13:44:51.671" v="3057"/>
        <pc:sldMkLst>
          <pc:docMk/>
          <pc:sldMk cId="1572032339" sldId="259"/>
        </pc:sldMkLst>
        <pc:spChg chg="mod">
          <ac:chgData name="Aᴊᴀʏ Bᴀʀᴛᴡᴀʟ" userId="8d97d57363079896" providerId="LiveId" clId="{8D8A497C-3D16-419A-9650-F84496DC2CCF}" dt="2024-07-13T04:15:53.398" v="564" actId="207"/>
          <ac:spMkLst>
            <pc:docMk/>
            <pc:sldMk cId="1572032339" sldId="259"/>
            <ac:spMk id="2" creationId="{315CF056-6994-E9E7-F6CF-F1440674D52C}"/>
          </ac:spMkLst>
        </pc:spChg>
        <pc:spChg chg="mod">
          <ac:chgData name="Aᴊᴀʏ Bᴀʀᴛᴡᴀʟ" userId="8d97d57363079896" providerId="LiveId" clId="{8D8A497C-3D16-419A-9650-F84496DC2CCF}" dt="2024-07-14T13:44:51.671" v="3057"/>
          <ac:spMkLst>
            <pc:docMk/>
            <pc:sldMk cId="1572032339" sldId="259"/>
            <ac:spMk id="3" creationId="{32D83B52-8D65-5DDB-461A-85A07403F23A}"/>
          </ac:spMkLst>
        </pc:spChg>
      </pc:sldChg>
      <pc:sldChg chg="addSp delSp modSp new mod modAnim">
        <pc:chgData name="Aᴊᴀʏ Bᴀʀᴛᴡᴀʟ" userId="8d97d57363079896" providerId="LiveId" clId="{8D8A497C-3D16-419A-9650-F84496DC2CCF}" dt="2024-07-13T05:38:03.153" v="1332" actId="207"/>
        <pc:sldMkLst>
          <pc:docMk/>
          <pc:sldMk cId="2250255096" sldId="260"/>
        </pc:sldMkLst>
        <pc:spChg chg="mod">
          <ac:chgData name="Aᴊᴀʏ Bᴀʀᴛᴡᴀʟ" userId="8d97d57363079896" providerId="LiveId" clId="{8D8A497C-3D16-419A-9650-F84496DC2CCF}" dt="2024-07-13T04:15:48.007" v="563" actId="207"/>
          <ac:spMkLst>
            <pc:docMk/>
            <pc:sldMk cId="2250255096" sldId="260"/>
            <ac:spMk id="2" creationId="{2834AE33-E2B1-2AC3-6BCE-F5713813B087}"/>
          </ac:spMkLst>
        </pc:spChg>
        <pc:spChg chg="del">
          <ac:chgData name="Aᴊᴀʏ Bᴀʀᴛᴡᴀʟ" userId="8d97d57363079896" providerId="LiveId" clId="{8D8A497C-3D16-419A-9650-F84496DC2CCF}" dt="2024-07-13T04:14:14.081" v="554"/>
          <ac:spMkLst>
            <pc:docMk/>
            <pc:sldMk cId="2250255096" sldId="260"/>
            <ac:spMk id="3" creationId="{8ACDE4C8-900A-7A8C-867B-C2813126964D}"/>
          </ac:spMkLst>
        </pc:spChg>
        <pc:spChg chg="add mod">
          <ac:chgData name="Aᴊᴀʏ Bᴀʀᴛᴡᴀʟ" userId="8d97d57363079896" providerId="LiveId" clId="{8D8A497C-3D16-419A-9650-F84496DC2CCF}" dt="2024-07-13T05:38:03.153" v="1332" actId="207"/>
          <ac:spMkLst>
            <pc:docMk/>
            <pc:sldMk cId="2250255096" sldId="260"/>
            <ac:spMk id="4" creationId="{D9677EC9-A323-F889-F9CE-A2AEE351A4BB}"/>
          </ac:spMkLst>
        </pc:spChg>
      </pc:sldChg>
      <pc:sldChg chg="addSp delSp modSp new mod modAnim">
        <pc:chgData name="Aᴊᴀʏ Bᴀʀᴛᴡᴀʟ" userId="8d97d57363079896" providerId="LiveId" clId="{8D8A497C-3D16-419A-9650-F84496DC2CCF}" dt="2024-07-13T04:26:34.556" v="674" actId="207"/>
        <pc:sldMkLst>
          <pc:docMk/>
          <pc:sldMk cId="265477929" sldId="261"/>
        </pc:sldMkLst>
        <pc:spChg chg="mod">
          <ac:chgData name="Aᴊᴀʏ Bᴀʀᴛᴡᴀʟ" userId="8d97d57363079896" providerId="LiveId" clId="{8D8A497C-3D16-419A-9650-F84496DC2CCF}" dt="2024-07-13T04:18:09.777" v="600" actId="403"/>
          <ac:spMkLst>
            <pc:docMk/>
            <pc:sldMk cId="265477929" sldId="261"/>
            <ac:spMk id="2" creationId="{F2662A8A-EA48-CCE9-7FC3-8B1DA43399F3}"/>
          </ac:spMkLst>
        </pc:spChg>
        <pc:spChg chg="del">
          <ac:chgData name="Aᴊᴀʏ Bᴀʀᴛᴡᴀʟ" userId="8d97d57363079896" providerId="LiveId" clId="{8D8A497C-3D16-419A-9650-F84496DC2CCF}" dt="2024-07-13T04:18:25.129" v="601"/>
          <ac:spMkLst>
            <pc:docMk/>
            <pc:sldMk cId="265477929" sldId="261"/>
            <ac:spMk id="3" creationId="{87F32F43-7248-3FB0-B6E8-9CC740E6C924}"/>
          </ac:spMkLst>
        </pc:spChg>
        <pc:spChg chg="add mod">
          <ac:chgData name="Aᴊᴀʏ Bᴀʀᴛᴡᴀʟ" userId="8d97d57363079896" providerId="LiveId" clId="{8D8A497C-3D16-419A-9650-F84496DC2CCF}" dt="2024-07-13T04:26:34.556" v="674" actId="207"/>
          <ac:spMkLst>
            <pc:docMk/>
            <pc:sldMk cId="265477929" sldId="261"/>
            <ac:spMk id="4" creationId="{62CFE2D6-378D-7367-758D-FDABD7C92681}"/>
          </ac:spMkLst>
        </pc:spChg>
      </pc:sldChg>
      <pc:sldChg chg="addSp delSp modSp new mod">
        <pc:chgData name="Aᴊᴀʏ Bᴀʀᴛᴡᴀʟ" userId="8d97d57363079896" providerId="LiveId" clId="{8D8A497C-3D16-419A-9650-F84496DC2CCF}" dt="2024-07-13T13:28:19.993" v="2651" actId="208"/>
        <pc:sldMkLst>
          <pc:docMk/>
          <pc:sldMk cId="1402481944" sldId="262"/>
        </pc:sldMkLst>
        <pc:spChg chg="del mod">
          <ac:chgData name="Aᴊᴀʏ Bᴀʀᴛᴡᴀʟ" userId="8d97d57363079896" providerId="LiveId" clId="{8D8A497C-3D16-419A-9650-F84496DC2CCF}" dt="2024-07-13T05:11:29.407" v="722" actId="478"/>
          <ac:spMkLst>
            <pc:docMk/>
            <pc:sldMk cId="1402481944" sldId="262"/>
            <ac:spMk id="2" creationId="{48E6BD4C-8832-8EF7-B1CA-BA420E2A7299}"/>
          </ac:spMkLst>
        </pc:spChg>
        <pc:spChg chg="add mod">
          <ac:chgData name="Aᴊᴀʏ Bᴀʀᴛᴡᴀʟ" userId="8d97d57363079896" providerId="LiveId" clId="{8D8A497C-3D16-419A-9650-F84496DC2CCF}" dt="2024-07-13T13:28:19.993" v="2651" actId="208"/>
          <ac:spMkLst>
            <pc:docMk/>
            <pc:sldMk cId="1402481944" sldId="262"/>
            <ac:spMk id="2" creationId="{D6301A09-E88B-C936-8E0F-E71DB0A4757F}"/>
          </ac:spMkLst>
        </pc:spChg>
        <pc:spChg chg="del">
          <ac:chgData name="Aᴊᴀʏ Bᴀʀᴛᴡᴀʟ" userId="8d97d57363079896" providerId="LiveId" clId="{8D8A497C-3D16-419A-9650-F84496DC2CCF}" dt="2024-07-13T05:08:43.780" v="706" actId="22"/>
          <ac:spMkLst>
            <pc:docMk/>
            <pc:sldMk cId="1402481944" sldId="262"/>
            <ac:spMk id="3" creationId="{E26EBC91-3ED1-21EB-5241-C95F8FDF9350}"/>
          </ac:spMkLst>
        </pc:spChg>
        <pc:spChg chg="add del mod">
          <ac:chgData name="Aᴊᴀʏ Bᴀʀᴛᴡᴀʟ" userId="8d97d57363079896" providerId="LiveId" clId="{8D8A497C-3D16-419A-9650-F84496DC2CCF}" dt="2024-07-13T05:11:35.018" v="724" actId="478"/>
          <ac:spMkLst>
            <pc:docMk/>
            <pc:sldMk cId="1402481944" sldId="262"/>
            <ac:spMk id="7" creationId="{EBD49681-FDA3-F841-DF57-3E711C093B59}"/>
          </ac:spMkLst>
        </pc:spChg>
        <pc:spChg chg="add del mod">
          <ac:chgData name="Aᴊᴀʏ Bᴀʀᴛᴡᴀʟ" userId="8d97d57363079896" providerId="LiveId" clId="{8D8A497C-3D16-419A-9650-F84496DC2CCF}" dt="2024-07-13T05:11:32.867" v="723" actId="478"/>
          <ac:spMkLst>
            <pc:docMk/>
            <pc:sldMk cId="1402481944" sldId="262"/>
            <ac:spMk id="9" creationId="{741B32A4-12F4-7207-C601-AF74F6FBE36B}"/>
          </ac:spMkLst>
        </pc:spChg>
        <pc:spChg chg="add mod">
          <ac:chgData name="Aᴊᴀʏ Bᴀʀᴛᴡᴀʟ" userId="8d97d57363079896" providerId="LiveId" clId="{8D8A497C-3D16-419A-9650-F84496DC2CCF}" dt="2024-07-13T05:43:44.458" v="1365" actId="20577"/>
          <ac:spMkLst>
            <pc:docMk/>
            <pc:sldMk cId="1402481944" sldId="262"/>
            <ac:spMk id="11" creationId="{9714C626-F004-B2BA-7A35-4F1A71DC6136}"/>
          </ac:spMkLst>
        </pc:spChg>
        <pc:spChg chg="add mod">
          <ac:chgData name="Aᴊᴀʏ Bᴀʀᴛᴡᴀʟ" userId="8d97d57363079896" providerId="LiveId" clId="{8D8A497C-3D16-419A-9650-F84496DC2CCF}" dt="2024-07-13T05:16:46.682" v="804" actId="208"/>
          <ac:spMkLst>
            <pc:docMk/>
            <pc:sldMk cId="1402481944" sldId="262"/>
            <ac:spMk id="12" creationId="{E59B649A-6777-5511-B635-8B131A525828}"/>
          </ac:spMkLst>
        </pc:spChg>
        <pc:spChg chg="add del mod">
          <ac:chgData name="Aᴊᴀʏ Bᴀʀᴛᴡᴀʟ" userId="8d97d57363079896" providerId="LiveId" clId="{8D8A497C-3D16-419A-9650-F84496DC2CCF}" dt="2024-07-13T05:17:37.257" v="806" actId="478"/>
          <ac:spMkLst>
            <pc:docMk/>
            <pc:sldMk cId="1402481944" sldId="262"/>
            <ac:spMk id="13" creationId="{7371143F-2CBD-9E0F-602D-925B369C2CAA}"/>
          </ac:spMkLst>
        </pc:spChg>
        <pc:picChg chg="add del mod ord">
          <ac:chgData name="Aᴊᴀʏ Bᴀʀᴛᴡᴀʟ" userId="8d97d57363079896" providerId="LiveId" clId="{8D8A497C-3D16-419A-9650-F84496DC2CCF}" dt="2024-07-13T05:11:27.363" v="721" actId="21"/>
          <ac:picMkLst>
            <pc:docMk/>
            <pc:sldMk cId="1402481944" sldId="262"/>
            <ac:picMk id="5" creationId="{1E32A12E-8102-3972-342C-7EB6F23F2403}"/>
          </ac:picMkLst>
        </pc:picChg>
        <pc:picChg chg="add mod">
          <ac:chgData name="Aᴊᴀʏ Bᴀʀᴛᴡᴀʟ" userId="8d97d57363079896" providerId="LiveId" clId="{8D8A497C-3D16-419A-9650-F84496DC2CCF}" dt="2024-07-13T05:17:58.527" v="808" actId="14100"/>
          <ac:picMkLst>
            <pc:docMk/>
            <pc:sldMk cId="1402481944" sldId="262"/>
            <ac:picMk id="10" creationId="{1E32A12E-8102-3972-342C-7EB6F23F2403}"/>
          </ac:picMkLst>
        </pc:picChg>
      </pc:sldChg>
      <pc:sldChg chg="addSp delSp modSp new mod modAnim">
        <pc:chgData name="Aᴊᴀʏ Bᴀʀᴛᴡᴀʟ" userId="8d97d57363079896" providerId="LiveId" clId="{8D8A497C-3D16-419A-9650-F84496DC2CCF}" dt="2024-07-13T06:26:03.041" v="2538"/>
        <pc:sldMkLst>
          <pc:docMk/>
          <pc:sldMk cId="3897423326" sldId="263"/>
        </pc:sldMkLst>
        <pc:spChg chg="mod">
          <ac:chgData name="Aᴊᴀʏ Bᴀʀᴛᴡᴀʟ" userId="8d97d57363079896" providerId="LiveId" clId="{8D8A497C-3D16-419A-9650-F84496DC2CCF}" dt="2024-07-13T05:30:47.292" v="894" actId="1076"/>
          <ac:spMkLst>
            <pc:docMk/>
            <pc:sldMk cId="3897423326" sldId="263"/>
            <ac:spMk id="2" creationId="{43E6C783-B429-F435-7769-B1F23FABEF90}"/>
          </ac:spMkLst>
        </pc:spChg>
        <pc:spChg chg="add del mod">
          <ac:chgData name="Aᴊᴀʏ Bᴀʀᴛᴡᴀʟ" userId="8d97d57363079896" providerId="LiveId" clId="{8D8A497C-3D16-419A-9650-F84496DC2CCF}" dt="2024-07-13T05:53:15.907" v="1686" actId="20577"/>
          <ac:spMkLst>
            <pc:docMk/>
            <pc:sldMk cId="3897423326" sldId="263"/>
            <ac:spMk id="3" creationId="{E25B1DE8-F13D-1025-BD8C-97A8AA62AD3C}"/>
          </ac:spMkLst>
        </pc:spChg>
        <pc:spChg chg="add mod">
          <ac:chgData name="Aᴊᴀʏ Bᴀʀᴛᴡᴀʟ" userId="8d97d57363079896" providerId="LiveId" clId="{8D8A497C-3D16-419A-9650-F84496DC2CCF}" dt="2024-07-13T05:42:03.942" v="1351" actId="208"/>
          <ac:spMkLst>
            <pc:docMk/>
            <pc:sldMk cId="3897423326" sldId="263"/>
            <ac:spMk id="10" creationId="{B9ED4B80-AEDF-C930-BA8A-D72F80EA6096}"/>
          </ac:spMkLst>
        </pc:spChg>
        <pc:picChg chg="add del mod">
          <ac:chgData name="Aᴊᴀʏ Bᴀʀᴛᴡᴀʟ" userId="8d97d57363079896" providerId="LiveId" clId="{8D8A497C-3D16-419A-9650-F84496DC2CCF}" dt="2024-07-13T05:30:23.572" v="886" actId="22"/>
          <ac:picMkLst>
            <pc:docMk/>
            <pc:sldMk cId="3897423326" sldId="263"/>
            <ac:picMk id="5" creationId="{2FA43E64-973D-EC3E-EC25-47A7CAD1A2A1}"/>
          </ac:picMkLst>
        </pc:picChg>
        <pc:picChg chg="add mod">
          <ac:chgData name="Aᴊᴀʏ Bᴀʀᴛᴡᴀʟ" userId="8d97d57363079896" providerId="LiveId" clId="{8D8A497C-3D16-419A-9650-F84496DC2CCF}" dt="2024-07-13T05:30:52.040" v="895" actId="14100"/>
          <ac:picMkLst>
            <pc:docMk/>
            <pc:sldMk cId="3897423326" sldId="263"/>
            <ac:picMk id="7" creationId="{E052853D-0D38-C14F-E911-7669FE7D1982}"/>
          </ac:picMkLst>
        </pc:picChg>
        <pc:picChg chg="add del">
          <ac:chgData name="Aᴊᴀʏ Bᴀʀᴛᴡᴀʟ" userId="8d97d57363079896" providerId="LiveId" clId="{8D8A497C-3D16-419A-9650-F84496DC2CCF}" dt="2024-07-13T05:34:38.802" v="1163" actId="22"/>
          <ac:picMkLst>
            <pc:docMk/>
            <pc:sldMk cId="3897423326" sldId="263"/>
            <ac:picMk id="9" creationId="{970DF11E-7B1C-F7D7-5192-18F98BA116A0}"/>
          </ac:picMkLst>
        </pc:picChg>
      </pc:sldChg>
      <pc:sldChg chg="addSp delSp modSp new mod modAnim">
        <pc:chgData name="Aᴊᴀʏ Bᴀʀᴛᴡᴀʟ" userId="8d97d57363079896" providerId="LiveId" clId="{8D8A497C-3D16-419A-9650-F84496DC2CCF}" dt="2024-07-13T06:31:22.976" v="2648" actId="1076"/>
        <pc:sldMkLst>
          <pc:docMk/>
          <pc:sldMk cId="325226066" sldId="264"/>
        </pc:sldMkLst>
        <pc:spChg chg="del mod">
          <ac:chgData name="Aᴊᴀʏ Bᴀʀᴛᴡᴀʟ" userId="8d97d57363079896" providerId="LiveId" clId="{8D8A497C-3D16-419A-9650-F84496DC2CCF}" dt="2024-07-13T05:49:54.760" v="1396" actId="478"/>
          <ac:spMkLst>
            <pc:docMk/>
            <pc:sldMk cId="325226066" sldId="264"/>
            <ac:spMk id="2" creationId="{79878C17-AB4F-1C58-0C4B-9334775B58D2}"/>
          </ac:spMkLst>
        </pc:spChg>
        <pc:spChg chg="mod">
          <ac:chgData name="Aᴊᴀʏ Bᴀʀᴛᴡᴀʟ" userId="8d97d57363079896" providerId="LiveId" clId="{8D8A497C-3D16-419A-9650-F84496DC2CCF}" dt="2024-07-13T05:56:53.147" v="1757" actId="20577"/>
          <ac:spMkLst>
            <pc:docMk/>
            <pc:sldMk cId="325226066" sldId="264"/>
            <ac:spMk id="3" creationId="{E5CE5E76-63B7-6D30-30B6-E0861E307D01}"/>
          </ac:spMkLst>
        </pc:spChg>
        <pc:spChg chg="add del mod">
          <ac:chgData name="Aᴊᴀʏ Bᴀʀᴛᴡᴀʟ" userId="8d97d57363079896" providerId="LiveId" clId="{8D8A497C-3D16-419A-9650-F84496DC2CCF}" dt="2024-07-13T05:49:57.112" v="1397" actId="478"/>
          <ac:spMkLst>
            <pc:docMk/>
            <pc:sldMk cId="325226066" sldId="264"/>
            <ac:spMk id="7" creationId="{7358D074-DD84-4356-B3CC-59210F1EDED2}"/>
          </ac:spMkLst>
        </pc:spChg>
        <pc:spChg chg="add mod">
          <ac:chgData name="Aᴊᴀʏ Bᴀʀᴛᴡᴀʟ" userId="8d97d57363079896" providerId="LiveId" clId="{8D8A497C-3D16-419A-9650-F84496DC2CCF}" dt="2024-07-13T06:31:22.976" v="2648" actId="1076"/>
          <ac:spMkLst>
            <pc:docMk/>
            <pc:sldMk cId="325226066" sldId="264"/>
            <ac:spMk id="8" creationId="{2A42BA20-D7A8-5FB4-ADAA-47DDCDED9DD3}"/>
          </ac:spMkLst>
        </pc:spChg>
        <pc:picChg chg="add mod">
          <ac:chgData name="Aᴊᴀʏ Bᴀʀᴛᴡᴀʟ" userId="8d97d57363079896" providerId="LiveId" clId="{8D8A497C-3D16-419A-9650-F84496DC2CCF}" dt="2024-07-13T06:30:59.316" v="2630" actId="14100"/>
          <ac:picMkLst>
            <pc:docMk/>
            <pc:sldMk cId="325226066" sldId="264"/>
            <ac:picMk id="5" creationId="{209FB62D-4021-0318-606A-E0D676621F16}"/>
          </ac:picMkLst>
        </pc:picChg>
      </pc:sldChg>
      <pc:sldChg chg="addSp delSp modSp new mod modAnim">
        <pc:chgData name="Aᴊᴀʏ Bᴀʀᴛᴡᴀʟ" userId="8d97d57363079896" providerId="LiveId" clId="{8D8A497C-3D16-419A-9650-F84496DC2CCF}" dt="2024-07-13T06:30:33.270" v="2628" actId="1076"/>
        <pc:sldMkLst>
          <pc:docMk/>
          <pc:sldMk cId="3553900849" sldId="265"/>
        </pc:sldMkLst>
        <pc:spChg chg="del mod">
          <ac:chgData name="Aᴊᴀʏ Bᴀʀᴛᴡᴀʟ" userId="8d97d57363079896" providerId="LiveId" clId="{8D8A497C-3D16-419A-9650-F84496DC2CCF}" dt="2024-07-13T06:02:54.552" v="1810" actId="478"/>
          <ac:spMkLst>
            <pc:docMk/>
            <pc:sldMk cId="3553900849" sldId="265"/>
            <ac:spMk id="2" creationId="{B91B1C42-D39B-6267-D7D1-7794DA90E17E}"/>
          </ac:spMkLst>
        </pc:spChg>
        <pc:spChg chg="mod">
          <ac:chgData name="Aᴊᴀʏ Bᴀʀᴛᴡᴀʟ" userId="8d97d57363079896" providerId="LiveId" clId="{8D8A497C-3D16-419A-9650-F84496DC2CCF}" dt="2024-07-13T06:23:19.141" v="2520" actId="207"/>
          <ac:spMkLst>
            <pc:docMk/>
            <pc:sldMk cId="3553900849" sldId="265"/>
            <ac:spMk id="3" creationId="{8FDE3D8F-DD46-0A6D-3F01-FD47F561DC74}"/>
          </ac:spMkLst>
        </pc:spChg>
        <pc:spChg chg="add del mod">
          <ac:chgData name="Aᴊᴀʏ Bᴀʀᴛᴡᴀʟ" userId="8d97d57363079896" providerId="LiveId" clId="{8D8A497C-3D16-419A-9650-F84496DC2CCF}" dt="2024-07-13T06:02:58.203" v="1811" actId="478"/>
          <ac:spMkLst>
            <pc:docMk/>
            <pc:sldMk cId="3553900849" sldId="265"/>
            <ac:spMk id="7" creationId="{1F45B9B4-1ED5-2B40-4FE7-3CB8D7D7DA18}"/>
          </ac:spMkLst>
        </pc:spChg>
        <pc:spChg chg="add mod">
          <ac:chgData name="Aᴊᴀʏ Bᴀʀᴛᴡᴀʟ" userId="8d97d57363079896" providerId="LiveId" clId="{8D8A497C-3D16-419A-9650-F84496DC2CCF}" dt="2024-07-13T06:28:24.236" v="2547" actId="208"/>
          <ac:spMkLst>
            <pc:docMk/>
            <pc:sldMk cId="3553900849" sldId="265"/>
            <ac:spMk id="8" creationId="{469A1A98-FCF4-C33C-5F99-050172454016}"/>
          </ac:spMkLst>
        </pc:spChg>
        <pc:spChg chg="add mod">
          <ac:chgData name="Aᴊᴀʏ Bᴀʀᴛᴡᴀʟ" userId="8d97d57363079896" providerId="LiveId" clId="{8D8A497C-3D16-419A-9650-F84496DC2CCF}" dt="2024-07-13T06:30:33.270" v="2628" actId="1076"/>
          <ac:spMkLst>
            <pc:docMk/>
            <pc:sldMk cId="3553900849" sldId="265"/>
            <ac:spMk id="9" creationId="{1D09FAFF-6DEC-CA6F-9DA7-AC0D8E2520B0}"/>
          </ac:spMkLst>
        </pc:spChg>
        <pc:picChg chg="add mod">
          <ac:chgData name="Aᴊᴀʏ Bᴀʀᴛᴡᴀʟ" userId="8d97d57363079896" providerId="LiveId" clId="{8D8A497C-3D16-419A-9650-F84496DC2CCF}" dt="2024-07-13T06:29:47.514" v="2575" actId="14100"/>
          <ac:picMkLst>
            <pc:docMk/>
            <pc:sldMk cId="3553900849" sldId="265"/>
            <ac:picMk id="5" creationId="{A3C93DBC-EACD-75E6-1104-FB0CB758DDEB}"/>
          </ac:picMkLst>
        </pc:picChg>
      </pc:sldChg>
      <pc:sldChg chg="addSp delSp modSp new mod addAnim delAnim modAnim">
        <pc:chgData name="Aᴊᴀʏ Bᴀʀᴛᴡᴀʟ" userId="8d97d57363079896" providerId="LiveId" clId="{8D8A497C-3D16-419A-9650-F84496DC2CCF}" dt="2024-07-13T14:41:02.046" v="2913" actId="113"/>
        <pc:sldMkLst>
          <pc:docMk/>
          <pc:sldMk cId="1062865686" sldId="266"/>
        </pc:sldMkLst>
        <pc:spChg chg="del">
          <ac:chgData name="Aᴊᴀʏ Bᴀʀᴛᴡᴀʟ" userId="8d97d57363079896" providerId="LiveId" clId="{8D8A497C-3D16-419A-9650-F84496DC2CCF}" dt="2024-07-13T06:10:18.065" v="2249" actId="478"/>
          <ac:spMkLst>
            <pc:docMk/>
            <pc:sldMk cId="1062865686" sldId="266"/>
            <ac:spMk id="2" creationId="{5D9441B6-AB25-1CEC-AA45-E0AACC5F9A5D}"/>
          </ac:spMkLst>
        </pc:spChg>
        <pc:spChg chg="mod">
          <ac:chgData name="Aᴊᴀʏ Bᴀʀᴛᴡᴀʟ" userId="8d97d57363079896" providerId="LiveId" clId="{8D8A497C-3D16-419A-9650-F84496DC2CCF}" dt="2024-07-13T14:41:02.046" v="2913" actId="113"/>
          <ac:spMkLst>
            <pc:docMk/>
            <pc:sldMk cId="1062865686" sldId="266"/>
            <ac:spMk id="3" creationId="{E3BB2A86-7AB6-7318-1A7A-761A3F91F0AE}"/>
          </ac:spMkLst>
        </pc:spChg>
        <pc:spChg chg="add">
          <ac:chgData name="Aᴊᴀʏ Bᴀʀᴛᴡᴀʟ" userId="8d97d57363079896" providerId="LiveId" clId="{8D8A497C-3D16-419A-9650-F84496DC2CCF}" dt="2024-07-13T06:20:29.922" v="2505"/>
          <ac:spMkLst>
            <pc:docMk/>
            <pc:sldMk cId="1062865686" sldId="266"/>
            <ac:spMk id="6" creationId="{32DE4AAA-1FEB-4F00-BBBA-F26FA12BC567}"/>
          </ac:spMkLst>
        </pc:spChg>
        <pc:spChg chg="add mod">
          <ac:chgData name="Aᴊᴀʏ Bᴀʀᴛᴡᴀʟ" userId="8d97d57363079896" providerId="LiveId" clId="{8D8A497C-3D16-419A-9650-F84496DC2CCF}" dt="2024-07-13T06:28:43.006" v="2550" actId="208"/>
          <ac:spMkLst>
            <pc:docMk/>
            <pc:sldMk cId="1062865686" sldId="266"/>
            <ac:spMk id="7" creationId="{1889411A-37F9-A4A5-0986-BF4969953B63}"/>
          </ac:spMkLst>
        </pc:spChg>
        <pc:spChg chg="add mod">
          <ac:chgData name="Aᴊᴀʏ Bᴀʀᴛᴡᴀʟ" userId="8d97d57363079896" providerId="LiveId" clId="{8D8A497C-3D16-419A-9650-F84496DC2CCF}" dt="2024-07-13T06:29:37.076" v="2574" actId="1076"/>
          <ac:spMkLst>
            <pc:docMk/>
            <pc:sldMk cId="1062865686" sldId="266"/>
            <ac:spMk id="8" creationId="{D602703C-523B-B159-16EF-58DD1FD49E55}"/>
          </ac:spMkLst>
        </pc:spChg>
        <pc:picChg chg="add del mod">
          <ac:chgData name="Aᴊᴀʏ Bᴀʀᴛᴡᴀʟ" userId="8d97d57363079896" providerId="LiveId" clId="{8D8A497C-3D16-419A-9650-F84496DC2CCF}" dt="2024-07-13T14:34:59.862" v="2769" actId="478"/>
          <ac:picMkLst>
            <pc:docMk/>
            <pc:sldMk cId="1062865686" sldId="266"/>
            <ac:picMk id="5" creationId="{77489D01-14BF-396E-F513-9690C4BC7290}"/>
          </ac:picMkLst>
        </pc:picChg>
      </pc:sldChg>
      <pc:sldChg chg="addSp delSp modSp new mod modAnim chgLayout">
        <pc:chgData name="Aᴊᴀʏ Bᴀʀᴛᴡᴀʟ" userId="8d97d57363079896" providerId="LiveId" clId="{8D8A497C-3D16-419A-9650-F84496DC2CCF}" dt="2024-07-14T13:48:57.883" v="3072" actId="208"/>
        <pc:sldMkLst>
          <pc:docMk/>
          <pc:sldMk cId="160996784" sldId="267"/>
        </pc:sldMkLst>
        <pc:spChg chg="add del mod">
          <ac:chgData name="Aᴊᴀʏ Bᴀʀᴛᴡᴀʟ" userId="8d97d57363079896" providerId="LiveId" clId="{8D8A497C-3D16-419A-9650-F84496DC2CCF}" dt="2024-07-14T13:48:32.401" v="3069" actId="478"/>
          <ac:spMkLst>
            <pc:docMk/>
            <pc:sldMk cId="160996784" sldId="267"/>
            <ac:spMk id="2" creationId="{2ADE1CC7-97AB-3D50-70A6-2B8F74B24367}"/>
          </ac:spMkLst>
        </pc:spChg>
        <pc:spChg chg="del mod">
          <ac:chgData name="Aᴊᴀʏ Bᴀʀᴛᴡᴀʟ" userId="8d97d57363079896" providerId="LiveId" clId="{8D8A497C-3D16-419A-9650-F84496DC2CCF}" dt="2024-07-13T14:33:25.862" v="2708" actId="478"/>
          <ac:spMkLst>
            <pc:docMk/>
            <pc:sldMk cId="160996784" sldId="267"/>
            <ac:spMk id="2" creationId="{D222556C-6CF3-9019-0440-92A6AE95D5BF}"/>
          </ac:spMkLst>
        </pc:spChg>
        <pc:spChg chg="add mod">
          <ac:chgData name="Aᴊᴀʏ Bᴀʀᴛᴡᴀʟ" userId="8d97d57363079896" providerId="LiveId" clId="{8D8A497C-3D16-419A-9650-F84496DC2CCF}" dt="2024-07-14T13:48:57.883" v="3072" actId="208"/>
          <ac:spMkLst>
            <pc:docMk/>
            <pc:sldMk cId="160996784" sldId="267"/>
            <ac:spMk id="3" creationId="{8AC02B14-E07F-2EBF-3441-BE9771FCD6B1}"/>
          </ac:spMkLst>
        </pc:spChg>
        <pc:spChg chg="del mod">
          <ac:chgData name="Aᴊᴀʏ Bᴀʀᴛᴡᴀʟ" userId="8d97d57363079896" providerId="LiveId" clId="{8D8A497C-3D16-419A-9650-F84496DC2CCF}" dt="2024-07-13T14:33:28.882" v="2709" actId="478"/>
          <ac:spMkLst>
            <pc:docMk/>
            <pc:sldMk cId="160996784" sldId="267"/>
            <ac:spMk id="3" creationId="{8F5E7B0F-4060-BD2F-7556-1C2738545CE5}"/>
          </ac:spMkLst>
        </pc:spChg>
        <pc:spChg chg="add">
          <ac:chgData name="Aᴊᴀʏ Bᴀʀᴛᴡᴀʟ" userId="8d97d57363079896" providerId="LiveId" clId="{8D8A497C-3D16-419A-9650-F84496DC2CCF}" dt="2024-07-13T14:32:27.543" v="2679"/>
          <ac:spMkLst>
            <pc:docMk/>
            <pc:sldMk cId="160996784" sldId="267"/>
            <ac:spMk id="4" creationId="{614B2BBD-1435-D27E-216C-56451DDC03E2}"/>
          </ac:spMkLst>
        </pc:spChg>
        <pc:spChg chg="add del mod">
          <ac:chgData name="Aᴊᴀʏ Bᴀʀᴛᴡᴀʟ" userId="8d97d57363079896" providerId="LiveId" clId="{8D8A497C-3D16-419A-9650-F84496DC2CCF}" dt="2024-07-13T14:33:28.882" v="2709" actId="478"/>
          <ac:spMkLst>
            <pc:docMk/>
            <pc:sldMk cId="160996784" sldId="267"/>
            <ac:spMk id="7" creationId="{BF47A8AC-10AE-8591-D05F-28B74D2C8311}"/>
          </ac:spMkLst>
        </pc:spChg>
        <pc:spChg chg="add del mod">
          <ac:chgData name="Aᴊᴀʏ Bᴀʀᴛᴡᴀʟ" userId="8d97d57363079896" providerId="LiveId" clId="{8D8A497C-3D16-419A-9650-F84496DC2CCF}" dt="2024-07-13T14:33:28.882" v="2709" actId="478"/>
          <ac:spMkLst>
            <pc:docMk/>
            <pc:sldMk cId="160996784" sldId="267"/>
            <ac:spMk id="9" creationId="{948626A2-51E3-688F-AB6C-13F837C376C5}"/>
          </ac:spMkLst>
        </pc:spChg>
        <pc:spChg chg="add del mod">
          <ac:chgData name="Aᴊᴀʏ Bᴀʀᴛᴡᴀʟ" userId="8d97d57363079896" providerId="LiveId" clId="{8D8A497C-3D16-419A-9650-F84496DC2CCF}" dt="2024-07-13T14:36:26.696" v="2798" actId="478"/>
          <ac:spMkLst>
            <pc:docMk/>
            <pc:sldMk cId="160996784" sldId="267"/>
            <ac:spMk id="10" creationId="{FACCAD78-D6A8-3F29-1930-B5C16DB6C272}"/>
          </ac:spMkLst>
        </pc:spChg>
        <pc:spChg chg="add mod">
          <ac:chgData name="Aᴊᴀʏ Bᴀʀᴛᴡᴀʟ" userId="8d97d57363079896" providerId="LiveId" clId="{8D8A497C-3D16-419A-9650-F84496DC2CCF}" dt="2024-07-13T14:39:31.946" v="2896" actId="20577"/>
          <ac:spMkLst>
            <pc:docMk/>
            <pc:sldMk cId="160996784" sldId="267"/>
            <ac:spMk id="11" creationId="{A74159D8-AEC2-6D75-5A41-DB118387EC1C}"/>
          </ac:spMkLst>
        </pc:spChg>
        <pc:spChg chg="add del mod">
          <ac:chgData name="Aᴊᴀʏ Bᴀʀᴛᴡᴀʟ" userId="8d97d57363079896" providerId="LiveId" clId="{8D8A497C-3D16-419A-9650-F84496DC2CCF}" dt="2024-07-13T14:36:29.234" v="2799" actId="478"/>
          <ac:spMkLst>
            <pc:docMk/>
            <pc:sldMk cId="160996784" sldId="267"/>
            <ac:spMk id="15" creationId="{3B98A481-8F62-9A03-BB4D-157C7AD35249}"/>
          </ac:spMkLst>
        </pc:spChg>
        <pc:picChg chg="add del mod">
          <ac:chgData name="Aᴊᴀʏ Bᴀʀᴛᴡᴀʟ" userId="8d97d57363079896" providerId="LiveId" clId="{8D8A497C-3D16-419A-9650-F84496DC2CCF}" dt="2024-07-13T14:33:28.882" v="2709" actId="478"/>
          <ac:picMkLst>
            <pc:docMk/>
            <pc:sldMk cId="160996784" sldId="267"/>
            <ac:picMk id="6" creationId="{559A4963-848C-8384-1FC2-0BBCE23E11B8}"/>
          </ac:picMkLst>
        </pc:picChg>
        <pc:picChg chg="add mod">
          <ac:chgData name="Aᴊᴀʏ Bᴀʀᴛᴡᴀʟ" userId="8d97d57363079896" providerId="LiveId" clId="{8D8A497C-3D16-419A-9650-F84496DC2CCF}" dt="2024-07-13T14:36:23.892" v="2797" actId="14100"/>
          <ac:picMkLst>
            <pc:docMk/>
            <pc:sldMk cId="160996784" sldId="267"/>
            <ac:picMk id="13" creationId="{C1AE5D76-A3BE-27EE-4BB1-9881C49477F8}"/>
          </ac:picMkLst>
        </pc:picChg>
      </pc:sldChg>
      <pc:sldChg chg="addSp delSp modSp new mod delAnim modAnim">
        <pc:chgData name="Aᴊᴀʏ Bᴀʀᴛᴡᴀʟ" userId="8d97d57363079896" providerId="LiveId" clId="{8D8A497C-3D16-419A-9650-F84496DC2CCF}" dt="2024-07-14T13:46:16.456" v="3059"/>
        <pc:sldMkLst>
          <pc:docMk/>
          <pc:sldMk cId="906994735" sldId="268"/>
        </pc:sldMkLst>
        <pc:spChg chg="del mod">
          <ac:chgData name="Aᴊᴀʏ Bᴀʀᴛᴡᴀʟ" userId="8d97d57363079896" providerId="LiveId" clId="{8D8A497C-3D16-419A-9650-F84496DC2CCF}" dt="2024-07-13T14:44:00.022" v="2937" actId="21"/>
          <ac:spMkLst>
            <pc:docMk/>
            <pc:sldMk cId="906994735" sldId="268"/>
            <ac:spMk id="2" creationId="{45FCA99D-71DC-41BA-7141-0E672A70187A}"/>
          </ac:spMkLst>
        </pc:spChg>
        <pc:spChg chg="del mod">
          <ac:chgData name="Aᴊᴀʏ Bᴀʀᴛᴡᴀʟ" userId="8d97d57363079896" providerId="LiveId" clId="{8D8A497C-3D16-419A-9650-F84496DC2CCF}" dt="2024-07-13T14:44:00.022" v="2937" actId="21"/>
          <ac:spMkLst>
            <pc:docMk/>
            <pc:sldMk cId="906994735" sldId="268"/>
            <ac:spMk id="3" creationId="{9B5CA6BD-2204-0B77-A3B6-BEA5EBAA4EB2}"/>
          </ac:spMkLst>
        </pc:spChg>
        <pc:spChg chg="add mod">
          <ac:chgData name="Aᴊᴀʏ Bᴀʀᴛᴡᴀʟ" userId="8d97d57363079896" providerId="LiveId" clId="{8D8A497C-3D16-419A-9650-F84496DC2CCF}" dt="2024-07-13T14:44:46.632" v="2957" actId="207"/>
          <ac:spMkLst>
            <pc:docMk/>
            <pc:sldMk cId="906994735" sldId="268"/>
            <ac:spMk id="5" creationId="{FE847F6B-5BFE-B919-DA25-C16D325EC72B}"/>
          </ac:spMkLst>
        </pc:spChg>
        <pc:spChg chg="add mod">
          <ac:chgData name="Aᴊᴀʏ Bᴀʀᴛᴡᴀʟ" userId="8d97d57363079896" providerId="LiveId" clId="{8D8A497C-3D16-419A-9650-F84496DC2CCF}" dt="2024-07-14T13:44:19.772" v="3056"/>
          <ac:spMkLst>
            <pc:docMk/>
            <pc:sldMk cId="906994735" sldId="268"/>
            <ac:spMk id="7" creationId="{574FEA91-D825-BCC0-5F40-5970A83FBCA6}"/>
          </ac:spMkLst>
        </pc:spChg>
      </pc:sldChg>
      <pc:sldChg chg="addSp modSp new modAnim">
        <pc:chgData name="Aᴊᴀʏ Bᴀʀᴛᴡᴀʟ" userId="8d97d57363079896" providerId="LiveId" clId="{8D8A497C-3D16-419A-9650-F84496DC2CCF}" dt="2024-07-14T13:46:34.586" v="3062"/>
        <pc:sldMkLst>
          <pc:docMk/>
          <pc:sldMk cId="4281234199" sldId="269"/>
        </pc:sldMkLst>
        <pc:spChg chg="add mod">
          <ac:chgData name="Aᴊᴀʏ Bᴀʀᴛᴡᴀʟ" userId="8d97d57363079896" providerId="LiveId" clId="{8D8A497C-3D16-419A-9650-F84496DC2CCF}" dt="2024-07-13T14:44:03.562" v="2938"/>
          <ac:spMkLst>
            <pc:docMk/>
            <pc:sldMk cId="4281234199" sldId="269"/>
            <ac:spMk id="4" creationId="{45FCA99D-71DC-41BA-7141-0E672A70187A}"/>
          </ac:spMkLst>
        </pc:spChg>
        <pc:spChg chg="add mod">
          <ac:chgData name="Aᴊᴀʏ Bᴀʀᴛᴡᴀʟ" userId="8d97d57363079896" providerId="LiveId" clId="{8D8A497C-3D16-419A-9650-F84496DC2CCF}" dt="2024-07-14T13:44:13.219" v="3055" actId="2711"/>
          <ac:spMkLst>
            <pc:docMk/>
            <pc:sldMk cId="4281234199" sldId="269"/>
            <ac:spMk id="5" creationId="{9B5CA6BD-2204-0B77-A3B6-BEA5EBAA4EB2}"/>
          </ac:spMkLst>
        </pc:spChg>
      </pc:sldChg>
      <pc:sldChg chg="modSp new mod modAnim">
        <pc:chgData name="Aᴊᴀʏ Bᴀʀᴛᴡᴀʟ" userId="8d97d57363079896" providerId="LiveId" clId="{8D8A497C-3D16-419A-9650-F84496DC2CCF}" dt="2024-07-14T13:46:51.410" v="3064"/>
        <pc:sldMkLst>
          <pc:docMk/>
          <pc:sldMk cId="2140992225" sldId="270"/>
        </pc:sldMkLst>
        <pc:spChg chg="mod">
          <ac:chgData name="Aᴊᴀʏ Bᴀʀᴛᴡᴀʟ" userId="8d97d57363079896" providerId="LiveId" clId="{8D8A497C-3D16-419A-9650-F84496DC2CCF}" dt="2024-07-13T14:45:53.517" v="2984" actId="208"/>
          <ac:spMkLst>
            <pc:docMk/>
            <pc:sldMk cId="2140992225" sldId="270"/>
            <ac:spMk id="2" creationId="{669C4114-BE42-E5D8-11DD-747051C85A42}"/>
          </ac:spMkLst>
        </pc:spChg>
        <pc:spChg chg="mod">
          <ac:chgData name="Aᴊᴀʏ Bᴀʀᴛᴡᴀʟ" userId="8d97d57363079896" providerId="LiveId" clId="{8D8A497C-3D16-419A-9650-F84496DC2CCF}" dt="2024-07-14T13:43:49.358" v="3052"/>
          <ac:spMkLst>
            <pc:docMk/>
            <pc:sldMk cId="2140992225" sldId="270"/>
            <ac:spMk id="3" creationId="{3A894C82-AA05-21A2-05B8-6484F4E4866A}"/>
          </ac:spMkLst>
        </pc:spChg>
      </pc:sldChg>
      <pc:sldChg chg="modSp new mod modAnim">
        <pc:chgData name="Aᴊᴀʏ Bᴀʀᴛᴡᴀʟ" userId="8d97d57363079896" providerId="LiveId" clId="{8D8A497C-3D16-419A-9650-F84496DC2CCF}" dt="2024-07-14T13:47:10.523" v="3066"/>
        <pc:sldMkLst>
          <pc:docMk/>
          <pc:sldMk cId="1057160480" sldId="271"/>
        </pc:sldMkLst>
        <pc:spChg chg="mod">
          <ac:chgData name="Aᴊᴀʏ Bᴀʀᴛᴡᴀʟ" userId="8d97d57363079896" providerId="LiveId" clId="{8D8A497C-3D16-419A-9650-F84496DC2CCF}" dt="2024-07-14T13:38:51.602" v="3020" actId="115"/>
          <ac:spMkLst>
            <pc:docMk/>
            <pc:sldMk cId="1057160480" sldId="271"/>
            <ac:spMk id="2" creationId="{CDE62858-BF2F-FCD4-7849-94C2E762E3B3}"/>
          </ac:spMkLst>
        </pc:spChg>
        <pc:spChg chg="mod">
          <ac:chgData name="Aᴊᴀʏ Bᴀʀᴛᴡᴀʟ" userId="8d97d57363079896" providerId="LiveId" clId="{8D8A497C-3D16-419A-9650-F84496DC2CCF}" dt="2024-07-14T13:43:56.059" v="3053"/>
          <ac:spMkLst>
            <pc:docMk/>
            <pc:sldMk cId="1057160480" sldId="271"/>
            <ac:spMk id="3" creationId="{20EBB6D7-044C-5BBE-94AF-4FD8C3F127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25860-2472-45B9-A73B-3F9444157893}"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291614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88567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58648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4183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536230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425860-2472-45B9-A73B-3F9444157893}"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017446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425860-2472-45B9-A73B-3F9444157893}"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2113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25860-2472-45B9-A73B-3F9444157893}"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420053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25860-2472-45B9-A73B-3F9444157893}"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73539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25860-2472-45B9-A73B-3F9444157893}"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34360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25860-2472-45B9-A73B-3F9444157893}"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322419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366504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25860-2472-45B9-A73B-3F9444157893}"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218629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25860-2472-45B9-A73B-3F9444157893}"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29657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25860-2472-45B9-A73B-3F9444157893}"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346149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80806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25860-2472-45B9-A73B-3F9444157893}"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9BA9-51A4-46C7-B958-861F376FAD9C}" type="slidenum">
              <a:rPr lang="en-US" smtClean="0"/>
              <a:t>‹#›</a:t>
            </a:fld>
            <a:endParaRPr lang="en-US"/>
          </a:p>
        </p:txBody>
      </p:sp>
    </p:spTree>
    <p:extLst>
      <p:ext uri="{BB962C8B-B14F-4D97-AF65-F5344CB8AC3E}">
        <p14:creationId xmlns:p14="http://schemas.microsoft.com/office/powerpoint/2010/main" val="144658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B425860-2472-45B9-A73B-3F9444157893}" type="datetimeFigureOut">
              <a:rPr lang="en-US" smtClean="0"/>
              <a:t>7/14/2024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5279BA9-51A4-46C7-B958-861F376FAD9C}" type="slidenum">
              <a:rPr lang="en-US" smtClean="0"/>
              <a:t>‹#›</a:t>
            </a:fld>
            <a:endParaRPr lang="en-US"/>
          </a:p>
        </p:txBody>
      </p:sp>
    </p:spTree>
    <p:extLst>
      <p:ext uri="{BB962C8B-B14F-4D97-AF65-F5344CB8AC3E}">
        <p14:creationId xmlns:p14="http://schemas.microsoft.com/office/powerpoint/2010/main" val="2136482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collections/" TargetMode="External"/><Relationship Id="rId2" Type="http://schemas.openxmlformats.org/officeDocument/2006/relationships/hyperlink" Target="https://docs.oracle.com/e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github.com/your-repo/vehicle-rental-management-system" TargetMode="External"/><Relationship Id="rId1" Type="http://schemas.openxmlformats.org/officeDocument/2006/relationships/slideLayout" Target="../slideLayouts/slideLayout2.xml"/><Relationship Id="rId4" Type="http://schemas.openxmlformats.org/officeDocument/2006/relationships/hyperlink" Target="https://eraser.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F4D-2956-2851-4B02-417574A9D344}"/>
              </a:ext>
            </a:extLst>
          </p:cNvPr>
          <p:cNvSpPr>
            <a:spLocks noGrp="1"/>
          </p:cNvSpPr>
          <p:nvPr>
            <p:ph type="ctrTitle"/>
          </p:nvPr>
        </p:nvSpPr>
        <p:spPr>
          <a:xfrm>
            <a:off x="592853" y="1808704"/>
            <a:ext cx="11043138" cy="2302104"/>
          </a:xfrm>
          <a:solidFill>
            <a:schemeClr val="accent1"/>
          </a:solidFill>
        </p:spPr>
        <p:txBody>
          <a:bodyPr>
            <a:noAutofit/>
          </a:bodyPr>
          <a:lstStyle/>
          <a:p>
            <a:r>
              <a:rPr lang="en-US" sz="6600" i="1" u="sng" dirty="0"/>
              <a:t>Vehicle Rental Management System</a:t>
            </a:r>
          </a:p>
        </p:txBody>
      </p:sp>
    </p:spTree>
    <p:extLst>
      <p:ext uri="{BB962C8B-B14F-4D97-AF65-F5344CB8AC3E}">
        <p14:creationId xmlns:p14="http://schemas.microsoft.com/office/powerpoint/2010/main" val="156527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E3D8F-DD46-0A6D-3F01-FD47F561DC74}"/>
              </a:ext>
            </a:extLst>
          </p:cNvPr>
          <p:cNvSpPr>
            <a:spLocks noGrp="1"/>
          </p:cNvSpPr>
          <p:nvPr>
            <p:ph idx="1"/>
          </p:nvPr>
        </p:nvSpPr>
        <p:spPr>
          <a:xfrm>
            <a:off x="7486022" y="20098"/>
            <a:ext cx="4705977" cy="6837902"/>
          </a:xfrm>
          <a:solidFill>
            <a:schemeClr val="tx2">
              <a:lumMod val="10000"/>
            </a:schemeClr>
          </a:solidFill>
        </p:spPr>
        <p:txBody>
          <a:bodyPr/>
          <a:lstStyle/>
          <a:p>
            <a:r>
              <a:rPr lang="en-US" dirty="0"/>
              <a:t>Rent Vehicle</a:t>
            </a:r>
          </a:p>
          <a:p>
            <a:pPr marL="36900" indent="0">
              <a:buNone/>
            </a:pPr>
            <a:r>
              <a:rPr lang="en-US" dirty="0"/>
              <a:t>Input:-</a:t>
            </a:r>
          </a:p>
          <a:p>
            <a:pPr marL="36900" indent="0">
              <a:buNone/>
            </a:pPr>
            <a:r>
              <a:rPr lang="en-US" dirty="0"/>
              <a:t>Enter vehicle ID to rent: </a:t>
            </a:r>
            <a:r>
              <a:rPr lang="en-US" b="1" dirty="0"/>
              <a:t>V124</a:t>
            </a:r>
            <a:endParaRPr lang="en-US" dirty="0"/>
          </a:p>
          <a:p>
            <a:pPr marL="36900" indent="0">
              <a:buNone/>
            </a:pPr>
            <a:r>
              <a:rPr lang="en-US" dirty="0"/>
              <a:t>Enter customer ID: </a:t>
            </a:r>
            <a:r>
              <a:rPr lang="en-US" b="1" dirty="0"/>
              <a:t>C124</a:t>
            </a:r>
          </a:p>
          <a:p>
            <a:pPr marL="36900" indent="0">
              <a:buNone/>
            </a:pPr>
            <a:r>
              <a:rPr lang="en-US" dirty="0"/>
              <a:t>Enter rental date(YYYY-MM-DD): </a:t>
            </a:r>
            <a:r>
              <a:rPr lang="en-US" b="1" dirty="0"/>
              <a:t>2024-07-11</a:t>
            </a:r>
          </a:p>
          <a:p>
            <a:pPr marL="36900" indent="0">
              <a:buNone/>
            </a:pPr>
            <a:r>
              <a:rPr lang="en-US" b="1" dirty="0"/>
              <a:t>Output:</a:t>
            </a:r>
          </a:p>
          <a:p>
            <a:pPr marL="36900" indent="0">
              <a:buNone/>
            </a:pPr>
            <a:r>
              <a:rPr lang="en-US" b="1" dirty="0"/>
              <a:t>If found:-</a:t>
            </a:r>
          </a:p>
          <a:p>
            <a:pPr marL="36900" indent="0">
              <a:buNone/>
            </a:pPr>
            <a:r>
              <a:rPr lang="en-US" dirty="0"/>
              <a:t>Vehicle rented successfully: </a:t>
            </a:r>
            <a:r>
              <a:rPr lang="en-US" b="1" dirty="0"/>
              <a:t>V124 to Ajay Singh Bartwal</a:t>
            </a:r>
          </a:p>
          <a:p>
            <a:pPr marL="36900" indent="0">
              <a:buNone/>
            </a:pPr>
            <a:r>
              <a:rPr lang="en-US" b="1" dirty="0"/>
              <a:t>Else:-</a:t>
            </a:r>
          </a:p>
          <a:p>
            <a:pPr marL="36900" indent="0">
              <a:buNone/>
            </a:pPr>
            <a:r>
              <a:rPr lang="en-US" dirty="0"/>
              <a:t>Vehicle not found with ID:  </a:t>
            </a:r>
            <a:r>
              <a:rPr lang="en-US" b="1" dirty="0"/>
              <a:t>V124</a:t>
            </a:r>
          </a:p>
          <a:p>
            <a:pPr marL="36900" indent="0">
              <a:buNone/>
            </a:pPr>
            <a:r>
              <a:rPr lang="en-US" dirty="0"/>
              <a:t>//As we have deleted it from the Vehicles.txt file. </a:t>
            </a:r>
          </a:p>
        </p:txBody>
      </p:sp>
      <p:pic>
        <p:nvPicPr>
          <p:cNvPr id="5" name="Picture 4">
            <a:extLst>
              <a:ext uri="{FF2B5EF4-FFF2-40B4-BE49-F238E27FC236}">
                <a16:creationId xmlns:a16="http://schemas.microsoft.com/office/drawing/2014/main" id="{A3C93DBC-EACD-75E6-1104-FB0CB758DDEB}"/>
              </a:ext>
            </a:extLst>
          </p:cNvPr>
          <p:cNvPicPr>
            <a:picLocks noChangeAspect="1"/>
          </p:cNvPicPr>
          <p:nvPr/>
        </p:nvPicPr>
        <p:blipFill>
          <a:blip r:embed="rId2"/>
          <a:stretch>
            <a:fillRect/>
          </a:stretch>
        </p:blipFill>
        <p:spPr>
          <a:xfrm>
            <a:off x="0" y="462224"/>
            <a:ext cx="7405635" cy="6412184"/>
          </a:xfrm>
          <a:prstGeom prst="rect">
            <a:avLst/>
          </a:prstGeom>
          <a:ln>
            <a:solidFill>
              <a:schemeClr val="tx2">
                <a:lumMod val="10000"/>
              </a:schemeClr>
            </a:solidFill>
          </a:ln>
        </p:spPr>
      </p:pic>
      <p:sp>
        <p:nvSpPr>
          <p:cNvPr id="8" name="Rectangle 7">
            <a:extLst>
              <a:ext uri="{FF2B5EF4-FFF2-40B4-BE49-F238E27FC236}">
                <a16:creationId xmlns:a16="http://schemas.microsoft.com/office/drawing/2014/main" id="{469A1A98-FCF4-C33C-5F99-050172454016}"/>
              </a:ext>
            </a:extLst>
          </p:cNvPr>
          <p:cNvSpPr/>
          <p:nvPr/>
        </p:nvSpPr>
        <p:spPr>
          <a:xfrm>
            <a:off x="5817996" y="6430945"/>
            <a:ext cx="1587639" cy="301451"/>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D09FAFF-6DEC-CA6F-9DA7-AC0D8E2520B0}"/>
              </a:ext>
            </a:extLst>
          </p:cNvPr>
          <p:cNvSpPr txBox="1"/>
          <p:nvPr/>
        </p:nvSpPr>
        <p:spPr>
          <a:xfrm>
            <a:off x="2863780" y="0"/>
            <a:ext cx="3054699" cy="461665"/>
          </a:xfrm>
          <a:prstGeom prst="rect">
            <a:avLst/>
          </a:prstGeom>
          <a:noFill/>
        </p:spPr>
        <p:txBody>
          <a:bodyPr wrap="square" rtlCol="0">
            <a:spAutoFit/>
          </a:bodyPr>
          <a:lstStyle/>
          <a:p>
            <a:r>
              <a:rPr lang="en-US" sz="2400" i="1" u="sng" dirty="0"/>
              <a:t>Rent Vehicle</a:t>
            </a:r>
          </a:p>
        </p:txBody>
      </p:sp>
    </p:spTree>
    <p:extLst>
      <p:ext uri="{BB962C8B-B14F-4D97-AF65-F5344CB8AC3E}">
        <p14:creationId xmlns:p14="http://schemas.microsoft.com/office/powerpoint/2010/main" val="35539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B2A86-7AB6-7318-1A7A-761A3F91F0AE}"/>
              </a:ext>
            </a:extLst>
          </p:cNvPr>
          <p:cNvSpPr>
            <a:spLocks noGrp="1"/>
          </p:cNvSpPr>
          <p:nvPr>
            <p:ph idx="1"/>
          </p:nvPr>
        </p:nvSpPr>
        <p:spPr>
          <a:xfrm>
            <a:off x="6963909" y="261256"/>
            <a:ext cx="5228090" cy="6596743"/>
          </a:xfrm>
          <a:solidFill>
            <a:schemeClr val="tx2">
              <a:lumMod val="10000"/>
            </a:schemeClr>
          </a:solidFill>
        </p:spPr>
        <p:txBody>
          <a:bodyPr/>
          <a:lstStyle/>
          <a:p>
            <a:r>
              <a:rPr lang="en-US" b="1" dirty="0"/>
              <a:t>Return Vehicle:-</a:t>
            </a:r>
          </a:p>
          <a:p>
            <a:pPr marL="36900" indent="0">
              <a:buNone/>
            </a:pPr>
            <a:r>
              <a:rPr lang="en-US" b="1" dirty="0"/>
              <a:t>Input:-</a:t>
            </a:r>
          </a:p>
          <a:p>
            <a:pPr marL="36900" indent="0">
              <a:buNone/>
            </a:pPr>
            <a:r>
              <a:rPr lang="en-US" dirty="0"/>
              <a:t>Enter rental ID to return: </a:t>
            </a:r>
            <a:r>
              <a:rPr lang="en-US" b="1" dirty="0"/>
              <a:t>Veh22</a:t>
            </a:r>
            <a:endParaRPr lang="en-US" dirty="0"/>
          </a:p>
          <a:p>
            <a:pPr marL="36900" indent="0">
              <a:buNone/>
            </a:pPr>
            <a:r>
              <a:rPr lang="en-US" dirty="0"/>
              <a:t>Enter return date(YYYY-MM-DD): </a:t>
            </a:r>
            <a:r>
              <a:rPr lang="en-US" b="1" dirty="0"/>
              <a:t>2024-07-15</a:t>
            </a:r>
          </a:p>
          <a:p>
            <a:pPr marL="36900" indent="0">
              <a:buNone/>
            </a:pPr>
            <a:endParaRPr lang="en-US" b="1" dirty="0"/>
          </a:p>
          <a:p>
            <a:pPr marL="36900" indent="0">
              <a:buNone/>
            </a:pPr>
            <a:r>
              <a:rPr lang="en-US" b="1" dirty="0"/>
              <a:t>Output:-</a:t>
            </a:r>
          </a:p>
          <a:p>
            <a:pPr marL="36900" indent="0">
              <a:buNone/>
            </a:pPr>
            <a:r>
              <a:rPr lang="en-US" b="1" dirty="0"/>
              <a:t>IF found:</a:t>
            </a:r>
          </a:p>
          <a:p>
            <a:pPr marL="36900" indent="0">
              <a:buNone/>
            </a:pPr>
            <a:r>
              <a:rPr lang="en-US" dirty="0"/>
              <a:t>Vehicle returned successfully: </a:t>
            </a:r>
            <a:r>
              <a:rPr lang="en-US" b="1" dirty="0"/>
              <a:t>Veh22</a:t>
            </a:r>
          </a:p>
          <a:p>
            <a:pPr marL="36900" indent="0">
              <a:buNone/>
            </a:pPr>
            <a:r>
              <a:rPr lang="en-US" dirty="0"/>
              <a:t>Total Rental cost : </a:t>
            </a:r>
            <a:r>
              <a:rPr lang="en-US" b="1" dirty="0"/>
              <a:t>Rs.10000</a:t>
            </a:r>
          </a:p>
          <a:p>
            <a:pPr marL="36900" indent="0">
              <a:buNone/>
            </a:pPr>
            <a:r>
              <a:rPr lang="en-US" b="1" dirty="0"/>
              <a:t>Else:</a:t>
            </a:r>
          </a:p>
          <a:p>
            <a:pPr marL="36900" indent="0">
              <a:buNone/>
            </a:pPr>
            <a:r>
              <a:rPr lang="en-US" dirty="0"/>
              <a:t>Vehicle not found with ID: </a:t>
            </a:r>
            <a:r>
              <a:rPr lang="en-US" b="1" dirty="0"/>
              <a:t>Veh22</a:t>
            </a:r>
          </a:p>
        </p:txBody>
      </p:sp>
      <p:pic>
        <p:nvPicPr>
          <p:cNvPr id="5" name="Picture 4">
            <a:extLst>
              <a:ext uri="{FF2B5EF4-FFF2-40B4-BE49-F238E27FC236}">
                <a16:creationId xmlns:a16="http://schemas.microsoft.com/office/drawing/2014/main" id="{77489D01-14BF-396E-F513-9690C4BC7290}"/>
              </a:ext>
            </a:extLst>
          </p:cNvPr>
          <p:cNvPicPr>
            <a:picLocks noChangeAspect="1"/>
          </p:cNvPicPr>
          <p:nvPr/>
        </p:nvPicPr>
        <p:blipFill>
          <a:blip r:embed="rId2"/>
          <a:stretch>
            <a:fillRect/>
          </a:stretch>
        </p:blipFill>
        <p:spPr>
          <a:xfrm>
            <a:off x="1" y="261256"/>
            <a:ext cx="6963908" cy="6596743"/>
          </a:xfrm>
          <a:prstGeom prst="rect">
            <a:avLst/>
          </a:prstGeom>
        </p:spPr>
      </p:pic>
      <p:sp>
        <p:nvSpPr>
          <p:cNvPr id="7" name="Rectangle 6">
            <a:extLst>
              <a:ext uri="{FF2B5EF4-FFF2-40B4-BE49-F238E27FC236}">
                <a16:creationId xmlns:a16="http://schemas.microsoft.com/office/drawing/2014/main" id="{1889411A-37F9-A4A5-0986-BF4969953B63}"/>
              </a:ext>
            </a:extLst>
          </p:cNvPr>
          <p:cNvSpPr/>
          <p:nvPr/>
        </p:nvSpPr>
        <p:spPr>
          <a:xfrm>
            <a:off x="4320791" y="6360607"/>
            <a:ext cx="2643118" cy="331595"/>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02703C-523B-B159-16EF-58DD1FD49E55}"/>
              </a:ext>
            </a:extLst>
          </p:cNvPr>
          <p:cNvSpPr txBox="1"/>
          <p:nvPr/>
        </p:nvSpPr>
        <p:spPr>
          <a:xfrm>
            <a:off x="5588756" y="-18868"/>
            <a:ext cx="3989197" cy="369332"/>
          </a:xfrm>
          <a:prstGeom prst="rect">
            <a:avLst/>
          </a:prstGeom>
          <a:noFill/>
        </p:spPr>
        <p:txBody>
          <a:bodyPr wrap="square" rtlCol="0">
            <a:spAutoFit/>
          </a:bodyPr>
          <a:lstStyle/>
          <a:p>
            <a:r>
              <a:rPr lang="en-US" i="1" u="sng" dirty="0"/>
              <a:t>Return Vehicle</a:t>
            </a:r>
          </a:p>
        </p:txBody>
      </p:sp>
    </p:spTree>
    <p:extLst>
      <p:ext uri="{BB962C8B-B14F-4D97-AF65-F5344CB8AC3E}">
        <p14:creationId xmlns:p14="http://schemas.microsoft.com/office/powerpoint/2010/main" val="10628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74159D8-AEC2-6D75-5A41-DB118387EC1C}"/>
              </a:ext>
            </a:extLst>
          </p:cNvPr>
          <p:cNvSpPr>
            <a:spLocks noGrp="1"/>
          </p:cNvSpPr>
          <p:nvPr>
            <p:ph idx="1"/>
          </p:nvPr>
        </p:nvSpPr>
        <p:spPr>
          <a:xfrm>
            <a:off x="6611815" y="0"/>
            <a:ext cx="5580185" cy="6858000"/>
          </a:xfrm>
          <a:solidFill>
            <a:schemeClr val="tx2">
              <a:lumMod val="10000"/>
            </a:schemeClr>
          </a:solidFill>
        </p:spPr>
        <p:txBody>
          <a:bodyPr/>
          <a:lstStyle/>
          <a:p>
            <a:r>
              <a:rPr lang="en-US" b="1" dirty="0"/>
              <a:t>Vehicle Search:</a:t>
            </a:r>
          </a:p>
          <a:p>
            <a:pPr marL="36900" indent="0">
              <a:buNone/>
            </a:pPr>
            <a:r>
              <a:rPr lang="en-US" b="1" dirty="0"/>
              <a:t>Input:</a:t>
            </a:r>
          </a:p>
          <a:p>
            <a:pPr marL="36900" indent="0">
              <a:buNone/>
            </a:pPr>
            <a:r>
              <a:rPr lang="en-US" dirty="0"/>
              <a:t>Enter vehicle ID to search:</a:t>
            </a:r>
            <a:r>
              <a:rPr lang="en-US" b="1" dirty="0"/>
              <a:t>Veh22</a:t>
            </a:r>
          </a:p>
          <a:p>
            <a:pPr marL="36900" indent="0">
              <a:buNone/>
            </a:pPr>
            <a:r>
              <a:rPr lang="en-US" b="1" dirty="0"/>
              <a:t>Output:</a:t>
            </a:r>
          </a:p>
          <a:p>
            <a:pPr marL="36900" indent="0">
              <a:buNone/>
            </a:pPr>
            <a:r>
              <a:rPr lang="en-US" b="1" dirty="0"/>
              <a:t>If found:</a:t>
            </a:r>
          </a:p>
          <a:p>
            <a:pPr marL="36900" indent="0">
              <a:buNone/>
            </a:pPr>
            <a:r>
              <a:rPr lang="en-US" b="1" dirty="0"/>
              <a:t>Vehicle found:</a:t>
            </a:r>
          </a:p>
          <a:p>
            <a:pPr marL="36900" indent="0">
              <a:buNone/>
            </a:pPr>
            <a:r>
              <a:rPr lang="en-US" dirty="0"/>
              <a:t>ID: </a:t>
            </a:r>
            <a:r>
              <a:rPr lang="en-US" b="1" dirty="0"/>
              <a:t>Veh22, </a:t>
            </a:r>
            <a:r>
              <a:rPr lang="en-US" dirty="0"/>
              <a:t>Type:</a:t>
            </a:r>
            <a:r>
              <a:rPr lang="en-US" b="1" dirty="0"/>
              <a:t> Bike, </a:t>
            </a:r>
            <a:r>
              <a:rPr lang="en-US" dirty="0"/>
              <a:t>Brand:</a:t>
            </a:r>
            <a:r>
              <a:rPr lang="en-US" b="1" dirty="0"/>
              <a:t> TVS, </a:t>
            </a:r>
            <a:r>
              <a:rPr lang="en-US" dirty="0"/>
              <a:t>Rental Rate: </a:t>
            </a:r>
            <a:r>
              <a:rPr lang="en-US" b="1" dirty="0"/>
              <a:t>1000.0, </a:t>
            </a:r>
            <a:r>
              <a:rPr lang="en-US" dirty="0"/>
              <a:t>Available:</a:t>
            </a:r>
            <a:r>
              <a:rPr lang="en-US" b="1" dirty="0"/>
              <a:t> Yes</a:t>
            </a:r>
          </a:p>
          <a:p>
            <a:pPr marL="36900" indent="0">
              <a:buNone/>
            </a:pPr>
            <a:r>
              <a:rPr lang="en-US" b="1" dirty="0"/>
              <a:t>Else:</a:t>
            </a:r>
          </a:p>
          <a:p>
            <a:pPr marL="36900" indent="0">
              <a:buNone/>
            </a:pPr>
            <a:r>
              <a:rPr lang="en-US" dirty="0"/>
              <a:t>Vehicle not found with ID: </a:t>
            </a:r>
            <a:r>
              <a:rPr lang="en-US" b="1" dirty="0"/>
              <a:t>Veh22</a:t>
            </a:r>
          </a:p>
        </p:txBody>
      </p:sp>
      <p:pic>
        <p:nvPicPr>
          <p:cNvPr id="13" name="Picture 12">
            <a:extLst>
              <a:ext uri="{FF2B5EF4-FFF2-40B4-BE49-F238E27FC236}">
                <a16:creationId xmlns:a16="http://schemas.microsoft.com/office/drawing/2014/main" id="{C1AE5D76-A3BE-27EE-4BB1-9881C49477F8}"/>
              </a:ext>
            </a:extLst>
          </p:cNvPr>
          <p:cNvPicPr>
            <a:picLocks noChangeAspect="1"/>
          </p:cNvPicPr>
          <p:nvPr/>
        </p:nvPicPr>
        <p:blipFill>
          <a:blip r:embed="rId2"/>
          <a:stretch>
            <a:fillRect/>
          </a:stretch>
        </p:blipFill>
        <p:spPr>
          <a:xfrm>
            <a:off x="0" y="0"/>
            <a:ext cx="6611815" cy="6858000"/>
          </a:xfrm>
          <a:prstGeom prst="rect">
            <a:avLst/>
          </a:prstGeom>
        </p:spPr>
      </p:pic>
      <p:sp>
        <p:nvSpPr>
          <p:cNvPr id="3" name="Rectangle 2">
            <a:extLst>
              <a:ext uri="{FF2B5EF4-FFF2-40B4-BE49-F238E27FC236}">
                <a16:creationId xmlns:a16="http://schemas.microsoft.com/office/drawing/2014/main" id="{8AC02B14-E07F-2EBF-3441-BE9771FCD6B1}"/>
              </a:ext>
            </a:extLst>
          </p:cNvPr>
          <p:cNvSpPr/>
          <p:nvPr/>
        </p:nvSpPr>
        <p:spPr>
          <a:xfrm>
            <a:off x="4612193" y="6280220"/>
            <a:ext cx="1868994" cy="341644"/>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9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847F6B-5BFE-B919-DA25-C16D325EC72B}"/>
              </a:ext>
            </a:extLst>
          </p:cNvPr>
          <p:cNvSpPr>
            <a:spLocks noGrp="1"/>
          </p:cNvSpPr>
          <p:nvPr>
            <p:ph type="title"/>
          </p:nvPr>
        </p:nvSpPr>
        <p:spPr>
          <a:solidFill>
            <a:schemeClr val="accent1">
              <a:lumMod val="75000"/>
            </a:schemeClr>
          </a:solidFill>
        </p:spPr>
        <p:txBody>
          <a:bodyPr/>
          <a:lstStyle/>
          <a:p>
            <a:r>
              <a:rPr lang="en-US" i="1" u="sng" dirty="0"/>
              <a:t>Benefits</a:t>
            </a:r>
          </a:p>
        </p:txBody>
      </p:sp>
      <p:sp>
        <p:nvSpPr>
          <p:cNvPr id="7" name="Content Placeholder 6">
            <a:extLst>
              <a:ext uri="{FF2B5EF4-FFF2-40B4-BE49-F238E27FC236}">
                <a16:creationId xmlns:a16="http://schemas.microsoft.com/office/drawing/2014/main" id="{574FEA91-D825-BCC0-5F40-5970A83FBCA6}"/>
              </a:ext>
            </a:extLst>
          </p:cNvPr>
          <p:cNvSpPr>
            <a:spLocks noGrp="1"/>
          </p:cNvSpPr>
          <p:nvPr>
            <p:ph idx="1"/>
          </p:nvPr>
        </p:nvSpPr>
        <p:spPr/>
        <p:txBody>
          <a:bodyPr/>
          <a:lstStyle/>
          <a:p>
            <a:pPr>
              <a:buFont typeface="Arial" panose="020B0604020202020204" pitchFamily="34" charset="0"/>
              <a:buChar char="•"/>
            </a:pPr>
            <a:r>
              <a:rPr lang="en-US" sz="2800" b="1" i="1" dirty="0">
                <a:effectLst/>
              </a:rPr>
              <a:t>Efficiency</a:t>
            </a:r>
            <a:r>
              <a:rPr lang="en-US" sz="2800" i="1" dirty="0">
                <a:effectLst/>
              </a:rPr>
              <a:t>: Reduces manual effort and errors in managing vehicle rentals.</a:t>
            </a:r>
          </a:p>
          <a:p>
            <a:pPr>
              <a:buFont typeface="Arial" panose="020B0604020202020204" pitchFamily="34" charset="0"/>
              <a:buChar char="•"/>
            </a:pPr>
            <a:r>
              <a:rPr lang="en-US" sz="2800" b="1" i="1" dirty="0">
                <a:effectLst/>
              </a:rPr>
              <a:t>Accessibility</a:t>
            </a:r>
            <a:r>
              <a:rPr lang="en-US" sz="2800" i="1" dirty="0">
                <a:effectLst/>
              </a:rPr>
              <a:t>: Provides a simple and intuitive interface for both customers and administrators.</a:t>
            </a:r>
          </a:p>
          <a:p>
            <a:pPr>
              <a:buFont typeface="Arial" panose="020B0604020202020204" pitchFamily="34" charset="0"/>
              <a:buChar char="•"/>
            </a:pPr>
            <a:r>
              <a:rPr lang="en-US" sz="2800" b="1" i="1" dirty="0">
                <a:effectLst/>
              </a:rPr>
              <a:t>Scalability</a:t>
            </a:r>
            <a:r>
              <a:rPr lang="en-US" sz="2800" i="1" dirty="0">
                <a:effectLst/>
              </a:rPr>
              <a:t>: Can be expanded to include more features and handle larger datasets.</a:t>
            </a:r>
          </a:p>
          <a:p>
            <a:pPr marL="36900" indent="0">
              <a:buNone/>
            </a:pPr>
            <a:endParaRPr lang="en-US" dirty="0">
              <a:effectLst/>
            </a:endParaRPr>
          </a:p>
        </p:txBody>
      </p:sp>
    </p:spTree>
    <p:extLst>
      <p:ext uri="{BB962C8B-B14F-4D97-AF65-F5344CB8AC3E}">
        <p14:creationId xmlns:p14="http://schemas.microsoft.com/office/powerpoint/2010/main" val="9069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35F0-C5C2-3423-B255-B726F2794F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288B9A-EABF-B794-95AF-BED4605B3FD9}"/>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45FCA99D-71DC-41BA-7141-0E672A70187A}"/>
              </a:ext>
            </a:extLst>
          </p:cNvPr>
          <p:cNvSpPr txBox="1">
            <a:spLocks/>
          </p:cNvSpPr>
          <p:nvPr/>
        </p:nvSpPr>
        <p:spPr>
          <a:xfrm>
            <a:off x="1066195" y="762000"/>
            <a:ext cx="10353762" cy="970450"/>
          </a:xfrm>
          <a:prstGeom prst="rect">
            <a:avLst/>
          </a:prstGeom>
          <a:solidFill>
            <a:schemeClr val="accent1">
              <a:lumMod val="75000"/>
            </a:schemeClr>
          </a:solidFill>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u="sng"/>
              <a:t>Conclusion</a:t>
            </a:r>
            <a:endParaRPr lang="en-US" i="1" u="sng" dirty="0"/>
          </a:p>
        </p:txBody>
      </p:sp>
      <p:sp>
        <p:nvSpPr>
          <p:cNvPr id="5" name="Content Placeholder 2">
            <a:extLst>
              <a:ext uri="{FF2B5EF4-FFF2-40B4-BE49-F238E27FC236}">
                <a16:creationId xmlns:a16="http://schemas.microsoft.com/office/drawing/2014/main" id="{9B5CA6BD-2204-0B77-A3B6-BEA5EBAA4EB2}"/>
              </a:ext>
            </a:extLst>
          </p:cNvPr>
          <p:cNvSpPr txBox="1">
            <a:spLocks/>
          </p:cNvSpPr>
          <p:nvPr/>
        </p:nvSpPr>
        <p:spPr>
          <a:xfrm>
            <a:off x="106619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600" i="1" dirty="0">
                <a:effectLst/>
              </a:rPr>
              <a:t>The Vehicle Rental Management System is an essential tool for modernizing the vehicle rental process, ensuring a seamless experience for users and effective management for rental companies.</a:t>
            </a:r>
          </a:p>
        </p:txBody>
      </p:sp>
    </p:spTree>
    <p:extLst>
      <p:ext uri="{BB962C8B-B14F-4D97-AF65-F5344CB8AC3E}">
        <p14:creationId xmlns:p14="http://schemas.microsoft.com/office/powerpoint/2010/main" val="428123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4114-BE42-E5D8-11DD-747051C85A42}"/>
              </a:ext>
            </a:extLst>
          </p:cNvPr>
          <p:cNvSpPr>
            <a:spLocks noGrp="1"/>
          </p:cNvSpPr>
          <p:nvPr>
            <p:ph type="title"/>
          </p:nvPr>
        </p:nvSpPr>
        <p:spPr>
          <a:solidFill>
            <a:schemeClr val="accent1">
              <a:lumMod val="75000"/>
            </a:schemeClr>
          </a:solidFill>
          <a:ln>
            <a:solidFill>
              <a:schemeClr val="tx2">
                <a:lumMod val="10000"/>
              </a:schemeClr>
            </a:solidFill>
          </a:ln>
        </p:spPr>
        <p:txBody>
          <a:bodyPr/>
          <a:lstStyle/>
          <a:p>
            <a:r>
              <a:rPr lang="en-US" i="1" u="sng" dirty="0"/>
              <a:t>Bibliography</a:t>
            </a:r>
          </a:p>
        </p:txBody>
      </p:sp>
      <p:sp>
        <p:nvSpPr>
          <p:cNvPr id="3" name="Content Placeholder 2">
            <a:extLst>
              <a:ext uri="{FF2B5EF4-FFF2-40B4-BE49-F238E27FC236}">
                <a16:creationId xmlns:a16="http://schemas.microsoft.com/office/drawing/2014/main" id="{3A894C82-AA05-21A2-05B8-6484F4E4866A}"/>
              </a:ext>
            </a:extLst>
          </p:cNvPr>
          <p:cNvSpPr>
            <a:spLocks noGrp="1"/>
          </p:cNvSpPr>
          <p:nvPr>
            <p:ph idx="1"/>
          </p:nvPr>
        </p:nvSpPr>
        <p:spPr/>
        <p:txBody>
          <a:bodyPr>
            <a:normAutofit fontScale="92500" lnSpcReduction="20000"/>
          </a:bodyPr>
          <a:lstStyle/>
          <a:p>
            <a:r>
              <a:rPr lang="en-US" b="1" i="1" dirty="0">
                <a:effectLst/>
              </a:rPr>
              <a:t>Books</a:t>
            </a:r>
          </a:p>
          <a:p>
            <a:pPr>
              <a:buFont typeface="+mj-lt"/>
              <a:buAutoNum type="arabicPeriod"/>
            </a:pPr>
            <a:r>
              <a:rPr lang="en-US" b="1" i="1" dirty="0">
                <a:effectLst/>
              </a:rPr>
              <a:t>Effective Java</a:t>
            </a:r>
            <a:r>
              <a:rPr lang="en-US" i="1" dirty="0">
                <a:effectLst/>
              </a:rPr>
              <a:t> by Joshua Bloch. This book provides best practices and design patterns for writing robust, maintainable Java code.</a:t>
            </a:r>
          </a:p>
          <a:p>
            <a:pPr>
              <a:buFont typeface="+mj-lt"/>
              <a:buAutoNum type="arabicPeriod"/>
            </a:pPr>
            <a:r>
              <a:rPr lang="en-US" b="1" i="1" dirty="0">
                <a:effectLst/>
              </a:rPr>
              <a:t>Head First Java</a:t>
            </a:r>
            <a:r>
              <a:rPr lang="en-US" i="1" dirty="0">
                <a:effectLst/>
              </a:rPr>
              <a:t> by Kathy Sierra and Bert Bates. This book is great for beginners and covers Java basics and object-oriented programming concepts.</a:t>
            </a:r>
          </a:p>
          <a:p>
            <a:r>
              <a:rPr lang="en-US" b="1" i="1" dirty="0">
                <a:effectLst/>
              </a:rPr>
              <a:t>Online Articles and Tutorials</a:t>
            </a:r>
          </a:p>
          <a:p>
            <a:pPr>
              <a:buFont typeface="+mj-lt"/>
              <a:buAutoNum type="arabicPeriod"/>
            </a:pPr>
            <a:r>
              <a:rPr lang="en-US" b="1" i="1" dirty="0">
                <a:effectLst/>
              </a:rPr>
              <a:t>Java Documentation</a:t>
            </a:r>
            <a:r>
              <a:rPr lang="en-US" i="1" dirty="0">
                <a:effectLst/>
              </a:rPr>
              <a:t>. Oracle. Available at: </a:t>
            </a:r>
            <a:r>
              <a:rPr lang="en-US" i="1" dirty="0">
                <a:effectLst/>
                <a:hlinkClick r:id="rId2">
                  <a:extLst>
                    <a:ext uri="{A12FA001-AC4F-418D-AE19-62706E023703}">
                      <ahyp:hlinkClr xmlns:ahyp="http://schemas.microsoft.com/office/drawing/2018/hyperlinkcolor" val="tx"/>
                    </a:ext>
                  </a:extLst>
                </a:hlinkClick>
              </a:rPr>
              <a:t>Java Documentation</a:t>
            </a:r>
            <a:endParaRPr lang="en-US" i="1" dirty="0">
              <a:effectLst/>
            </a:endParaRPr>
          </a:p>
          <a:p>
            <a:pPr>
              <a:buFont typeface="+mj-lt"/>
              <a:buAutoNum type="arabicPeriod"/>
            </a:pPr>
            <a:r>
              <a:rPr lang="en-US" b="1" i="1" dirty="0">
                <a:effectLst/>
              </a:rPr>
              <a:t>Java SE 8 for Really Impatient Programmers</a:t>
            </a:r>
            <a:r>
              <a:rPr lang="en-US" i="1" dirty="0">
                <a:effectLst/>
              </a:rPr>
              <a:t> by Cay </a:t>
            </a:r>
            <a:r>
              <a:rPr lang="en-US" i="1" dirty="0" err="1">
                <a:effectLst/>
              </a:rPr>
              <a:t>Horstmann</a:t>
            </a:r>
            <a:r>
              <a:rPr lang="en-US" i="1" dirty="0">
                <a:effectLst/>
              </a:rPr>
              <a:t>. Available at: </a:t>
            </a:r>
            <a:r>
              <a:rPr lang="en-US" i="1" dirty="0" err="1">
                <a:effectLst/>
              </a:rPr>
              <a:t>Horstmann</a:t>
            </a:r>
            <a:r>
              <a:rPr lang="en-US" i="1" dirty="0">
                <a:effectLst/>
              </a:rPr>
              <a:t> Java SE 8</a:t>
            </a:r>
          </a:p>
          <a:p>
            <a:pPr>
              <a:buFont typeface="+mj-lt"/>
              <a:buAutoNum type="arabicPeriod"/>
            </a:pPr>
            <a:r>
              <a:rPr lang="en-US" b="1" i="1" dirty="0">
                <a:effectLst/>
              </a:rPr>
              <a:t>File Handling in Java</a:t>
            </a:r>
            <a:r>
              <a:rPr lang="en-US" i="1" dirty="0">
                <a:effectLst/>
              </a:rPr>
              <a:t>. </a:t>
            </a:r>
            <a:r>
              <a:rPr lang="en-US" i="1" dirty="0" err="1">
                <a:effectLst/>
              </a:rPr>
              <a:t>GeeksforGeeks</a:t>
            </a:r>
            <a:r>
              <a:rPr lang="en-US" i="1" dirty="0">
                <a:effectLst/>
              </a:rPr>
              <a:t>. Available at: File Handling</a:t>
            </a:r>
          </a:p>
          <a:p>
            <a:pPr>
              <a:buFont typeface="+mj-lt"/>
              <a:buAutoNum type="arabicPeriod"/>
            </a:pPr>
            <a:r>
              <a:rPr lang="en-US" b="1" i="1" dirty="0">
                <a:effectLst/>
              </a:rPr>
              <a:t>Java Collections Framework</a:t>
            </a:r>
            <a:r>
              <a:rPr lang="en-US" i="1" dirty="0">
                <a:effectLst/>
              </a:rPr>
              <a:t>. Oracle. Available at: </a:t>
            </a:r>
            <a:r>
              <a:rPr lang="en-US" i="1" dirty="0">
                <a:effectLst/>
                <a:hlinkClick r:id="rId3">
                  <a:extLst>
                    <a:ext uri="{A12FA001-AC4F-418D-AE19-62706E023703}">
                      <ahyp:hlinkClr xmlns:ahyp="http://schemas.microsoft.com/office/drawing/2018/hyperlinkcolor" val="tx"/>
                    </a:ext>
                  </a:extLst>
                </a:hlinkClick>
              </a:rPr>
              <a:t>Java Collections</a:t>
            </a:r>
            <a:endParaRPr lang="en-US" i="1" dirty="0">
              <a:effectLst/>
            </a:endParaRPr>
          </a:p>
          <a:p>
            <a:pPr>
              <a:buFont typeface="+mj-lt"/>
              <a:buAutoNum type="arabicPeriod"/>
            </a:pPr>
            <a:r>
              <a:rPr lang="en-US" b="1" i="1" dirty="0">
                <a:effectLst/>
              </a:rPr>
              <a:t>Date and Time API in Java 8</a:t>
            </a:r>
            <a:r>
              <a:rPr lang="en-US" i="1" dirty="0">
                <a:effectLst/>
              </a:rPr>
              <a:t>. </a:t>
            </a:r>
            <a:r>
              <a:rPr lang="en-US" i="1" dirty="0" err="1">
                <a:effectLst/>
              </a:rPr>
              <a:t>Baeldung</a:t>
            </a:r>
            <a:r>
              <a:rPr lang="en-US" i="1" dirty="0">
                <a:effectLst/>
              </a:rPr>
              <a:t>. Available at: Date and Time API</a:t>
            </a:r>
          </a:p>
          <a:p>
            <a:pPr marL="36900" indent="0">
              <a:buNone/>
            </a:pPr>
            <a:endParaRPr lang="en-US" i="1" dirty="0">
              <a:effectLst/>
            </a:endParaRPr>
          </a:p>
        </p:txBody>
      </p:sp>
    </p:spTree>
    <p:extLst>
      <p:ext uri="{BB962C8B-B14F-4D97-AF65-F5344CB8AC3E}">
        <p14:creationId xmlns:p14="http://schemas.microsoft.com/office/powerpoint/2010/main" val="2140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2858-BF2F-FCD4-7849-94C2E762E3B3}"/>
              </a:ext>
            </a:extLst>
          </p:cNvPr>
          <p:cNvSpPr>
            <a:spLocks noGrp="1"/>
          </p:cNvSpPr>
          <p:nvPr>
            <p:ph type="title"/>
          </p:nvPr>
        </p:nvSpPr>
        <p:spPr>
          <a:solidFill>
            <a:schemeClr val="accent1">
              <a:lumMod val="75000"/>
            </a:schemeClr>
          </a:solidFill>
          <a:ln>
            <a:solidFill>
              <a:schemeClr val="accent1"/>
            </a:solidFill>
          </a:ln>
        </p:spPr>
        <p:txBody>
          <a:bodyPr/>
          <a:lstStyle/>
          <a:p>
            <a:r>
              <a:rPr lang="en-US" i="1" u="sng" dirty="0"/>
              <a:t>Bibliography</a:t>
            </a:r>
          </a:p>
        </p:txBody>
      </p:sp>
      <p:sp>
        <p:nvSpPr>
          <p:cNvPr id="3" name="Content Placeholder 2">
            <a:extLst>
              <a:ext uri="{FF2B5EF4-FFF2-40B4-BE49-F238E27FC236}">
                <a16:creationId xmlns:a16="http://schemas.microsoft.com/office/drawing/2014/main" id="{20EBB6D7-044C-5BBE-94AF-4FD8C3F127F4}"/>
              </a:ext>
            </a:extLst>
          </p:cNvPr>
          <p:cNvSpPr>
            <a:spLocks noGrp="1"/>
          </p:cNvSpPr>
          <p:nvPr>
            <p:ph idx="1"/>
          </p:nvPr>
        </p:nvSpPr>
        <p:spPr/>
        <p:txBody>
          <a:bodyPr/>
          <a:lstStyle/>
          <a:p>
            <a:r>
              <a:rPr lang="en-US" b="1" i="1" dirty="0">
                <a:effectLst/>
              </a:rPr>
              <a:t>Code Repositories and Examples</a:t>
            </a:r>
          </a:p>
          <a:p>
            <a:pPr>
              <a:buFont typeface="+mj-lt"/>
              <a:buAutoNum type="arabicPeriod"/>
            </a:pPr>
            <a:r>
              <a:rPr lang="en-US" b="1" i="1" dirty="0">
                <a:effectLst/>
              </a:rPr>
              <a:t>GitHub Repository: Vehicle Rental Management System</a:t>
            </a:r>
            <a:r>
              <a:rPr lang="en-US" i="1" dirty="0">
                <a:effectLst/>
              </a:rPr>
              <a:t>. Available at: </a:t>
            </a:r>
            <a:r>
              <a:rPr lang="en-US" i="1" dirty="0">
                <a:effectLst/>
                <a:hlinkClick r:id="rId2">
                  <a:extLst>
                    <a:ext uri="{A12FA001-AC4F-418D-AE19-62706E023703}">
                      <ahyp:hlinkClr xmlns:ahyp="http://schemas.microsoft.com/office/drawing/2018/hyperlinkcolor" val="tx"/>
                    </a:ext>
                  </a:extLst>
                </a:hlinkClick>
              </a:rPr>
              <a:t>GitHub</a:t>
            </a:r>
            <a:endParaRPr lang="en-US" i="1" dirty="0">
              <a:effectLst/>
            </a:endParaRPr>
          </a:p>
          <a:p>
            <a:pPr>
              <a:buFont typeface="+mj-lt"/>
              <a:buAutoNum type="arabicPeriod"/>
            </a:pPr>
            <a:r>
              <a:rPr lang="en-US" b="1" i="1" dirty="0">
                <a:effectLst/>
              </a:rPr>
              <a:t>Sample Code for Vehicle Rental Systems</a:t>
            </a:r>
            <a:r>
              <a:rPr lang="en-US" i="1" dirty="0">
                <a:effectLst/>
              </a:rPr>
              <a:t>. Available at: </a:t>
            </a:r>
            <a:r>
              <a:rPr lang="en-US" dirty="0">
                <a:effectLst/>
              </a:rPr>
              <a:t>Sample Code</a:t>
            </a:r>
            <a:endParaRPr lang="en-US" b="1" i="1" dirty="0">
              <a:effectLst/>
            </a:endParaRPr>
          </a:p>
          <a:p>
            <a:pPr>
              <a:buFont typeface="+mj-lt"/>
              <a:buAutoNum type="arabicPeriod"/>
            </a:pPr>
            <a:r>
              <a:rPr lang="en-US" b="1" i="1" dirty="0">
                <a:effectLst/>
              </a:rPr>
              <a:t>Stack Overflow</a:t>
            </a:r>
            <a:r>
              <a:rPr lang="en-US" i="1" dirty="0">
                <a:effectLst/>
              </a:rPr>
              <a:t> - A valuable resource for troubleshooting and finding solutions to specific coding problems. Available at: </a:t>
            </a:r>
            <a:r>
              <a:rPr lang="en-US" i="1" dirty="0">
                <a:effectLst/>
                <a:hlinkClick r:id="rId3">
                  <a:extLst>
                    <a:ext uri="{A12FA001-AC4F-418D-AE19-62706E023703}">
                      <ahyp:hlinkClr xmlns:ahyp="http://schemas.microsoft.com/office/drawing/2018/hyperlinkcolor" val="tx"/>
                    </a:ext>
                  </a:extLst>
                </a:hlinkClick>
              </a:rPr>
              <a:t>Stack Overflow</a:t>
            </a:r>
            <a:endParaRPr lang="en-US" i="1" dirty="0">
              <a:effectLst/>
            </a:endParaRPr>
          </a:p>
          <a:p>
            <a:r>
              <a:rPr lang="en-US" b="1" i="1" dirty="0">
                <a:effectLst/>
              </a:rPr>
              <a:t>Flowcharts and Diagrams</a:t>
            </a:r>
          </a:p>
          <a:p>
            <a:pPr marL="494100" indent="-457200">
              <a:buFont typeface="+mj-lt"/>
              <a:buAutoNum type="arabicPeriod"/>
            </a:pPr>
            <a:r>
              <a:rPr lang="en-US" b="1" i="1" dirty="0">
                <a:effectLst/>
              </a:rPr>
              <a:t>Eraser.io</a:t>
            </a:r>
            <a:r>
              <a:rPr lang="en-US" i="1" dirty="0">
                <a:effectLst/>
              </a:rPr>
              <a:t> - A tool for creating flowcharts and diagrams. Available at: </a:t>
            </a:r>
            <a:r>
              <a:rPr lang="en-US" i="1" dirty="0">
                <a:effectLst/>
                <a:hlinkClick r:id="rId4">
                  <a:extLst>
                    <a:ext uri="{A12FA001-AC4F-418D-AE19-62706E023703}">
                      <ahyp:hlinkClr xmlns:ahyp="http://schemas.microsoft.com/office/drawing/2018/hyperlinkcolor" val="tx"/>
                    </a:ext>
                  </a:extLst>
                </a:hlinkClick>
              </a:rPr>
              <a:t>Eraser.io</a:t>
            </a:r>
            <a:endParaRPr lang="en-US" i="1" dirty="0">
              <a:effectLst/>
            </a:endParaRPr>
          </a:p>
          <a:p>
            <a:pPr marL="36900" indent="0">
              <a:buNone/>
            </a:pPr>
            <a:endParaRPr lang="en-US" i="1" dirty="0">
              <a:effectLst/>
            </a:endParaRPr>
          </a:p>
          <a:p>
            <a:pPr marL="36900" indent="0">
              <a:buNone/>
            </a:pPr>
            <a:endParaRPr lang="en-US" i="1" dirty="0">
              <a:effectLst/>
            </a:endParaRPr>
          </a:p>
        </p:txBody>
      </p:sp>
    </p:spTree>
    <p:extLst>
      <p:ext uri="{BB962C8B-B14F-4D97-AF65-F5344CB8AC3E}">
        <p14:creationId xmlns:p14="http://schemas.microsoft.com/office/powerpoint/2010/main" val="10571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CFD6-51A1-F6D9-66DA-25B62F34877B}"/>
              </a:ext>
            </a:extLst>
          </p:cNvPr>
          <p:cNvSpPr>
            <a:spLocks noGrp="1"/>
          </p:cNvSpPr>
          <p:nvPr>
            <p:ph type="title"/>
          </p:nvPr>
        </p:nvSpPr>
        <p:spPr>
          <a:solidFill>
            <a:schemeClr val="accent1"/>
          </a:solidFill>
        </p:spPr>
        <p:txBody>
          <a:bodyPr>
            <a:noAutofit/>
          </a:bodyPr>
          <a:lstStyle/>
          <a:p>
            <a:r>
              <a:rPr lang="en-US" sz="7200" i="1" u="sng" dirty="0" err="1"/>
              <a:t>Project_Info</a:t>
            </a:r>
            <a:endParaRPr lang="en-US" sz="7200" i="1" u="sng" dirty="0"/>
          </a:p>
        </p:txBody>
      </p:sp>
      <p:graphicFrame>
        <p:nvGraphicFramePr>
          <p:cNvPr id="4" name="Content Placeholder 3">
            <a:extLst>
              <a:ext uri="{FF2B5EF4-FFF2-40B4-BE49-F238E27FC236}">
                <a16:creationId xmlns:a16="http://schemas.microsoft.com/office/drawing/2014/main" id="{F769456E-F2DD-7C32-0F47-E5B63561472E}"/>
              </a:ext>
            </a:extLst>
          </p:cNvPr>
          <p:cNvGraphicFramePr>
            <a:graphicFrameLocks noGrp="1"/>
          </p:cNvGraphicFramePr>
          <p:nvPr>
            <p:ph idx="1"/>
            <p:extLst>
              <p:ext uri="{D42A27DB-BD31-4B8C-83A1-F6EECF244321}">
                <p14:modId xmlns:p14="http://schemas.microsoft.com/office/powerpoint/2010/main" val="1928490096"/>
              </p:ext>
            </p:extLst>
          </p:nvPr>
        </p:nvGraphicFramePr>
        <p:xfrm>
          <a:off x="914400" y="3444518"/>
          <a:ext cx="10353672" cy="1710285"/>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1395658045"/>
                    </a:ext>
                  </a:extLst>
                </a:gridCol>
                <a:gridCol w="2588418">
                  <a:extLst>
                    <a:ext uri="{9D8B030D-6E8A-4147-A177-3AD203B41FA5}">
                      <a16:colId xmlns:a16="http://schemas.microsoft.com/office/drawing/2014/main" val="417530039"/>
                    </a:ext>
                  </a:extLst>
                </a:gridCol>
                <a:gridCol w="2588418">
                  <a:extLst>
                    <a:ext uri="{9D8B030D-6E8A-4147-A177-3AD203B41FA5}">
                      <a16:colId xmlns:a16="http://schemas.microsoft.com/office/drawing/2014/main" val="3518877698"/>
                    </a:ext>
                  </a:extLst>
                </a:gridCol>
                <a:gridCol w="2588418">
                  <a:extLst>
                    <a:ext uri="{9D8B030D-6E8A-4147-A177-3AD203B41FA5}">
                      <a16:colId xmlns:a16="http://schemas.microsoft.com/office/drawing/2014/main" val="240715909"/>
                    </a:ext>
                  </a:extLst>
                </a:gridCol>
              </a:tblGrid>
              <a:tr h="1710285">
                <a:tc>
                  <a:txBody>
                    <a:bodyPr/>
                    <a:lstStyle/>
                    <a:p>
                      <a:r>
                        <a:rPr lang="en-US" i="1" dirty="0" err="1"/>
                        <a:t>TechDevs</a:t>
                      </a:r>
                      <a:endParaRPr lang="en-US" i="1" dirty="0"/>
                    </a:p>
                  </a:txBody>
                  <a:tcPr>
                    <a:solidFill>
                      <a:schemeClr val="bg1"/>
                    </a:solidFill>
                  </a:tcPr>
                </a:tc>
                <a:tc>
                  <a:txBody>
                    <a:bodyPr/>
                    <a:lstStyle/>
                    <a:p>
                      <a:r>
                        <a:rPr lang="en-US" i="1" dirty="0"/>
                        <a:t>Vehicle Rental Management System</a:t>
                      </a:r>
                    </a:p>
                  </a:txBody>
                  <a:tcPr>
                    <a:solidFill>
                      <a:schemeClr val="bg1"/>
                    </a:solidFill>
                  </a:tcPr>
                </a:tc>
                <a:tc>
                  <a:txBody>
                    <a:bodyPr/>
                    <a:lstStyle/>
                    <a:p>
                      <a:r>
                        <a:rPr lang="en-US" i="1" dirty="0"/>
                        <a:t>Ajay Singh Bartwal</a:t>
                      </a:r>
                    </a:p>
                    <a:p>
                      <a:r>
                        <a:rPr lang="en-US" i="1" dirty="0"/>
                        <a:t>(22BTCSE0302)</a:t>
                      </a:r>
                    </a:p>
                  </a:txBody>
                  <a:tcPr>
                    <a:solidFill>
                      <a:schemeClr val="bg1"/>
                    </a:solidFill>
                  </a:tcPr>
                </a:tc>
                <a:tc>
                  <a:txBody>
                    <a:bodyPr/>
                    <a:lstStyle/>
                    <a:p>
                      <a:r>
                        <a:rPr lang="en-US" i="1" dirty="0"/>
                        <a:t>File Handling , Core Java , OOPS concepts , Exception  Handling , Data Structures.</a:t>
                      </a:r>
                    </a:p>
                  </a:txBody>
                  <a:tcPr>
                    <a:solidFill>
                      <a:schemeClr val="bg1"/>
                    </a:solidFill>
                  </a:tcPr>
                </a:tc>
                <a:extLst>
                  <a:ext uri="{0D108BD9-81ED-4DB2-BD59-A6C34878D82A}">
                    <a16:rowId xmlns:a16="http://schemas.microsoft.com/office/drawing/2014/main" val="4009783465"/>
                  </a:ext>
                </a:extLst>
              </a:tr>
            </a:tbl>
          </a:graphicData>
        </a:graphic>
      </p:graphicFrame>
      <p:graphicFrame>
        <p:nvGraphicFramePr>
          <p:cNvPr id="5" name="Table 4">
            <a:extLst>
              <a:ext uri="{FF2B5EF4-FFF2-40B4-BE49-F238E27FC236}">
                <a16:creationId xmlns:a16="http://schemas.microsoft.com/office/drawing/2014/main" id="{C679D730-3367-9998-6E6C-E7090AC7279A}"/>
              </a:ext>
            </a:extLst>
          </p:cNvPr>
          <p:cNvGraphicFramePr>
            <a:graphicFrameLocks noGrp="1"/>
          </p:cNvGraphicFramePr>
          <p:nvPr>
            <p:extLst>
              <p:ext uri="{D42A27DB-BD31-4B8C-83A1-F6EECF244321}">
                <p14:modId xmlns:p14="http://schemas.microsoft.com/office/powerpoint/2010/main" val="786221813"/>
              </p:ext>
            </p:extLst>
          </p:nvPr>
        </p:nvGraphicFramePr>
        <p:xfrm>
          <a:off x="913793" y="2804439"/>
          <a:ext cx="10353764" cy="640080"/>
        </p:xfrm>
        <a:graphic>
          <a:graphicData uri="http://schemas.openxmlformats.org/drawingml/2006/table">
            <a:tbl>
              <a:tblPr firstRow="1" bandRow="1">
                <a:tableStyleId>{5C22544A-7EE6-4342-B048-85BDC9FD1C3A}</a:tableStyleId>
              </a:tblPr>
              <a:tblGrid>
                <a:gridCol w="2588441">
                  <a:extLst>
                    <a:ext uri="{9D8B030D-6E8A-4147-A177-3AD203B41FA5}">
                      <a16:colId xmlns:a16="http://schemas.microsoft.com/office/drawing/2014/main" val="2313056749"/>
                    </a:ext>
                  </a:extLst>
                </a:gridCol>
                <a:gridCol w="2588441">
                  <a:extLst>
                    <a:ext uri="{9D8B030D-6E8A-4147-A177-3AD203B41FA5}">
                      <a16:colId xmlns:a16="http://schemas.microsoft.com/office/drawing/2014/main" val="3759598112"/>
                    </a:ext>
                  </a:extLst>
                </a:gridCol>
                <a:gridCol w="2588441">
                  <a:extLst>
                    <a:ext uri="{9D8B030D-6E8A-4147-A177-3AD203B41FA5}">
                      <a16:colId xmlns:a16="http://schemas.microsoft.com/office/drawing/2014/main" val="1395513605"/>
                    </a:ext>
                  </a:extLst>
                </a:gridCol>
                <a:gridCol w="2588441">
                  <a:extLst>
                    <a:ext uri="{9D8B030D-6E8A-4147-A177-3AD203B41FA5}">
                      <a16:colId xmlns:a16="http://schemas.microsoft.com/office/drawing/2014/main" val="2801816886"/>
                    </a:ext>
                  </a:extLst>
                </a:gridCol>
              </a:tblGrid>
              <a:tr h="370840">
                <a:tc>
                  <a:txBody>
                    <a:bodyPr/>
                    <a:lstStyle/>
                    <a:p>
                      <a:r>
                        <a:rPr lang="en-US" i="1" dirty="0" err="1"/>
                        <a:t>Team_Name</a:t>
                      </a:r>
                      <a:endParaRPr lang="en-US" i="1" dirty="0"/>
                    </a:p>
                  </a:txBody>
                  <a:tcPr/>
                </a:tc>
                <a:tc>
                  <a:txBody>
                    <a:bodyPr/>
                    <a:lstStyle/>
                    <a:p>
                      <a:r>
                        <a:rPr lang="en-US" i="1" dirty="0" err="1"/>
                        <a:t>Project_Name</a:t>
                      </a:r>
                      <a:endParaRPr lang="en-US" i="1" dirty="0"/>
                    </a:p>
                  </a:txBody>
                  <a:tcPr/>
                </a:tc>
                <a:tc>
                  <a:txBody>
                    <a:bodyPr/>
                    <a:lstStyle/>
                    <a:p>
                      <a:r>
                        <a:rPr lang="en-US" i="1" dirty="0" err="1"/>
                        <a:t>Team_Members</a:t>
                      </a:r>
                      <a:endParaRPr lang="en-US"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t>Techniques</a:t>
                      </a:r>
                    </a:p>
                    <a:p>
                      <a:endParaRPr lang="en-US" i="1" dirty="0"/>
                    </a:p>
                  </a:txBody>
                  <a:tcPr/>
                </a:tc>
                <a:extLst>
                  <a:ext uri="{0D108BD9-81ED-4DB2-BD59-A6C34878D82A}">
                    <a16:rowId xmlns:a16="http://schemas.microsoft.com/office/drawing/2014/main" val="3404783121"/>
                  </a:ext>
                </a:extLst>
              </a:tr>
            </a:tbl>
          </a:graphicData>
        </a:graphic>
      </p:graphicFrame>
    </p:spTree>
    <p:extLst>
      <p:ext uri="{BB962C8B-B14F-4D97-AF65-F5344CB8AC3E}">
        <p14:creationId xmlns:p14="http://schemas.microsoft.com/office/powerpoint/2010/main" val="203619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73A3-CDA1-78C4-2144-CC46C1E6266F}"/>
              </a:ext>
            </a:extLst>
          </p:cNvPr>
          <p:cNvSpPr>
            <a:spLocks noGrp="1"/>
          </p:cNvSpPr>
          <p:nvPr>
            <p:ph type="title"/>
          </p:nvPr>
        </p:nvSpPr>
        <p:spPr>
          <a:xfrm>
            <a:off x="823360" y="1724967"/>
            <a:ext cx="10353762" cy="970450"/>
          </a:xfrm>
          <a:solidFill>
            <a:schemeClr val="accent1"/>
          </a:solidFill>
        </p:spPr>
        <p:txBody>
          <a:bodyPr>
            <a:noAutofit/>
          </a:bodyPr>
          <a:lstStyle/>
          <a:p>
            <a:r>
              <a:rPr lang="en-US" sz="6600" i="1" dirty="0"/>
              <a:t>Introduction</a:t>
            </a:r>
          </a:p>
        </p:txBody>
      </p:sp>
      <p:sp>
        <p:nvSpPr>
          <p:cNvPr id="3" name="Content Placeholder 2">
            <a:extLst>
              <a:ext uri="{FF2B5EF4-FFF2-40B4-BE49-F238E27FC236}">
                <a16:creationId xmlns:a16="http://schemas.microsoft.com/office/drawing/2014/main" id="{6FAD8FD1-D819-2863-77DE-9CFB46A6C561}"/>
              </a:ext>
            </a:extLst>
          </p:cNvPr>
          <p:cNvSpPr>
            <a:spLocks noGrp="1"/>
          </p:cNvSpPr>
          <p:nvPr>
            <p:ph idx="1"/>
          </p:nvPr>
        </p:nvSpPr>
        <p:spPr>
          <a:xfrm>
            <a:off x="913795" y="3429000"/>
            <a:ext cx="10353762" cy="2055780"/>
          </a:xfrm>
          <a:noFill/>
          <a:ln>
            <a:noFill/>
          </a:ln>
        </p:spPr>
        <p:txBody>
          <a:bodyPr>
            <a:normAutofit/>
          </a:bodyPr>
          <a:lstStyle/>
          <a:p>
            <a:pPr marL="36900" indent="0">
              <a:buNone/>
            </a:pPr>
            <a:r>
              <a:rPr lang="en-US" sz="2800" i="1" dirty="0">
                <a:effectLst/>
              </a:rPr>
              <a:t>The Vehicle Rental Management System is designed to simplify the process of renting vehicles. It provides an efficient and user-friendly platform for managing vehicle rentals, ensuring that customers can easily rent vehicles while owners can effectively manage their fleet.</a:t>
            </a:r>
          </a:p>
          <a:p>
            <a:pPr marL="36900" indent="0">
              <a:buNone/>
            </a:pPr>
            <a:endParaRPr lang="en-US" sz="2800" i="1" dirty="0">
              <a:effectLst/>
            </a:endParaRPr>
          </a:p>
          <a:p>
            <a:pPr marL="36900" indent="0">
              <a:buNone/>
            </a:pPr>
            <a:endParaRPr lang="en-US" sz="2800" i="1" dirty="0">
              <a:effectLst/>
            </a:endParaRPr>
          </a:p>
        </p:txBody>
      </p:sp>
      <p:sp>
        <p:nvSpPr>
          <p:cNvPr id="4" name="Rectangle 3">
            <a:extLst>
              <a:ext uri="{FF2B5EF4-FFF2-40B4-BE49-F238E27FC236}">
                <a16:creationId xmlns:a16="http://schemas.microsoft.com/office/drawing/2014/main" id="{15E51A49-B53E-4921-A90E-5B33C37D3E26}"/>
              </a:ext>
            </a:extLst>
          </p:cNvPr>
          <p:cNvSpPr/>
          <p:nvPr/>
        </p:nvSpPr>
        <p:spPr>
          <a:xfrm>
            <a:off x="823360" y="502418"/>
            <a:ext cx="10353762" cy="894303"/>
          </a:xfrm>
          <a:prstGeom prst="rect">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A1F8B8-5D70-B4D3-4401-EC8B14B2FAE4}"/>
              </a:ext>
            </a:extLst>
          </p:cNvPr>
          <p:cNvSpPr txBox="1"/>
          <p:nvPr/>
        </p:nvSpPr>
        <p:spPr>
          <a:xfrm>
            <a:off x="913795" y="547635"/>
            <a:ext cx="12027877" cy="707886"/>
          </a:xfrm>
          <a:prstGeom prst="rect">
            <a:avLst/>
          </a:prstGeom>
          <a:noFill/>
        </p:spPr>
        <p:txBody>
          <a:bodyPr wrap="square" rtlCol="0">
            <a:spAutoFit/>
          </a:bodyPr>
          <a:lstStyle/>
          <a:p>
            <a:r>
              <a:rPr lang="en-US" sz="4000" i="1" u="sng" dirty="0"/>
              <a:t>Synopsis of Vehicle Rental Management System</a:t>
            </a:r>
          </a:p>
        </p:txBody>
      </p:sp>
    </p:spTree>
    <p:extLst>
      <p:ext uri="{BB962C8B-B14F-4D97-AF65-F5344CB8AC3E}">
        <p14:creationId xmlns:p14="http://schemas.microsoft.com/office/powerpoint/2010/main" val="289572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F056-6994-E9E7-F6CF-F1440674D52C}"/>
              </a:ext>
            </a:extLst>
          </p:cNvPr>
          <p:cNvSpPr>
            <a:spLocks noGrp="1"/>
          </p:cNvSpPr>
          <p:nvPr>
            <p:ph type="title"/>
          </p:nvPr>
        </p:nvSpPr>
        <p:spPr>
          <a:solidFill>
            <a:schemeClr val="accent1"/>
          </a:solidFill>
        </p:spPr>
        <p:txBody>
          <a:bodyPr>
            <a:noAutofit/>
          </a:bodyPr>
          <a:lstStyle/>
          <a:p>
            <a:r>
              <a:rPr lang="en-US" sz="6600" i="1" u="sng" dirty="0"/>
              <a:t>Purpose</a:t>
            </a:r>
          </a:p>
        </p:txBody>
      </p:sp>
      <p:sp>
        <p:nvSpPr>
          <p:cNvPr id="3" name="Content Placeholder 2">
            <a:extLst>
              <a:ext uri="{FF2B5EF4-FFF2-40B4-BE49-F238E27FC236}">
                <a16:creationId xmlns:a16="http://schemas.microsoft.com/office/drawing/2014/main" id="{32D83B52-8D65-5DDB-461A-85A07403F23A}"/>
              </a:ext>
            </a:extLst>
          </p:cNvPr>
          <p:cNvSpPr>
            <a:spLocks noGrp="1"/>
          </p:cNvSpPr>
          <p:nvPr>
            <p:ph idx="1"/>
          </p:nvPr>
        </p:nvSpPr>
        <p:spPr>
          <a:noFill/>
          <a:ln>
            <a:noFill/>
          </a:ln>
        </p:spPr>
        <p:txBody>
          <a:bodyPr>
            <a:normAutofit/>
          </a:bodyPr>
          <a:lstStyle/>
          <a:p>
            <a:pPr marL="36900" indent="0">
              <a:buNone/>
            </a:pPr>
            <a:r>
              <a:rPr lang="en-US" sz="3600" i="1" dirty="0">
                <a:effectLst/>
              </a:rPr>
              <a:t>The primary objective of this system is to automate the vehicle rental process, reducing manual efforts, minimizing errors, and enhancing overall efficiency. It ensures that rental agencies can manage their fleet and customer interactions effectively.</a:t>
            </a:r>
          </a:p>
          <a:p>
            <a:pPr marL="36900" indent="0">
              <a:buNone/>
            </a:pPr>
            <a:endParaRPr lang="en-US" sz="3600" i="1" dirty="0">
              <a:effectLst/>
            </a:endParaRPr>
          </a:p>
        </p:txBody>
      </p:sp>
    </p:spTree>
    <p:extLst>
      <p:ext uri="{BB962C8B-B14F-4D97-AF65-F5344CB8AC3E}">
        <p14:creationId xmlns:p14="http://schemas.microsoft.com/office/powerpoint/2010/main" val="157203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AE33-E2B1-2AC3-6BCE-F5713813B087}"/>
              </a:ext>
            </a:extLst>
          </p:cNvPr>
          <p:cNvSpPr>
            <a:spLocks noGrp="1"/>
          </p:cNvSpPr>
          <p:nvPr>
            <p:ph type="title"/>
          </p:nvPr>
        </p:nvSpPr>
        <p:spPr>
          <a:solidFill>
            <a:schemeClr val="accent1"/>
          </a:solidFill>
        </p:spPr>
        <p:txBody>
          <a:bodyPr>
            <a:normAutofit/>
          </a:bodyPr>
          <a:lstStyle/>
          <a:p>
            <a:r>
              <a:rPr lang="en-US" sz="4800" i="1" u="sng" dirty="0"/>
              <a:t>Key Features</a:t>
            </a:r>
          </a:p>
        </p:txBody>
      </p:sp>
      <p:sp>
        <p:nvSpPr>
          <p:cNvPr id="4" name="Rectangle 1">
            <a:extLst>
              <a:ext uri="{FF2B5EF4-FFF2-40B4-BE49-F238E27FC236}">
                <a16:creationId xmlns:a16="http://schemas.microsoft.com/office/drawing/2014/main" id="{D9677EC9-A323-F889-F9CE-A2AEE351A4BB}"/>
              </a:ext>
            </a:extLst>
          </p:cNvPr>
          <p:cNvSpPr>
            <a:spLocks noGrp="1" noChangeArrowheads="1"/>
          </p:cNvSpPr>
          <p:nvPr>
            <p:ph idx="1"/>
          </p:nvPr>
        </p:nvSpPr>
        <p:spPr bwMode="auto">
          <a:xfrm>
            <a:off x="913794" y="1684333"/>
            <a:ext cx="10450891"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Vehicle Management</a:t>
            </a:r>
            <a:r>
              <a:rPr kumimoji="0" lang="en-US" altLang="en-US" sz="2400" b="0" i="1" u="none" strike="noStrike" cap="none" normalizeH="0" baseline="0" dirty="0">
                <a:ln>
                  <a:noFill/>
                </a:ln>
                <a:solidFill>
                  <a:schemeClr val="tx1"/>
                </a:solidFill>
                <a:effectLst/>
                <a:latin typeface="Arial" panose="020B0604020202020204" pitchFamily="34" charset="0"/>
              </a:rPr>
              <a:t>: Allows the addition, updating, and removal of vehicles. Each vehicle record includes details like vehicle ID, type, brand, rental rate, and availability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Customer Management</a:t>
            </a:r>
            <a:r>
              <a:rPr kumimoji="0" lang="en-US" altLang="en-US" sz="2400" b="0" i="1" u="none" strike="noStrike" cap="none" normalizeH="0" baseline="0" dirty="0">
                <a:ln>
                  <a:noFill/>
                </a:ln>
                <a:solidFill>
                  <a:schemeClr val="tx1"/>
                </a:solidFill>
                <a:effectLst/>
                <a:latin typeface="Arial" panose="020B0604020202020204" pitchFamily="34" charset="0"/>
              </a:rPr>
              <a:t>: Facilitates the addition and management of customer information, including customer ID, name, and contact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Rental Transactions</a:t>
            </a:r>
            <a:r>
              <a:rPr kumimoji="0" lang="en-US" altLang="en-US" sz="2400" b="0" i="1" u="none" strike="noStrike" cap="none" normalizeH="0" baseline="0" dirty="0">
                <a:ln>
                  <a:noFill/>
                </a:ln>
                <a:solidFill>
                  <a:schemeClr val="tx1"/>
                </a:solidFill>
                <a:effectLst/>
                <a:latin typeface="Arial" panose="020B0604020202020204" pitchFamily="34" charset="0"/>
              </a:rPr>
              <a:t>: Manages the renting and returning of vehicles, tracking rental dates and return dates to ensure accurate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Search and Sort</a:t>
            </a:r>
            <a:r>
              <a:rPr kumimoji="0" lang="en-US" altLang="en-US" sz="2400" b="0" i="1" u="none" strike="noStrike" cap="none" normalizeH="0" baseline="0" dirty="0">
                <a:ln>
                  <a:noFill/>
                </a:ln>
                <a:solidFill>
                  <a:schemeClr val="tx1"/>
                </a:solidFill>
                <a:effectLst/>
                <a:latin typeface="Arial" panose="020B0604020202020204" pitchFamily="34" charset="0"/>
              </a:rPr>
              <a:t>: Provides functionality to search for vehicles by ID and sort vehicles by type, rental rate, and availability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Data Persistence</a:t>
            </a:r>
            <a:r>
              <a:rPr kumimoji="0" lang="en-US" altLang="en-US" sz="2400" b="0" i="1" u="none" strike="noStrike" cap="none" normalizeH="0" baseline="0" dirty="0">
                <a:ln>
                  <a:noFill/>
                </a:ln>
                <a:solidFill>
                  <a:schemeClr val="tx1"/>
                </a:solidFill>
                <a:effectLst/>
                <a:latin typeface="Arial" panose="020B0604020202020204" pitchFamily="34" charset="0"/>
              </a:rPr>
              <a:t>: Utilizes file handling to save and load vehicle, customer, and rental data, ensuring data is retained across sessions. </a:t>
            </a:r>
          </a:p>
        </p:txBody>
      </p:sp>
    </p:spTree>
    <p:extLst>
      <p:ext uri="{BB962C8B-B14F-4D97-AF65-F5344CB8AC3E}">
        <p14:creationId xmlns:p14="http://schemas.microsoft.com/office/powerpoint/2010/main" val="225025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2A8A-EA48-CCE9-7FC3-8B1DA43399F3}"/>
              </a:ext>
            </a:extLst>
          </p:cNvPr>
          <p:cNvSpPr>
            <a:spLocks noGrp="1"/>
          </p:cNvSpPr>
          <p:nvPr>
            <p:ph type="title"/>
          </p:nvPr>
        </p:nvSpPr>
        <p:spPr>
          <a:solidFill>
            <a:schemeClr val="accent1"/>
          </a:solidFill>
        </p:spPr>
        <p:txBody>
          <a:bodyPr>
            <a:normAutofit/>
          </a:bodyPr>
          <a:lstStyle/>
          <a:p>
            <a:r>
              <a:rPr lang="en-US" sz="4800" i="1" u="sng" dirty="0"/>
              <a:t>Technologies Used</a:t>
            </a:r>
          </a:p>
        </p:txBody>
      </p:sp>
      <p:sp>
        <p:nvSpPr>
          <p:cNvPr id="4" name="Rectangle 1">
            <a:extLst>
              <a:ext uri="{FF2B5EF4-FFF2-40B4-BE49-F238E27FC236}">
                <a16:creationId xmlns:a16="http://schemas.microsoft.com/office/drawing/2014/main" id="{62CFE2D6-378D-7367-758D-FDABD7C92681}"/>
              </a:ext>
            </a:extLst>
          </p:cNvPr>
          <p:cNvSpPr>
            <a:spLocks noGrp="1" noChangeArrowheads="1"/>
          </p:cNvSpPr>
          <p:nvPr>
            <p:ph idx="1"/>
          </p:nvPr>
        </p:nvSpPr>
        <p:spPr bwMode="auto">
          <a:xfrm>
            <a:off x="913795" y="2207554"/>
            <a:ext cx="1036441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Java</a:t>
            </a:r>
            <a:r>
              <a:rPr kumimoji="0" lang="en-US" altLang="en-US" sz="2800" b="0" i="1" u="none" strike="noStrike" cap="none" normalizeH="0" baseline="0" dirty="0">
                <a:ln>
                  <a:noFill/>
                </a:ln>
                <a:solidFill>
                  <a:schemeClr val="tx1"/>
                </a:solidFill>
                <a:effectLst/>
                <a:latin typeface="Arial" panose="020B0604020202020204" pitchFamily="34" charset="0"/>
              </a:rPr>
              <a:t>: </a:t>
            </a:r>
            <a:r>
              <a:rPr kumimoji="0" lang="en-US" altLang="en-US" sz="2800" b="0" i="1" u="none" strike="noStrike" cap="none" normalizeH="0" baseline="0" dirty="0">
                <a:ln>
                  <a:noFill/>
                </a:ln>
                <a:solidFill>
                  <a:schemeClr val="tx1"/>
                </a:solidFill>
                <a:effectLst/>
                <a:latin typeface="Calisto MT" panose="02040603050505030304" pitchFamily="18" charset="0"/>
              </a:rPr>
              <a:t>Core programming language used for implementing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File Handling</a:t>
            </a:r>
            <a:r>
              <a:rPr kumimoji="0" lang="en-US" altLang="en-US" sz="2800" b="0" i="1" u="none" strike="noStrike" cap="none" normalizeH="0" baseline="0" dirty="0">
                <a:ln>
                  <a:noFill/>
                </a:ln>
                <a:solidFill>
                  <a:schemeClr val="tx1"/>
                </a:solidFill>
                <a:effectLst/>
                <a:latin typeface="Arial" panose="020B0604020202020204" pitchFamily="34" charset="0"/>
              </a:rPr>
              <a:t>: </a:t>
            </a:r>
            <a:r>
              <a:rPr kumimoji="0" lang="en-US" altLang="en-US" sz="2800" b="0" i="1" u="none" strike="noStrike" cap="none" normalizeH="0" baseline="0" dirty="0">
                <a:ln>
                  <a:noFill/>
                </a:ln>
                <a:solidFill>
                  <a:schemeClr val="tx1"/>
                </a:solidFill>
                <a:effectLst/>
                <a:latin typeface="Calisto MT" panose="02040603050505030304" pitchFamily="18" charset="0"/>
              </a:rPr>
              <a:t>Ensures data persistence by saving and loading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a:ln>
                  <a:noFill/>
                </a:ln>
                <a:solidFill>
                  <a:schemeClr val="tx1"/>
                </a:solidFill>
                <a:effectLst/>
                <a:latin typeface="Arial" panose="020B0604020202020204" pitchFamily="34" charset="0"/>
              </a:rPr>
              <a:t>Object-Oriented Programming (OOP)</a:t>
            </a:r>
            <a:r>
              <a:rPr kumimoji="0" lang="en-US" altLang="en-US" sz="2400" b="0" i="1" u="none" strike="noStrike" cap="none" normalizeH="0" baseline="0" dirty="0">
                <a:ln>
                  <a:noFill/>
                </a:ln>
                <a:solidFill>
                  <a:schemeClr val="tx1"/>
                </a:solidFill>
                <a:effectLst/>
                <a:latin typeface="Arial" panose="020B0604020202020204" pitchFamily="34" charset="0"/>
              </a:rPr>
              <a:t>: </a:t>
            </a:r>
            <a:r>
              <a:rPr kumimoji="0" lang="en-US" altLang="en-US" sz="2800" i="1" u="none" strike="noStrike" cap="none" normalizeH="0" baseline="0" dirty="0">
                <a:ln>
                  <a:noFill/>
                </a:ln>
                <a:solidFill>
                  <a:schemeClr val="tx1"/>
                </a:solidFill>
                <a:effectLst/>
                <a:latin typeface="Calisto MT" panose="02040603050505030304" pitchFamily="18" charset="0"/>
              </a:rPr>
              <a:t>Structures the application using classes and objects for vehicles, customers, and rentals.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i="1" dirty="0">
                <a:ln>
                  <a:noFill/>
                </a:ln>
                <a:solidFill>
                  <a:schemeClr val="tx1"/>
                </a:solidFill>
                <a:effectLst/>
                <a:latin typeface="Arial" panose="020B0604020202020204" pitchFamily="34" charset="0"/>
              </a:rPr>
              <a:t>Data-Structures</a:t>
            </a:r>
            <a:r>
              <a:rPr lang="en-US" altLang="en-US" sz="2800" i="1" dirty="0">
                <a:ln>
                  <a:noFill/>
                </a:ln>
                <a:solidFill>
                  <a:schemeClr val="tx1"/>
                </a:solidFill>
                <a:effectLst/>
                <a:latin typeface="Arial" panose="020B0604020202020204" pitchFamily="34" charset="0"/>
              </a:rPr>
              <a:t>: </a:t>
            </a:r>
            <a:r>
              <a:rPr lang="en-US" sz="2800" i="1" dirty="0">
                <a:solidFill>
                  <a:schemeClr val="tx1"/>
                </a:solidFill>
                <a:effectLst/>
              </a:rPr>
              <a:t>The data structure features in the Vehicle Rental Management System project are crucial for organizing and managing the data efficiently</a:t>
            </a:r>
            <a:r>
              <a:rPr lang="en-US" sz="2400" i="1" dirty="0">
                <a:solidFill>
                  <a:schemeClr val="tx1"/>
                </a:solidFill>
                <a:effectLst/>
              </a:rPr>
              <a:t>.</a:t>
            </a:r>
            <a:endParaRPr kumimoji="0" lang="en-US" altLang="en-US" sz="280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4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a:extLst>
              <a:ext uri="{FF2B5EF4-FFF2-40B4-BE49-F238E27FC236}">
                <a16:creationId xmlns:a16="http://schemas.microsoft.com/office/drawing/2014/main" id="{1E32A12E-8102-3972-342C-7EB6F23F2403}"/>
              </a:ext>
            </a:extLst>
          </p:cNvPr>
          <p:cNvPicPr>
            <a:picLocks noGrp="1" noChangeAspect="1"/>
          </p:cNvPicPr>
          <p:nvPr>
            <p:ph idx="1"/>
          </p:nvPr>
        </p:nvPicPr>
        <p:blipFill>
          <a:blip r:embed="rId2"/>
          <a:stretch>
            <a:fillRect/>
          </a:stretch>
        </p:blipFill>
        <p:spPr>
          <a:xfrm>
            <a:off x="1" y="0"/>
            <a:ext cx="12192000" cy="7566409"/>
          </a:xfrm>
        </p:spPr>
      </p:pic>
      <p:sp>
        <p:nvSpPr>
          <p:cNvPr id="11" name="TextBox 10">
            <a:extLst>
              <a:ext uri="{FF2B5EF4-FFF2-40B4-BE49-F238E27FC236}">
                <a16:creationId xmlns:a16="http://schemas.microsoft.com/office/drawing/2014/main" id="{9714C626-F004-B2BA-7A35-4F1A71DC6136}"/>
              </a:ext>
            </a:extLst>
          </p:cNvPr>
          <p:cNvSpPr txBox="1"/>
          <p:nvPr/>
        </p:nvSpPr>
        <p:spPr>
          <a:xfrm>
            <a:off x="4099728" y="180870"/>
            <a:ext cx="4471516" cy="369332"/>
          </a:xfrm>
          <a:prstGeom prst="rect">
            <a:avLst/>
          </a:prstGeom>
          <a:noFill/>
        </p:spPr>
        <p:txBody>
          <a:bodyPr wrap="square" rtlCol="0">
            <a:spAutoFit/>
          </a:bodyPr>
          <a:lstStyle/>
          <a:p>
            <a:r>
              <a:rPr lang="en-US" i="1" u="sng" dirty="0"/>
              <a:t>Vehicle Rental System Main Flowchart Diagram</a:t>
            </a:r>
          </a:p>
        </p:txBody>
      </p:sp>
      <p:sp>
        <p:nvSpPr>
          <p:cNvPr id="12" name="Rectangle 11">
            <a:extLst>
              <a:ext uri="{FF2B5EF4-FFF2-40B4-BE49-F238E27FC236}">
                <a16:creationId xmlns:a16="http://schemas.microsoft.com/office/drawing/2014/main" id="{E59B649A-6777-5511-B635-8B131A525828}"/>
              </a:ext>
            </a:extLst>
          </p:cNvPr>
          <p:cNvSpPr/>
          <p:nvPr/>
        </p:nvSpPr>
        <p:spPr>
          <a:xfrm>
            <a:off x="5044273" y="0"/>
            <a:ext cx="1879041" cy="180870"/>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6301A09-E88B-C936-8E0F-E71DB0A4757F}"/>
              </a:ext>
            </a:extLst>
          </p:cNvPr>
          <p:cNvSpPr/>
          <p:nvPr/>
        </p:nvSpPr>
        <p:spPr>
          <a:xfrm>
            <a:off x="11143622" y="6858000"/>
            <a:ext cx="1048377" cy="477297"/>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48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C783-B429-F435-7769-B1F23FABEF90}"/>
              </a:ext>
            </a:extLst>
          </p:cNvPr>
          <p:cNvSpPr>
            <a:spLocks noGrp="1"/>
          </p:cNvSpPr>
          <p:nvPr>
            <p:ph type="title"/>
          </p:nvPr>
        </p:nvSpPr>
        <p:spPr>
          <a:xfrm>
            <a:off x="1999017" y="97134"/>
            <a:ext cx="7747884" cy="566057"/>
          </a:xfrm>
        </p:spPr>
        <p:txBody>
          <a:bodyPr>
            <a:normAutofit fontScale="90000"/>
          </a:bodyPr>
          <a:lstStyle/>
          <a:p>
            <a:r>
              <a:rPr lang="en-US" i="1" u="sng" dirty="0"/>
              <a:t>Add / Remove Vehicle Flowchart</a:t>
            </a:r>
          </a:p>
        </p:txBody>
      </p:sp>
      <p:sp>
        <p:nvSpPr>
          <p:cNvPr id="3" name="Content Placeholder 2">
            <a:extLst>
              <a:ext uri="{FF2B5EF4-FFF2-40B4-BE49-F238E27FC236}">
                <a16:creationId xmlns:a16="http://schemas.microsoft.com/office/drawing/2014/main" id="{E25B1DE8-F13D-1025-BD8C-97A8AA62AD3C}"/>
              </a:ext>
            </a:extLst>
          </p:cNvPr>
          <p:cNvSpPr>
            <a:spLocks noGrp="1"/>
          </p:cNvSpPr>
          <p:nvPr>
            <p:ph idx="1"/>
          </p:nvPr>
        </p:nvSpPr>
        <p:spPr>
          <a:xfrm>
            <a:off x="7455877" y="914400"/>
            <a:ext cx="4220308" cy="5486399"/>
          </a:xfrm>
          <a:solidFill>
            <a:schemeClr val="tx2">
              <a:lumMod val="10000"/>
            </a:schemeClr>
          </a:solidFill>
        </p:spPr>
        <p:txBody>
          <a:bodyPr/>
          <a:lstStyle/>
          <a:p>
            <a:r>
              <a:rPr lang="en-US" dirty="0"/>
              <a:t>Add Vehicle:</a:t>
            </a:r>
          </a:p>
          <a:p>
            <a:pPr marL="36900" indent="0">
              <a:buNone/>
            </a:pPr>
            <a:r>
              <a:rPr lang="en-US" dirty="0"/>
              <a:t>Input:-Enter Vehicle ID: </a:t>
            </a:r>
            <a:r>
              <a:rPr lang="en-US" b="1" dirty="0"/>
              <a:t>V123</a:t>
            </a:r>
          </a:p>
          <a:p>
            <a:pPr marL="36900" indent="0">
              <a:buNone/>
            </a:pPr>
            <a:r>
              <a:rPr lang="en-US" b="1" dirty="0"/>
              <a:t>	     </a:t>
            </a:r>
            <a:r>
              <a:rPr lang="en-US" dirty="0"/>
              <a:t>Enter Vehicle type: Bike</a:t>
            </a:r>
          </a:p>
          <a:p>
            <a:pPr marL="36900" indent="0">
              <a:buNone/>
            </a:pPr>
            <a:r>
              <a:rPr lang="en-US" dirty="0"/>
              <a:t>	     Enter Vehicle brand: Jupiter</a:t>
            </a:r>
          </a:p>
          <a:p>
            <a:pPr marL="36900" indent="0">
              <a:buNone/>
            </a:pPr>
            <a:r>
              <a:rPr lang="en-US" dirty="0"/>
              <a:t>            Enter rental rate: 1000.00</a:t>
            </a:r>
          </a:p>
          <a:p>
            <a:pPr marL="36900" indent="0">
              <a:buNone/>
            </a:pPr>
            <a:r>
              <a:rPr lang="en-US" dirty="0"/>
              <a:t>Output:- </a:t>
            </a:r>
          </a:p>
          <a:p>
            <a:pPr marL="36900" indent="0">
              <a:buNone/>
            </a:pPr>
            <a:r>
              <a:rPr lang="en-US" dirty="0"/>
              <a:t>Vehicle added </a:t>
            </a:r>
            <a:r>
              <a:rPr lang="en-US" dirty="0" err="1"/>
              <a:t>successfullly</a:t>
            </a:r>
            <a:r>
              <a:rPr lang="en-US" dirty="0"/>
              <a:t>:</a:t>
            </a:r>
            <a:r>
              <a:rPr lang="en-US" b="1" dirty="0"/>
              <a:t> V123 – Jupiter Bike</a:t>
            </a:r>
            <a:r>
              <a:rPr lang="en-US" dirty="0"/>
              <a:t> </a:t>
            </a:r>
          </a:p>
          <a:p>
            <a:pPr>
              <a:buFont typeface="Wingdings" panose="05000000000000000000" pitchFamily="2" charset="2"/>
              <a:buChar char="v"/>
            </a:pPr>
            <a:r>
              <a:rPr lang="en-US" dirty="0"/>
              <a:t>Remove Vehicle:</a:t>
            </a:r>
          </a:p>
          <a:p>
            <a:pPr marL="36900" indent="0">
              <a:buNone/>
            </a:pPr>
            <a:r>
              <a:rPr lang="en-US" dirty="0"/>
              <a:t>Input:- Enter vehicle ID to remove:  </a:t>
            </a:r>
            <a:r>
              <a:rPr lang="en-US" b="1" dirty="0"/>
              <a:t>V123</a:t>
            </a:r>
          </a:p>
          <a:p>
            <a:pPr marL="36900" indent="0">
              <a:buNone/>
            </a:pPr>
            <a:r>
              <a:rPr lang="en-US" dirty="0"/>
              <a:t>Output:- Vehicle removed successfully: </a:t>
            </a:r>
            <a:r>
              <a:rPr lang="en-US" b="1" dirty="0"/>
              <a:t>V123</a:t>
            </a:r>
            <a:endParaRPr lang="en-US" dirty="0"/>
          </a:p>
        </p:txBody>
      </p:sp>
      <p:pic>
        <p:nvPicPr>
          <p:cNvPr id="7" name="Picture 6">
            <a:extLst>
              <a:ext uri="{FF2B5EF4-FFF2-40B4-BE49-F238E27FC236}">
                <a16:creationId xmlns:a16="http://schemas.microsoft.com/office/drawing/2014/main" id="{E052853D-0D38-C14F-E911-7669FE7D1982}"/>
              </a:ext>
            </a:extLst>
          </p:cNvPr>
          <p:cNvPicPr>
            <a:picLocks noChangeAspect="1"/>
          </p:cNvPicPr>
          <p:nvPr/>
        </p:nvPicPr>
        <p:blipFill>
          <a:blip r:embed="rId2"/>
          <a:stretch>
            <a:fillRect/>
          </a:stretch>
        </p:blipFill>
        <p:spPr>
          <a:xfrm>
            <a:off x="0" y="663192"/>
            <a:ext cx="6752492" cy="6194808"/>
          </a:xfrm>
          <a:prstGeom prst="rect">
            <a:avLst/>
          </a:prstGeom>
        </p:spPr>
      </p:pic>
      <p:sp>
        <p:nvSpPr>
          <p:cNvPr id="10" name="Rectangle 9">
            <a:extLst>
              <a:ext uri="{FF2B5EF4-FFF2-40B4-BE49-F238E27FC236}">
                <a16:creationId xmlns:a16="http://schemas.microsoft.com/office/drawing/2014/main" id="{B9ED4B80-AEDF-C930-BA8A-D72F80EA6096}"/>
              </a:ext>
            </a:extLst>
          </p:cNvPr>
          <p:cNvSpPr/>
          <p:nvPr/>
        </p:nvSpPr>
        <p:spPr>
          <a:xfrm>
            <a:off x="4722725" y="6400799"/>
            <a:ext cx="1929284" cy="261258"/>
          </a:xfrm>
          <a:prstGeom prst="rect">
            <a:avLst/>
          </a:prstGeom>
          <a:solidFill>
            <a:schemeClr val="tx2">
              <a:lumMod val="10000"/>
            </a:schemeClr>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4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E5E76-63B7-6D30-30B6-E0861E307D01}"/>
              </a:ext>
            </a:extLst>
          </p:cNvPr>
          <p:cNvSpPr>
            <a:spLocks noGrp="1"/>
          </p:cNvSpPr>
          <p:nvPr>
            <p:ph idx="1"/>
          </p:nvPr>
        </p:nvSpPr>
        <p:spPr>
          <a:xfrm>
            <a:off x="6782638" y="0"/>
            <a:ext cx="5174900" cy="6858000"/>
          </a:xfrm>
          <a:solidFill>
            <a:schemeClr val="tx2">
              <a:lumMod val="10000"/>
            </a:schemeClr>
          </a:solidFill>
        </p:spPr>
        <p:txBody>
          <a:bodyPr>
            <a:normAutofit/>
          </a:bodyPr>
          <a:lstStyle/>
          <a:p>
            <a:r>
              <a:rPr lang="en-US" sz="2800" b="1" i="1" dirty="0"/>
              <a:t>Add Customer:-</a:t>
            </a:r>
          </a:p>
          <a:p>
            <a:pPr marL="36900" indent="0">
              <a:buNone/>
            </a:pPr>
            <a:r>
              <a:rPr lang="en-US" sz="2800" dirty="0"/>
              <a:t>Input:- </a:t>
            </a:r>
          </a:p>
          <a:p>
            <a:pPr marL="36900" indent="0">
              <a:buNone/>
            </a:pPr>
            <a:r>
              <a:rPr lang="en-US" sz="2800" dirty="0"/>
              <a:t>Enter customer ID:- </a:t>
            </a:r>
            <a:r>
              <a:rPr lang="en-US" sz="2800" b="1" dirty="0"/>
              <a:t>C124</a:t>
            </a:r>
          </a:p>
          <a:p>
            <a:pPr marL="36900" indent="0">
              <a:buNone/>
            </a:pPr>
            <a:r>
              <a:rPr lang="en-US" sz="2800" dirty="0"/>
              <a:t>Enter customer name: </a:t>
            </a:r>
            <a:r>
              <a:rPr lang="en-US" sz="2800" b="1" dirty="0"/>
              <a:t>Ajay Singh Bartwal</a:t>
            </a:r>
          </a:p>
          <a:p>
            <a:pPr marL="36900" indent="0">
              <a:buNone/>
            </a:pPr>
            <a:r>
              <a:rPr lang="en-US" sz="2800" dirty="0"/>
              <a:t>Enter contact number: </a:t>
            </a:r>
            <a:r>
              <a:rPr lang="en-US" sz="2800" b="1" dirty="0"/>
              <a:t>9663636265</a:t>
            </a:r>
          </a:p>
          <a:p>
            <a:pPr marL="36900" indent="0">
              <a:buNone/>
            </a:pPr>
            <a:r>
              <a:rPr lang="en-US" sz="2800" dirty="0"/>
              <a:t>Output: </a:t>
            </a:r>
          </a:p>
          <a:p>
            <a:pPr marL="36900" indent="0">
              <a:buNone/>
            </a:pPr>
            <a:r>
              <a:rPr lang="en-US" sz="2800" dirty="0"/>
              <a:t>Customer added successfully: </a:t>
            </a:r>
            <a:r>
              <a:rPr lang="en-US" sz="2800" b="1" dirty="0"/>
              <a:t>Ajay Singh Bartwal</a:t>
            </a:r>
          </a:p>
        </p:txBody>
      </p:sp>
      <p:pic>
        <p:nvPicPr>
          <p:cNvPr id="5" name="Picture 4">
            <a:extLst>
              <a:ext uri="{FF2B5EF4-FFF2-40B4-BE49-F238E27FC236}">
                <a16:creationId xmlns:a16="http://schemas.microsoft.com/office/drawing/2014/main" id="{209FB62D-4021-0318-606A-E0D676621F16}"/>
              </a:ext>
            </a:extLst>
          </p:cNvPr>
          <p:cNvPicPr>
            <a:picLocks noChangeAspect="1"/>
          </p:cNvPicPr>
          <p:nvPr/>
        </p:nvPicPr>
        <p:blipFill>
          <a:blip r:embed="rId2"/>
          <a:stretch>
            <a:fillRect/>
          </a:stretch>
        </p:blipFill>
        <p:spPr>
          <a:xfrm>
            <a:off x="0" y="442126"/>
            <a:ext cx="6782638" cy="6415873"/>
          </a:xfrm>
          <a:prstGeom prst="rect">
            <a:avLst/>
          </a:prstGeom>
        </p:spPr>
      </p:pic>
      <p:sp>
        <p:nvSpPr>
          <p:cNvPr id="8" name="TextBox 7">
            <a:extLst>
              <a:ext uri="{FF2B5EF4-FFF2-40B4-BE49-F238E27FC236}">
                <a16:creationId xmlns:a16="http://schemas.microsoft.com/office/drawing/2014/main" id="{2A42BA20-D7A8-5FB4-ADAA-47DDCDED9DD3}"/>
              </a:ext>
            </a:extLst>
          </p:cNvPr>
          <p:cNvSpPr txBox="1"/>
          <p:nvPr/>
        </p:nvSpPr>
        <p:spPr>
          <a:xfrm>
            <a:off x="2532187" y="-9769"/>
            <a:ext cx="3366197" cy="461665"/>
          </a:xfrm>
          <a:prstGeom prst="rect">
            <a:avLst/>
          </a:prstGeom>
          <a:noFill/>
        </p:spPr>
        <p:txBody>
          <a:bodyPr wrap="square" rtlCol="0">
            <a:spAutoFit/>
          </a:bodyPr>
          <a:lstStyle/>
          <a:p>
            <a:r>
              <a:rPr lang="en-US" sz="2400" i="1" u="sng" dirty="0"/>
              <a:t>Add Customer </a:t>
            </a:r>
          </a:p>
        </p:txBody>
      </p:sp>
    </p:spTree>
    <p:extLst>
      <p:ext uri="{BB962C8B-B14F-4D97-AF65-F5344CB8AC3E}">
        <p14:creationId xmlns:p14="http://schemas.microsoft.com/office/powerpoint/2010/main" val="32522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265</TotalTime>
  <Words>854</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Wingdings</vt:lpstr>
      <vt:lpstr>Wingdings 2</vt:lpstr>
      <vt:lpstr>Slate</vt:lpstr>
      <vt:lpstr>Vehicle Rental Management System</vt:lpstr>
      <vt:lpstr>Project_Info</vt:lpstr>
      <vt:lpstr>Introduction</vt:lpstr>
      <vt:lpstr>Purpose</vt:lpstr>
      <vt:lpstr>Key Features</vt:lpstr>
      <vt:lpstr>Technologies Used</vt:lpstr>
      <vt:lpstr>PowerPoint Presentation</vt:lpstr>
      <vt:lpstr>Add / Remove Vehicle Flowchart</vt:lpstr>
      <vt:lpstr>PowerPoint Presentation</vt:lpstr>
      <vt:lpstr>PowerPoint Presentation</vt:lpstr>
      <vt:lpstr>PowerPoint Presentation</vt:lpstr>
      <vt:lpstr>PowerPoint Presentation</vt:lpstr>
      <vt:lpstr>Benefits</vt:lpstr>
      <vt:lpstr>PowerPoint Presentation</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Aᴊᴀʏ Bᴀʀᴛᴡᴀʟ</dc:creator>
  <cp:lastModifiedBy>Aᴊᴀʏ Bᴀʀᴛᴡᴀʟ</cp:lastModifiedBy>
  <cp:revision>1</cp:revision>
  <dcterms:created xsi:type="dcterms:W3CDTF">2024-07-13T03:39:28Z</dcterms:created>
  <dcterms:modified xsi:type="dcterms:W3CDTF">2024-07-14T13:48:59Z</dcterms:modified>
</cp:coreProperties>
</file>