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16" r:id="rId2"/>
    <p:sldId id="412" r:id="rId3"/>
    <p:sldId id="930" r:id="rId4"/>
    <p:sldId id="933" r:id="rId5"/>
    <p:sldId id="950" r:id="rId6"/>
    <p:sldId id="931" r:id="rId7"/>
    <p:sldId id="534" r:id="rId8"/>
    <p:sldId id="535" r:id="rId9"/>
    <p:sldId id="536" r:id="rId10"/>
    <p:sldId id="902" r:id="rId11"/>
    <p:sldId id="901" r:id="rId12"/>
    <p:sldId id="925" r:id="rId13"/>
    <p:sldId id="926" r:id="rId14"/>
    <p:sldId id="927" r:id="rId15"/>
    <p:sldId id="917" r:id="rId16"/>
    <p:sldId id="918" r:id="rId17"/>
    <p:sldId id="919" r:id="rId18"/>
    <p:sldId id="537" r:id="rId19"/>
    <p:sldId id="953" r:id="rId20"/>
    <p:sldId id="890" r:id="rId2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8D2FB-D900-400C-B993-A46BC825289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367811F-02E9-4056-8310-51D32C94A60F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การติดตั้ง 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Python, Anaconda, VS Code, Extension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และ 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Library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ที่สำคัญๆ สำหรับการพัฒนา 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AI, Machine Learning </a:t>
          </a:r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และ 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Leaning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12031C-5EC6-4D9E-9EF1-2216C887FED0}" type="parTrans" cxnId="{E482A330-406F-4634-965D-6490622A24FD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1E5D4E8-67C4-4299-B68A-161617456E61}" type="sibTrans" cxnId="{E482A330-406F-4634-965D-6490622A24FD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6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6D5577-4F25-49CE-8922-2D2B4F599FE7}" type="pres">
      <dgm:prSet presAssocID="{D968D2FB-D900-400C-B993-A46BC8252895}" presName="compositeShape" presStyleCnt="0">
        <dgm:presLayoutVars>
          <dgm:dir/>
          <dgm:resizeHandles/>
        </dgm:presLayoutVars>
      </dgm:prSet>
      <dgm:spPr/>
    </dgm:pt>
    <dgm:pt modelId="{4DCAB375-BAC1-434F-AE87-2EFF326D63F8}" type="pres">
      <dgm:prSet presAssocID="{D968D2FB-D900-400C-B993-A46BC8252895}" presName="pyramid" presStyleLbl="node1" presStyleIdx="0" presStyleCnt="1"/>
      <dgm:spPr/>
    </dgm:pt>
    <dgm:pt modelId="{70849992-0A21-4088-AB97-3878B0BCD1AD}" type="pres">
      <dgm:prSet presAssocID="{D968D2FB-D900-400C-B993-A46BC8252895}" presName="theList" presStyleCnt="0"/>
      <dgm:spPr/>
    </dgm:pt>
    <dgm:pt modelId="{D38C0076-FF61-41DC-86DB-53584C520165}" type="pres">
      <dgm:prSet presAssocID="{8367811F-02E9-4056-8310-51D32C94A60F}" presName="aNode" presStyleLbl="fgAcc1" presStyleIdx="0" presStyleCnt="1" custScaleX="261752" custScaleY="75644">
        <dgm:presLayoutVars>
          <dgm:bulletEnabled val="1"/>
        </dgm:presLayoutVars>
      </dgm:prSet>
      <dgm:spPr/>
    </dgm:pt>
    <dgm:pt modelId="{F5CAA927-C572-450E-B332-D611BABD3EB9}" type="pres">
      <dgm:prSet presAssocID="{8367811F-02E9-4056-8310-51D32C94A60F}" presName="aSpace" presStyleCnt="0"/>
      <dgm:spPr/>
    </dgm:pt>
  </dgm:ptLst>
  <dgm:cxnLst>
    <dgm:cxn modelId="{E482A330-406F-4634-965D-6490622A24FD}" srcId="{D968D2FB-D900-400C-B993-A46BC8252895}" destId="{8367811F-02E9-4056-8310-51D32C94A60F}" srcOrd="0" destOrd="0" parTransId="{8E12031C-5EC6-4D9E-9EF1-2216C887FED0}" sibTransId="{A1E5D4E8-67C4-4299-B68A-161617456E61}"/>
    <dgm:cxn modelId="{ADD04873-4276-404F-A3CC-6F3102D0FDBA}" type="presOf" srcId="{D968D2FB-D900-400C-B993-A46BC8252895}" destId="{4A6D5577-4F25-49CE-8922-2D2B4F599FE7}" srcOrd="0" destOrd="0" presId="urn:microsoft.com/office/officeart/2005/8/layout/pyramid2"/>
    <dgm:cxn modelId="{02541A8A-D93D-45FD-AF29-923668A6E06C}" type="presOf" srcId="{8367811F-02E9-4056-8310-51D32C94A60F}" destId="{D38C0076-FF61-41DC-86DB-53584C520165}" srcOrd="0" destOrd="0" presId="urn:microsoft.com/office/officeart/2005/8/layout/pyramid2"/>
    <dgm:cxn modelId="{01390D0E-D884-4667-9705-753EBA644DBF}" type="presParOf" srcId="{4A6D5577-4F25-49CE-8922-2D2B4F599FE7}" destId="{4DCAB375-BAC1-434F-AE87-2EFF326D63F8}" srcOrd="0" destOrd="0" presId="urn:microsoft.com/office/officeart/2005/8/layout/pyramid2"/>
    <dgm:cxn modelId="{C3FD4395-ED49-44F5-8CB5-BCB2BFE9575C}" type="presParOf" srcId="{4A6D5577-4F25-49CE-8922-2D2B4F599FE7}" destId="{70849992-0A21-4088-AB97-3878B0BCD1AD}" srcOrd="1" destOrd="0" presId="urn:microsoft.com/office/officeart/2005/8/layout/pyramid2"/>
    <dgm:cxn modelId="{9C894279-918A-407C-BDA3-A3CE0573E20A}" type="presParOf" srcId="{70849992-0A21-4088-AB97-3878B0BCD1AD}" destId="{D38C0076-FF61-41DC-86DB-53584C520165}" srcOrd="0" destOrd="0" presId="urn:microsoft.com/office/officeart/2005/8/layout/pyramid2"/>
    <dgm:cxn modelId="{BB23E33A-1982-4722-AEAE-D8C7EAB1F702}" type="presParOf" srcId="{70849992-0A21-4088-AB97-3878B0BCD1AD}" destId="{F5CAA927-C572-450E-B332-D611BABD3EB9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9A1A4-1968-4A83-A250-C698A3C45130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h-TH"/>
        </a:p>
      </dgm:t>
    </dgm:pt>
    <dgm:pt modelId="{DE0893B6-F98B-487A-9885-6578A2ADC177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r>
            <a:rPr lang="th-TH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การติดตั้ง</a:t>
          </a:r>
        </a:p>
      </dgm:t>
    </dgm:pt>
    <dgm:pt modelId="{B92D252F-3152-4DCD-A3C3-A5571659C484}" type="parTrans" cxnId="{ABC5611E-7AFE-4E75-87CF-515B3432ABE6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AE5B68-BE2D-4C9E-8D29-1D5401778C2C}" type="sibTrans" cxnId="{ABC5611E-7AFE-4E75-87CF-515B3432ABE6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6D1862-A146-4D65-9579-DC183F207352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algn="l"/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Python: 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https://www.python.org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DA4883-1BF9-4EA5-9406-35F5E9BD2707}" type="parTrans" cxnId="{2C00D8F2-C37E-4E1F-8A90-C1E75A390AF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001B4-875E-4C1E-B7D4-DBF7E2C620FF}" type="sibTrans" cxnId="{2C00D8F2-C37E-4E1F-8A90-C1E75A390AF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7691A2-3942-40D3-941A-2BEFBF7C955C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algn="l"/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Anaconda: 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https://www.anaconda.com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FA23FF-3E59-4C77-AF19-616A49F9626A}" type="parTrans" cxnId="{F906738F-5F00-4BD4-A64D-0D0E8ED20BF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632692-93BC-41E9-804D-A6EFE69CFA8C}" type="sibTrans" cxnId="{F906738F-5F00-4BD4-A64D-0D0E8ED20BF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th-TH" sz="4000" b="1" cap="none" spc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F5D408-37F5-4106-8432-5ED96B814BFE}">
      <dgm:prSet phldrT="[Text]" custT="1"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algn="l"/>
          <a:r>
            <a:rPr lang="en-US" sz="4000" b="1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VS Code: </a:t>
          </a:r>
          <a:r>
            <a:rPr lang="en-US" sz="4000" b="1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https://code.visualstudio.com/Download</a:t>
          </a:r>
          <a:endParaRPr lang="th-TH" sz="4000" b="1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64A4ED-CB5D-4BA0-8A91-E5F51BB9EF5D}" type="parTrans" cxnId="{23AA40FD-49E6-46ED-98A2-818DB20AB095}">
      <dgm:prSet/>
      <dgm:spPr/>
      <dgm:t>
        <a:bodyPr/>
        <a:lstStyle/>
        <a:p>
          <a:endParaRPr lang="th-TH" sz="4000"/>
        </a:p>
      </dgm:t>
    </dgm:pt>
    <dgm:pt modelId="{7B6C9B65-AB4D-4FD7-821F-8BBF3A9F9F82}" type="sibTrans" cxnId="{23AA40FD-49E6-46ED-98A2-818DB20AB095}">
      <dgm:prSet/>
      <dgm:spPr/>
      <dgm:t>
        <a:bodyPr/>
        <a:lstStyle/>
        <a:p>
          <a:endParaRPr lang="th-TH" sz="4000"/>
        </a:p>
      </dgm:t>
    </dgm:pt>
    <dgm:pt modelId="{CF880310-2832-4211-837B-BBBBC93A4387}" type="pres">
      <dgm:prSet presAssocID="{E409A1A4-1968-4A83-A250-C698A3C451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CD3275-86F8-4C04-B9DD-1885D59C70EA}" type="pres">
      <dgm:prSet presAssocID="{DE0893B6-F98B-487A-9885-6578A2ADC177}" presName="hierRoot1" presStyleCnt="0">
        <dgm:presLayoutVars>
          <dgm:hierBranch val="init"/>
        </dgm:presLayoutVars>
      </dgm:prSet>
      <dgm:spPr/>
    </dgm:pt>
    <dgm:pt modelId="{03C813B7-4BA0-4031-8E3A-689393B5C496}" type="pres">
      <dgm:prSet presAssocID="{DE0893B6-F98B-487A-9885-6578A2ADC177}" presName="rootComposite1" presStyleCnt="0"/>
      <dgm:spPr/>
    </dgm:pt>
    <dgm:pt modelId="{6FBF3739-8E45-4D56-9520-328EB444274E}" type="pres">
      <dgm:prSet presAssocID="{DE0893B6-F98B-487A-9885-6578A2ADC177}" presName="rootText1" presStyleLbl="node0" presStyleIdx="0" presStyleCnt="1" custScaleX="71451" custScaleY="214834">
        <dgm:presLayoutVars>
          <dgm:chPref val="3"/>
        </dgm:presLayoutVars>
      </dgm:prSet>
      <dgm:spPr/>
    </dgm:pt>
    <dgm:pt modelId="{A9A55CC0-630E-4DD3-8CEF-EEE40E1DCB82}" type="pres">
      <dgm:prSet presAssocID="{DE0893B6-F98B-487A-9885-6578A2ADC177}" presName="rootConnector1" presStyleLbl="node1" presStyleIdx="0" presStyleCnt="0"/>
      <dgm:spPr/>
    </dgm:pt>
    <dgm:pt modelId="{A26C3863-B00B-45F9-A0E8-B8B84912E378}" type="pres">
      <dgm:prSet presAssocID="{DE0893B6-F98B-487A-9885-6578A2ADC177}" presName="hierChild2" presStyleCnt="0"/>
      <dgm:spPr/>
    </dgm:pt>
    <dgm:pt modelId="{A402FCFA-7697-4001-AD15-627A167A3F24}" type="pres">
      <dgm:prSet presAssocID="{58DA4883-1BF9-4EA5-9406-35F5E9BD2707}" presName="Name64" presStyleLbl="parChTrans1D2" presStyleIdx="0" presStyleCnt="3"/>
      <dgm:spPr/>
    </dgm:pt>
    <dgm:pt modelId="{F1F65761-4236-4A5A-A00F-BB12AD987160}" type="pres">
      <dgm:prSet presAssocID="{F66D1862-A146-4D65-9579-DC183F207352}" presName="hierRoot2" presStyleCnt="0">
        <dgm:presLayoutVars>
          <dgm:hierBranch val="init"/>
        </dgm:presLayoutVars>
      </dgm:prSet>
      <dgm:spPr/>
    </dgm:pt>
    <dgm:pt modelId="{EF66488B-AC27-4EC3-8C8D-1DDE65B33D15}" type="pres">
      <dgm:prSet presAssocID="{F66D1862-A146-4D65-9579-DC183F207352}" presName="rootComposite" presStyleCnt="0"/>
      <dgm:spPr/>
    </dgm:pt>
    <dgm:pt modelId="{6A1A8F83-DE4D-4F1F-B5FB-EE9385DCC182}" type="pres">
      <dgm:prSet presAssocID="{F66D1862-A146-4D65-9579-DC183F207352}" presName="rootText" presStyleLbl="node2" presStyleIdx="0" presStyleCnt="3" custScaleX="325099" custScaleY="245568">
        <dgm:presLayoutVars>
          <dgm:chPref val="3"/>
        </dgm:presLayoutVars>
      </dgm:prSet>
      <dgm:spPr/>
    </dgm:pt>
    <dgm:pt modelId="{DAE65682-51E2-4B98-AE23-97591BCFBAA0}" type="pres">
      <dgm:prSet presAssocID="{F66D1862-A146-4D65-9579-DC183F207352}" presName="rootConnector" presStyleLbl="node2" presStyleIdx="0" presStyleCnt="3"/>
      <dgm:spPr/>
    </dgm:pt>
    <dgm:pt modelId="{BBADEC49-4F22-47EE-AB29-CF76B8F02A2D}" type="pres">
      <dgm:prSet presAssocID="{F66D1862-A146-4D65-9579-DC183F207352}" presName="hierChild4" presStyleCnt="0"/>
      <dgm:spPr/>
    </dgm:pt>
    <dgm:pt modelId="{9F48F4A2-AF0D-48BE-B656-8D0AADEA74A2}" type="pres">
      <dgm:prSet presAssocID="{F66D1862-A146-4D65-9579-DC183F207352}" presName="hierChild5" presStyleCnt="0"/>
      <dgm:spPr/>
    </dgm:pt>
    <dgm:pt modelId="{B69BFBC8-BE30-40B5-97D6-E164AC2998EB}" type="pres">
      <dgm:prSet presAssocID="{C4FA23FF-3E59-4C77-AF19-616A49F9626A}" presName="Name64" presStyleLbl="parChTrans1D2" presStyleIdx="1" presStyleCnt="3"/>
      <dgm:spPr/>
    </dgm:pt>
    <dgm:pt modelId="{332E9D02-338D-4020-92BF-DA2B5D1769D2}" type="pres">
      <dgm:prSet presAssocID="{D77691A2-3942-40D3-941A-2BEFBF7C955C}" presName="hierRoot2" presStyleCnt="0">
        <dgm:presLayoutVars>
          <dgm:hierBranch val="init"/>
        </dgm:presLayoutVars>
      </dgm:prSet>
      <dgm:spPr/>
    </dgm:pt>
    <dgm:pt modelId="{B88C0F62-A92B-4A8C-B43B-436E7ABA525B}" type="pres">
      <dgm:prSet presAssocID="{D77691A2-3942-40D3-941A-2BEFBF7C955C}" presName="rootComposite" presStyleCnt="0"/>
      <dgm:spPr/>
    </dgm:pt>
    <dgm:pt modelId="{F747F625-E240-4315-B981-C101C1E3E86B}" type="pres">
      <dgm:prSet presAssocID="{D77691A2-3942-40D3-941A-2BEFBF7C955C}" presName="rootText" presStyleLbl="node2" presStyleIdx="1" presStyleCnt="3" custScaleX="325099" custScaleY="196944">
        <dgm:presLayoutVars>
          <dgm:chPref val="3"/>
        </dgm:presLayoutVars>
      </dgm:prSet>
      <dgm:spPr/>
    </dgm:pt>
    <dgm:pt modelId="{3BFDB746-947B-4E79-808A-4DE13F531FB7}" type="pres">
      <dgm:prSet presAssocID="{D77691A2-3942-40D3-941A-2BEFBF7C955C}" presName="rootConnector" presStyleLbl="node2" presStyleIdx="1" presStyleCnt="3"/>
      <dgm:spPr/>
    </dgm:pt>
    <dgm:pt modelId="{E01BA2CE-52C7-4A65-9862-BA5BC2C93172}" type="pres">
      <dgm:prSet presAssocID="{D77691A2-3942-40D3-941A-2BEFBF7C955C}" presName="hierChild4" presStyleCnt="0"/>
      <dgm:spPr/>
    </dgm:pt>
    <dgm:pt modelId="{CDF70BDB-E544-4F35-B9A1-090596D7A8BF}" type="pres">
      <dgm:prSet presAssocID="{D77691A2-3942-40D3-941A-2BEFBF7C955C}" presName="hierChild5" presStyleCnt="0"/>
      <dgm:spPr/>
    </dgm:pt>
    <dgm:pt modelId="{4B12C2A0-8422-476B-8B5C-59EB556DE828}" type="pres">
      <dgm:prSet presAssocID="{1A64A4ED-CB5D-4BA0-8A91-E5F51BB9EF5D}" presName="Name64" presStyleLbl="parChTrans1D2" presStyleIdx="2" presStyleCnt="3"/>
      <dgm:spPr/>
    </dgm:pt>
    <dgm:pt modelId="{24BCB268-8319-4B3C-BD2D-49288BBB8E6F}" type="pres">
      <dgm:prSet presAssocID="{ACF5D408-37F5-4106-8432-5ED96B814BFE}" presName="hierRoot2" presStyleCnt="0">
        <dgm:presLayoutVars>
          <dgm:hierBranch val="init"/>
        </dgm:presLayoutVars>
      </dgm:prSet>
      <dgm:spPr/>
    </dgm:pt>
    <dgm:pt modelId="{45F3B163-33B2-46FC-B375-3C8E5D7F4FFE}" type="pres">
      <dgm:prSet presAssocID="{ACF5D408-37F5-4106-8432-5ED96B814BFE}" presName="rootComposite" presStyleCnt="0"/>
      <dgm:spPr/>
    </dgm:pt>
    <dgm:pt modelId="{5A607565-4FCD-4351-9848-C714E137BC1C}" type="pres">
      <dgm:prSet presAssocID="{ACF5D408-37F5-4106-8432-5ED96B814BFE}" presName="rootText" presStyleLbl="node2" presStyleIdx="2" presStyleCnt="3" custScaleX="323273" custScaleY="254769">
        <dgm:presLayoutVars>
          <dgm:chPref val="3"/>
        </dgm:presLayoutVars>
      </dgm:prSet>
      <dgm:spPr/>
    </dgm:pt>
    <dgm:pt modelId="{09DBF319-B808-428A-8F27-B21F4734C150}" type="pres">
      <dgm:prSet presAssocID="{ACF5D408-37F5-4106-8432-5ED96B814BFE}" presName="rootConnector" presStyleLbl="node2" presStyleIdx="2" presStyleCnt="3"/>
      <dgm:spPr/>
    </dgm:pt>
    <dgm:pt modelId="{E390F017-9AD0-4738-867B-1725A0BADA07}" type="pres">
      <dgm:prSet presAssocID="{ACF5D408-37F5-4106-8432-5ED96B814BFE}" presName="hierChild4" presStyleCnt="0"/>
      <dgm:spPr/>
    </dgm:pt>
    <dgm:pt modelId="{29C94682-68C0-4400-AE51-345615A18E43}" type="pres">
      <dgm:prSet presAssocID="{ACF5D408-37F5-4106-8432-5ED96B814BFE}" presName="hierChild5" presStyleCnt="0"/>
      <dgm:spPr/>
    </dgm:pt>
    <dgm:pt modelId="{775DB8A0-5090-458F-8A98-82B2CB863645}" type="pres">
      <dgm:prSet presAssocID="{DE0893B6-F98B-487A-9885-6578A2ADC177}" presName="hierChild3" presStyleCnt="0"/>
      <dgm:spPr/>
    </dgm:pt>
  </dgm:ptLst>
  <dgm:cxnLst>
    <dgm:cxn modelId="{02AA6002-AE76-4050-B840-18665B1B6210}" type="presOf" srcId="{D77691A2-3942-40D3-941A-2BEFBF7C955C}" destId="{3BFDB746-947B-4E79-808A-4DE13F531FB7}" srcOrd="1" destOrd="0" presId="urn:microsoft.com/office/officeart/2009/3/layout/HorizontalOrganizationChart"/>
    <dgm:cxn modelId="{B669E10F-2E93-418C-94AE-72243B5301A1}" type="presOf" srcId="{ACF5D408-37F5-4106-8432-5ED96B814BFE}" destId="{5A607565-4FCD-4351-9848-C714E137BC1C}" srcOrd="0" destOrd="0" presId="urn:microsoft.com/office/officeart/2009/3/layout/HorizontalOrganizationChart"/>
    <dgm:cxn modelId="{E28E6D11-CA51-4651-BFF5-814FC137C88B}" type="presOf" srcId="{ACF5D408-37F5-4106-8432-5ED96B814BFE}" destId="{09DBF319-B808-428A-8F27-B21F4734C150}" srcOrd="1" destOrd="0" presId="urn:microsoft.com/office/officeart/2009/3/layout/HorizontalOrganizationChart"/>
    <dgm:cxn modelId="{31F8F712-7C4C-4107-8F53-8CAFA2AA5BB3}" type="presOf" srcId="{D77691A2-3942-40D3-941A-2BEFBF7C955C}" destId="{F747F625-E240-4315-B981-C101C1E3E86B}" srcOrd="0" destOrd="0" presId="urn:microsoft.com/office/officeart/2009/3/layout/HorizontalOrganizationChart"/>
    <dgm:cxn modelId="{ABC5611E-7AFE-4E75-87CF-515B3432ABE6}" srcId="{E409A1A4-1968-4A83-A250-C698A3C45130}" destId="{DE0893B6-F98B-487A-9885-6578A2ADC177}" srcOrd="0" destOrd="0" parTransId="{B92D252F-3152-4DCD-A3C3-A5571659C484}" sibTransId="{0EAE5B68-BE2D-4C9E-8D29-1D5401778C2C}"/>
    <dgm:cxn modelId="{A7007A25-5D33-4F39-90EB-0758DA052193}" type="presOf" srcId="{F66D1862-A146-4D65-9579-DC183F207352}" destId="{DAE65682-51E2-4B98-AE23-97591BCFBAA0}" srcOrd="1" destOrd="0" presId="urn:microsoft.com/office/officeart/2009/3/layout/HorizontalOrganizationChart"/>
    <dgm:cxn modelId="{DA0AB373-2F82-4B70-A7ED-7DACFEB15FEA}" type="presOf" srcId="{1A64A4ED-CB5D-4BA0-8A91-E5F51BB9EF5D}" destId="{4B12C2A0-8422-476B-8B5C-59EB556DE828}" srcOrd="0" destOrd="0" presId="urn:microsoft.com/office/officeart/2009/3/layout/HorizontalOrganizationChart"/>
    <dgm:cxn modelId="{BA088779-BFE0-422A-8435-1E1850E7383B}" type="presOf" srcId="{DE0893B6-F98B-487A-9885-6578A2ADC177}" destId="{A9A55CC0-630E-4DD3-8CEF-EEE40E1DCB82}" srcOrd="1" destOrd="0" presId="urn:microsoft.com/office/officeart/2009/3/layout/HorizontalOrganizationChart"/>
    <dgm:cxn modelId="{F906738F-5F00-4BD4-A64D-0D0E8ED20BF2}" srcId="{DE0893B6-F98B-487A-9885-6578A2ADC177}" destId="{D77691A2-3942-40D3-941A-2BEFBF7C955C}" srcOrd="1" destOrd="0" parTransId="{C4FA23FF-3E59-4C77-AF19-616A49F9626A}" sibTransId="{56632692-93BC-41E9-804D-A6EFE69CFA8C}"/>
    <dgm:cxn modelId="{5EF76197-895F-439D-9CB3-CB26944A2130}" type="presOf" srcId="{E409A1A4-1968-4A83-A250-C698A3C45130}" destId="{CF880310-2832-4211-837B-BBBBC93A4387}" srcOrd="0" destOrd="0" presId="urn:microsoft.com/office/officeart/2009/3/layout/HorizontalOrganizationChart"/>
    <dgm:cxn modelId="{BB6DBAC6-9F0A-498C-8D02-7F6A7DDD8F31}" type="presOf" srcId="{F66D1862-A146-4D65-9579-DC183F207352}" destId="{6A1A8F83-DE4D-4F1F-B5FB-EE9385DCC182}" srcOrd="0" destOrd="0" presId="urn:microsoft.com/office/officeart/2009/3/layout/HorizontalOrganizationChart"/>
    <dgm:cxn modelId="{B6190AD7-4279-4390-A7F2-6B2A03D18CEF}" type="presOf" srcId="{58DA4883-1BF9-4EA5-9406-35F5E9BD2707}" destId="{A402FCFA-7697-4001-AD15-627A167A3F24}" srcOrd="0" destOrd="0" presId="urn:microsoft.com/office/officeart/2009/3/layout/HorizontalOrganizationChart"/>
    <dgm:cxn modelId="{E1B73CDC-C7F7-4B1B-916A-983377B5A6E9}" type="presOf" srcId="{C4FA23FF-3E59-4C77-AF19-616A49F9626A}" destId="{B69BFBC8-BE30-40B5-97D6-E164AC2998EB}" srcOrd="0" destOrd="0" presId="urn:microsoft.com/office/officeart/2009/3/layout/HorizontalOrganizationChart"/>
    <dgm:cxn modelId="{575D34F1-55F9-42FD-BAA9-F79C364EBFD6}" type="presOf" srcId="{DE0893B6-F98B-487A-9885-6578A2ADC177}" destId="{6FBF3739-8E45-4D56-9520-328EB444274E}" srcOrd="0" destOrd="0" presId="urn:microsoft.com/office/officeart/2009/3/layout/HorizontalOrganizationChart"/>
    <dgm:cxn modelId="{2C00D8F2-C37E-4E1F-8A90-C1E75A390AF3}" srcId="{DE0893B6-F98B-487A-9885-6578A2ADC177}" destId="{F66D1862-A146-4D65-9579-DC183F207352}" srcOrd="0" destOrd="0" parTransId="{58DA4883-1BF9-4EA5-9406-35F5E9BD2707}" sibTransId="{9A6001B4-875E-4C1E-B7D4-DBF7E2C620FF}"/>
    <dgm:cxn modelId="{23AA40FD-49E6-46ED-98A2-818DB20AB095}" srcId="{DE0893B6-F98B-487A-9885-6578A2ADC177}" destId="{ACF5D408-37F5-4106-8432-5ED96B814BFE}" srcOrd="2" destOrd="0" parTransId="{1A64A4ED-CB5D-4BA0-8A91-E5F51BB9EF5D}" sibTransId="{7B6C9B65-AB4D-4FD7-821F-8BBF3A9F9F82}"/>
    <dgm:cxn modelId="{18C7AA38-859C-4B07-86B3-9981EFF96760}" type="presParOf" srcId="{CF880310-2832-4211-837B-BBBBC93A4387}" destId="{D1CD3275-86F8-4C04-B9DD-1885D59C70EA}" srcOrd="0" destOrd="0" presId="urn:microsoft.com/office/officeart/2009/3/layout/HorizontalOrganizationChart"/>
    <dgm:cxn modelId="{8310584A-9DA3-4A37-B49C-144F164C5646}" type="presParOf" srcId="{D1CD3275-86F8-4C04-B9DD-1885D59C70EA}" destId="{03C813B7-4BA0-4031-8E3A-689393B5C496}" srcOrd="0" destOrd="0" presId="urn:microsoft.com/office/officeart/2009/3/layout/HorizontalOrganizationChart"/>
    <dgm:cxn modelId="{582F2A47-1899-4661-B8D2-890170F03BEF}" type="presParOf" srcId="{03C813B7-4BA0-4031-8E3A-689393B5C496}" destId="{6FBF3739-8E45-4D56-9520-328EB444274E}" srcOrd="0" destOrd="0" presId="urn:microsoft.com/office/officeart/2009/3/layout/HorizontalOrganizationChart"/>
    <dgm:cxn modelId="{94591A5E-C00C-4E22-8E52-8DEB401D38C1}" type="presParOf" srcId="{03C813B7-4BA0-4031-8E3A-689393B5C496}" destId="{A9A55CC0-630E-4DD3-8CEF-EEE40E1DCB82}" srcOrd="1" destOrd="0" presId="urn:microsoft.com/office/officeart/2009/3/layout/HorizontalOrganizationChart"/>
    <dgm:cxn modelId="{0F93410F-4E7A-4B51-B684-6BF4DFEEB654}" type="presParOf" srcId="{D1CD3275-86F8-4C04-B9DD-1885D59C70EA}" destId="{A26C3863-B00B-45F9-A0E8-B8B84912E378}" srcOrd="1" destOrd="0" presId="urn:microsoft.com/office/officeart/2009/3/layout/HorizontalOrganizationChart"/>
    <dgm:cxn modelId="{F9BA0516-1F2C-4FC2-A644-E4BFBA7357F8}" type="presParOf" srcId="{A26C3863-B00B-45F9-A0E8-B8B84912E378}" destId="{A402FCFA-7697-4001-AD15-627A167A3F24}" srcOrd="0" destOrd="0" presId="urn:microsoft.com/office/officeart/2009/3/layout/HorizontalOrganizationChart"/>
    <dgm:cxn modelId="{22BA5EC2-7E2F-4E10-9B0B-491A78F947F9}" type="presParOf" srcId="{A26C3863-B00B-45F9-A0E8-B8B84912E378}" destId="{F1F65761-4236-4A5A-A00F-BB12AD987160}" srcOrd="1" destOrd="0" presId="urn:microsoft.com/office/officeart/2009/3/layout/HorizontalOrganizationChart"/>
    <dgm:cxn modelId="{89140806-F04B-4E50-9C35-5D6FDAC03D50}" type="presParOf" srcId="{F1F65761-4236-4A5A-A00F-BB12AD987160}" destId="{EF66488B-AC27-4EC3-8C8D-1DDE65B33D15}" srcOrd="0" destOrd="0" presId="urn:microsoft.com/office/officeart/2009/3/layout/HorizontalOrganizationChart"/>
    <dgm:cxn modelId="{724CA901-D433-457E-B004-E0A6DE49B38F}" type="presParOf" srcId="{EF66488B-AC27-4EC3-8C8D-1DDE65B33D15}" destId="{6A1A8F83-DE4D-4F1F-B5FB-EE9385DCC182}" srcOrd="0" destOrd="0" presId="urn:microsoft.com/office/officeart/2009/3/layout/HorizontalOrganizationChart"/>
    <dgm:cxn modelId="{76E0AF38-C752-49BD-9EEC-60E76AFE6BB6}" type="presParOf" srcId="{EF66488B-AC27-4EC3-8C8D-1DDE65B33D15}" destId="{DAE65682-51E2-4B98-AE23-97591BCFBAA0}" srcOrd="1" destOrd="0" presId="urn:microsoft.com/office/officeart/2009/3/layout/HorizontalOrganizationChart"/>
    <dgm:cxn modelId="{B45E0F92-4FF3-4446-9D64-1F31902CCF36}" type="presParOf" srcId="{F1F65761-4236-4A5A-A00F-BB12AD987160}" destId="{BBADEC49-4F22-47EE-AB29-CF76B8F02A2D}" srcOrd="1" destOrd="0" presId="urn:microsoft.com/office/officeart/2009/3/layout/HorizontalOrganizationChart"/>
    <dgm:cxn modelId="{4E64EB05-4C63-4F99-9E3C-7B174FDBF323}" type="presParOf" srcId="{F1F65761-4236-4A5A-A00F-BB12AD987160}" destId="{9F48F4A2-AF0D-48BE-B656-8D0AADEA74A2}" srcOrd="2" destOrd="0" presId="urn:microsoft.com/office/officeart/2009/3/layout/HorizontalOrganizationChart"/>
    <dgm:cxn modelId="{D9BBBA25-9CBD-4204-8BB4-0F238F530B89}" type="presParOf" srcId="{A26C3863-B00B-45F9-A0E8-B8B84912E378}" destId="{B69BFBC8-BE30-40B5-97D6-E164AC2998EB}" srcOrd="2" destOrd="0" presId="urn:microsoft.com/office/officeart/2009/3/layout/HorizontalOrganizationChart"/>
    <dgm:cxn modelId="{4E00B695-1A55-4866-8A5C-8DD2D604AC3F}" type="presParOf" srcId="{A26C3863-B00B-45F9-A0E8-B8B84912E378}" destId="{332E9D02-338D-4020-92BF-DA2B5D1769D2}" srcOrd="3" destOrd="0" presId="urn:microsoft.com/office/officeart/2009/3/layout/HorizontalOrganizationChart"/>
    <dgm:cxn modelId="{7E0BD668-EA62-41DD-989B-331EB2004819}" type="presParOf" srcId="{332E9D02-338D-4020-92BF-DA2B5D1769D2}" destId="{B88C0F62-A92B-4A8C-B43B-436E7ABA525B}" srcOrd="0" destOrd="0" presId="urn:microsoft.com/office/officeart/2009/3/layout/HorizontalOrganizationChart"/>
    <dgm:cxn modelId="{56829818-B595-48EC-A05B-D91F30969CB8}" type="presParOf" srcId="{B88C0F62-A92B-4A8C-B43B-436E7ABA525B}" destId="{F747F625-E240-4315-B981-C101C1E3E86B}" srcOrd="0" destOrd="0" presId="urn:microsoft.com/office/officeart/2009/3/layout/HorizontalOrganizationChart"/>
    <dgm:cxn modelId="{DD50B4F7-E4C3-42CE-A9FE-D07C26C48603}" type="presParOf" srcId="{B88C0F62-A92B-4A8C-B43B-436E7ABA525B}" destId="{3BFDB746-947B-4E79-808A-4DE13F531FB7}" srcOrd="1" destOrd="0" presId="urn:microsoft.com/office/officeart/2009/3/layout/HorizontalOrganizationChart"/>
    <dgm:cxn modelId="{CFC93362-6547-458B-B891-76B5043C38A3}" type="presParOf" srcId="{332E9D02-338D-4020-92BF-DA2B5D1769D2}" destId="{E01BA2CE-52C7-4A65-9862-BA5BC2C93172}" srcOrd="1" destOrd="0" presId="urn:microsoft.com/office/officeart/2009/3/layout/HorizontalOrganizationChart"/>
    <dgm:cxn modelId="{BCF1933A-20D2-4253-9DBA-CDDB3E07BAE0}" type="presParOf" srcId="{332E9D02-338D-4020-92BF-DA2B5D1769D2}" destId="{CDF70BDB-E544-4F35-B9A1-090596D7A8BF}" srcOrd="2" destOrd="0" presId="urn:microsoft.com/office/officeart/2009/3/layout/HorizontalOrganizationChart"/>
    <dgm:cxn modelId="{D1E0FC62-C75B-48EC-8D63-556169174987}" type="presParOf" srcId="{A26C3863-B00B-45F9-A0E8-B8B84912E378}" destId="{4B12C2A0-8422-476B-8B5C-59EB556DE828}" srcOrd="4" destOrd="0" presId="urn:microsoft.com/office/officeart/2009/3/layout/HorizontalOrganizationChart"/>
    <dgm:cxn modelId="{DEBD9B99-79A6-4650-AF27-ABC16D9C6B0D}" type="presParOf" srcId="{A26C3863-B00B-45F9-A0E8-B8B84912E378}" destId="{24BCB268-8319-4B3C-BD2D-49288BBB8E6F}" srcOrd="5" destOrd="0" presId="urn:microsoft.com/office/officeart/2009/3/layout/HorizontalOrganizationChart"/>
    <dgm:cxn modelId="{59616347-D97E-4A43-9447-4F8ADD5C9585}" type="presParOf" srcId="{24BCB268-8319-4B3C-BD2D-49288BBB8E6F}" destId="{45F3B163-33B2-46FC-B375-3C8E5D7F4FFE}" srcOrd="0" destOrd="0" presId="urn:microsoft.com/office/officeart/2009/3/layout/HorizontalOrganizationChart"/>
    <dgm:cxn modelId="{CDCDBBA4-E889-4130-8DBE-55171A1678B7}" type="presParOf" srcId="{45F3B163-33B2-46FC-B375-3C8E5D7F4FFE}" destId="{5A607565-4FCD-4351-9848-C714E137BC1C}" srcOrd="0" destOrd="0" presId="urn:microsoft.com/office/officeart/2009/3/layout/HorizontalOrganizationChart"/>
    <dgm:cxn modelId="{F4A1FE5B-454E-42D8-BFC2-D59286C10163}" type="presParOf" srcId="{45F3B163-33B2-46FC-B375-3C8E5D7F4FFE}" destId="{09DBF319-B808-428A-8F27-B21F4734C150}" srcOrd="1" destOrd="0" presId="urn:microsoft.com/office/officeart/2009/3/layout/HorizontalOrganizationChart"/>
    <dgm:cxn modelId="{55E2B5DC-EC74-4592-A861-50E7A0E03B37}" type="presParOf" srcId="{24BCB268-8319-4B3C-BD2D-49288BBB8E6F}" destId="{E390F017-9AD0-4738-867B-1725A0BADA07}" srcOrd="1" destOrd="0" presId="urn:microsoft.com/office/officeart/2009/3/layout/HorizontalOrganizationChart"/>
    <dgm:cxn modelId="{06561FA7-5191-469E-AD32-FC053BA86DB1}" type="presParOf" srcId="{24BCB268-8319-4B3C-BD2D-49288BBB8E6F}" destId="{29C94682-68C0-4400-AE51-345615A18E43}" srcOrd="2" destOrd="0" presId="urn:microsoft.com/office/officeart/2009/3/layout/HorizontalOrganizationChart"/>
    <dgm:cxn modelId="{13D267B0-96BB-4B67-A171-871642C2AF75}" type="presParOf" srcId="{D1CD3275-86F8-4C04-B9DD-1885D59C70EA}" destId="{775DB8A0-5090-458F-8A98-82B2CB86364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AB375-BAC1-434F-AE87-2EFF326D63F8}">
      <dsp:nvSpPr>
        <dsp:cNvPr id="0" name=""/>
        <dsp:cNvSpPr/>
      </dsp:nvSpPr>
      <dsp:spPr>
        <a:xfrm>
          <a:off x="463033" y="0"/>
          <a:ext cx="5811838" cy="58118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C0076-FF61-41DC-86DB-53584C520165}">
      <dsp:nvSpPr>
        <dsp:cNvPr id="0" name=""/>
        <dsp:cNvSpPr/>
      </dsp:nvSpPr>
      <dsp:spPr>
        <a:xfrm>
          <a:off x="313704" y="856804"/>
          <a:ext cx="9888191" cy="35170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การติดตั้ง 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Python, Anaconda, VS Code, Extension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และ 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Library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ที่สำคัญๆ สำหรับการพัฒนา 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AI, Machine Learning </a:t>
          </a: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และ 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Leaning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392" y="1028492"/>
        <a:ext cx="9544815" cy="3173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2C2A0-8422-476B-8B5C-59EB556DE828}">
      <dsp:nvSpPr>
        <dsp:cNvPr id="0" name=""/>
        <dsp:cNvSpPr/>
      </dsp:nvSpPr>
      <dsp:spPr>
        <a:xfrm>
          <a:off x="1916380" y="2905919"/>
          <a:ext cx="488426" cy="195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213" y="0"/>
              </a:lnTo>
              <a:lnTo>
                <a:pt x="244213" y="1953290"/>
              </a:lnTo>
              <a:lnTo>
                <a:pt x="488426" y="19532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BFBC8-BE30-40B5-97D6-E164AC2998EB}">
      <dsp:nvSpPr>
        <dsp:cNvPr id="0" name=""/>
        <dsp:cNvSpPr/>
      </dsp:nvSpPr>
      <dsp:spPr>
        <a:xfrm>
          <a:off x="1916380" y="2825932"/>
          <a:ext cx="488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9986"/>
              </a:moveTo>
              <a:lnTo>
                <a:pt x="244213" y="79986"/>
              </a:lnTo>
              <a:lnTo>
                <a:pt x="244213" y="45720"/>
              </a:lnTo>
              <a:lnTo>
                <a:pt x="48842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2FCFA-7697-4001-AD15-627A167A3F24}">
      <dsp:nvSpPr>
        <dsp:cNvPr id="0" name=""/>
        <dsp:cNvSpPr/>
      </dsp:nvSpPr>
      <dsp:spPr>
        <a:xfrm>
          <a:off x="1916380" y="918361"/>
          <a:ext cx="488426" cy="1987557"/>
        </a:xfrm>
        <a:custGeom>
          <a:avLst/>
          <a:gdLst/>
          <a:ahLst/>
          <a:cxnLst/>
          <a:rect l="0" t="0" r="0" b="0"/>
          <a:pathLst>
            <a:path>
              <a:moveTo>
                <a:pt x="0" y="1987557"/>
              </a:moveTo>
              <a:lnTo>
                <a:pt x="244213" y="1987557"/>
              </a:lnTo>
              <a:lnTo>
                <a:pt x="244213" y="0"/>
              </a:lnTo>
              <a:lnTo>
                <a:pt x="48842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BF3739-8E45-4D56-9520-328EB444274E}">
      <dsp:nvSpPr>
        <dsp:cNvPr id="0" name=""/>
        <dsp:cNvSpPr/>
      </dsp:nvSpPr>
      <dsp:spPr>
        <a:xfrm>
          <a:off x="171453" y="2105823"/>
          <a:ext cx="1744926" cy="160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การติดตั้ง</a:t>
          </a:r>
        </a:p>
      </dsp:txBody>
      <dsp:txXfrm>
        <a:off x="171453" y="2105823"/>
        <a:ext cx="1744926" cy="1600190"/>
      </dsp:txXfrm>
    </dsp:sp>
    <dsp:sp modelId="{6A1A8F83-DE4D-4F1F-B5FB-EE9385DCC182}">
      <dsp:nvSpPr>
        <dsp:cNvPr id="0" name=""/>
        <dsp:cNvSpPr/>
      </dsp:nvSpPr>
      <dsp:spPr>
        <a:xfrm>
          <a:off x="2404806" y="3805"/>
          <a:ext cx="7939340" cy="18291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Python: 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https://www.python.org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04806" y="3805"/>
        <a:ext cx="7939340" cy="1829112"/>
      </dsp:txXfrm>
    </dsp:sp>
    <dsp:sp modelId="{F747F625-E240-4315-B981-C101C1E3E86B}">
      <dsp:nvSpPr>
        <dsp:cNvPr id="0" name=""/>
        <dsp:cNvSpPr/>
      </dsp:nvSpPr>
      <dsp:spPr>
        <a:xfrm>
          <a:off x="2404806" y="2138183"/>
          <a:ext cx="7939340" cy="1466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Anaconda: 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https://www.anaconda.com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04806" y="2138183"/>
        <a:ext cx="7939340" cy="1466936"/>
      </dsp:txXfrm>
    </dsp:sp>
    <dsp:sp modelId="{5A607565-4FCD-4351-9848-C714E137BC1C}">
      <dsp:nvSpPr>
        <dsp:cNvPr id="0" name=""/>
        <dsp:cNvSpPr/>
      </dsp:nvSpPr>
      <dsp:spPr>
        <a:xfrm>
          <a:off x="2404806" y="3910386"/>
          <a:ext cx="7894746" cy="18976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cap="none" spc="0" dirty="0">
              <a:ln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VS Code: </a:t>
          </a:r>
          <a:r>
            <a:rPr lang="en-US" sz="4000" b="1" kern="1200" cap="none" spc="0" dirty="0">
              <a:ln/>
              <a:blipFill>
                <a:blip xmlns:r="http://schemas.openxmlformats.org/officeDocument/2006/relationships" r:embed="rId1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https://code.visualstudio.com/Download</a:t>
          </a:r>
          <a:endParaRPr lang="th-TH" sz="4000" b="1" kern="1200" cap="none" spc="0" dirty="0">
            <a:ln/>
            <a:blipFill>
              <a:blip xmlns:r="http://schemas.openxmlformats.org/officeDocument/2006/relationships" r:embed="rId1"/>
              <a:tile tx="0" ty="0" sx="100000" sy="100000" flip="none" algn="tl"/>
            </a:blip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04806" y="3910386"/>
        <a:ext cx="7894746" cy="1897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C44-2344-452F-9E2F-049051025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B8D10-3FA3-4103-A596-81BFC943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055F-1629-4215-9367-3A19A93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3D86B-D51F-41EC-997C-E529C723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BC3B-3E4C-4255-A1F3-7C9BD18C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18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7B90-CEF0-4876-ACA9-E24C78C8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59C9A-EE5B-45BF-A2E4-39D65277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A829-1E9E-4AB2-A5F1-756BD51B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A93A-F81B-4BA7-A2BD-4E105691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0E91C-42A5-4E27-84F8-0219E78D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74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B9823-3BC4-461D-AD6F-A2CEEF464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2055-476C-4C6A-81CC-010317FF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E5DF-CC2F-4BD1-B3B2-E4BBDCC7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0B06-2116-40F5-A1E1-97BA6338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4EA3-6124-4866-9FB3-49A99C28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54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0420-4100-49A0-A9A9-B3A9FF8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3A13-D4D1-4FC5-955E-662589A8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88B9-C41A-4188-957E-41E0BE4D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E4E2-4107-42A3-AF41-0FF917EA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9293-0C37-4279-AA9A-62D8225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737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6143-F2A8-446E-8A23-5E303A5F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5311-5A20-4B49-A80B-52095435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FFF4-8233-4227-8D50-2ABB8815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D4DD-9D94-4277-BD5E-505C5012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B967-E6ED-48C7-9A17-C3251936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58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322F-8586-4AA1-9E97-0C49CA6E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91A5-ED22-4ACF-8B94-1897353C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0C618-6EFB-4535-AFE7-3C19467CD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4FD5-2A0C-4055-A62F-4BF25A2F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77CB6-B199-4D38-8F03-0F644951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5CC9-2483-431A-9EFF-3BC3A7D1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0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E3B8-E873-472C-8BAA-30D5032B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09C06-5F53-427E-822D-24E3F0C9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59384-1154-4BFA-89A6-FBDC4E866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73019-09D8-4563-8A32-AA23140A8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4C12E-9AAB-481B-B51D-CB2C93F1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1932C-9FD1-48F4-83C6-B18E5149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10F69-1E06-486F-96DF-2F7FC958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6D612-66A1-4A63-B5E7-24B633FB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98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DB-410E-44C2-9D1F-EF4D4608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E4B8A-CF99-44A3-857D-D4A1A918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0B861-B287-477B-B90C-0E948FC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BCCD7-2080-46D4-AA24-7B4225F4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07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363B8-F155-4405-9BFD-568BB56C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0EFBC-25CE-4390-98FA-FF667F84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BE30-884A-4352-A3D3-104BB5CF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758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E5D6-456C-4E74-BBF3-467E1AFF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6A85-B580-4583-B3B6-738561CE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63AFE-0C91-4080-96D6-B1EE1D46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4CBA1-750F-44C2-B7AC-53967283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0CAB5-86D2-4879-BA80-C6510A9C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DD8B-A426-4329-83A5-1FC66DF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70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F603-D261-42EC-8082-CE56CB06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CE813-8CC4-44D7-87AE-B58B7A163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7ECE9-3400-4BD0-B963-72513C00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0C57-1CA1-4720-949A-7BDEEC71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157D-93F5-4E82-973D-E2635F24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2C52-EEFB-4229-80BE-BDA9F08C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6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8690B-3D03-46BB-977D-62986671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4F76-71D2-4D18-8DB0-1BDF6F31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1606-CF41-4E63-BE12-696B9301F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1165-6387-4481-8E07-746D8A289680}" type="datetimeFigureOut">
              <a:rPr lang="th-TH" smtClean="0"/>
              <a:t>20/02/65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2E36-729C-4031-9A2F-6CBE9A4FE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E2D0-91C7-4DBE-B789-8F85F2318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73C0-2D92-4476-A37D-03F69E743DC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616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7D1C-EB5F-425C-9E5F-FC1FB4DA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54282-3D37-4702-8AFE-50469AB3D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0214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2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48D745-CFDA-46A7-BB2B-8217638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7" y="365125"/>
            <a:ext cx="10884673" cy="1325563"/>
          </a:xfrm>
        </p:spPr>
        <p:txBody>
          <a:bodyPr>
            <a:normAutofit/>
          </a:bodyPr>
          <a:lstStyle/>
          <a:p>
            <a:pPr algn="ctr"/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การจัดการสภาพแวดล้อม 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Anaconda (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Notebook)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เพื่อใช้งานบน 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 </a:t>
            </a:r>
            <a:endParaRPr lang="th-TH" sz="36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F7DD309-3498-4C49-BE1F-D7646D847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825625"/>
            <a:ext cx="11274950" cy="4351338"/>
          </a:xfrm>
        </p:spPr>
        <p:txBody>
          <a:bodyPr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 </a:t>
            </a: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naconda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Navigator (Anaconda3) </a:t>
            </a:r>
            <a:r>
              <a:rPr kumimoji="0" lang="th-TH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เพื่อเปิดใช้งาน</a:t>
            </a: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5F3E9B9-626C-4B3F-912D-AC28AFDB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35" y="2871428"/>
            <a:ext cx="7087239" cy="39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BB8DC9-155B-41B3-92B9-33CC3CC8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คลิกที่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Environments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+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(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ข้างล่าง)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ในช่อง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ตรงกลาง ตั้งชื่อ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เสร็จแล้วคลิก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D00E06-805C-4B0C-A1BB-1F31A799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76" cy="4351338"/>
          </a:xfrm>
        </p:spPr>
        <p:txBody>
          <a:bodyPr/>
          <a:lstStyle/>
          <a:p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8A47002-76C2-45E6-9563-A80CD7064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32" y="1690688"/>
            <a:ext cx="8820512" cy="49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ECDC42-98A8-48E0-9C6F-BA385071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096772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เพื่อทำการติดตั้ง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-python, pandas,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6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matplotlib.pyplot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อื่นๆ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46B9CA9-F611-4F33-A831-31249704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79" y="1825624"/>
            <a:ext cx="4996953" cy="4845519"/>
          </a:xfrm>
        </p:spPr>
        <p:txBody>
          <a:bodyPr>
            <a:normAutofit fontScale="92500" lnSpcReduction="20000"/>
          </a:bodyPr>
          <a:lstStyle/>
          <a:p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ไปที่ค้นหา พิมพ์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cmd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as administrator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จะแสดง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prompt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ดังนี้ </a:t>
            </a: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C:\WINDOWS\system32&gt;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พิมพ์เพื่อ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ดังนี้ 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C:\WINDOWS\system32&gt;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activate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endParaRPr lang="th-TH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C:\WINDOWS\system32&gt;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ให้ทำการติดตั้ง 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 ดังนี้ </a:t>
            </a:r>
          </a:p>
          <a:p>
            <a:pPr marL="0" indent="0">
              <a:buNone/>
            </a:pP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##รัน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บน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เช็คสเปก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manager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erformance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หรือคลิกขวา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PC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ให้เลือกรันตามสเปกของเครื่องที่มี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gpu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tensorflow-cpu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sz="2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tensorflow-gpu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endParaRPr lang="en-US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sz="2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5FE9563-E592-436B-9A37-A2D836182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06"/>
          <a:stretch/>
        </p:blipFill>
        <p:spPr>
          <a:xfrm>
            <a:off x="5383032" y="1890945"/>
            <a:ext cx="663801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7D4E864-24F0-4146-AA24-69088C85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543"/>
            <a:ext cx="10515600" cy="56124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--all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anaconda-navigator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 navigator-updater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-python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matplotlib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pandas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-U scikit-learn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pydotplus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graphviz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scikit-plot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seaborn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statsmodels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 install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-V #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ตรวจเช็ค</a:t>
            </a:r>
            <a:r>
              <a:rPr lang="th-TH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เวอร์ชัน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-V #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ตรวจเช็ค</a:t>
            </a:r>
            <a:r>
              <a:rPr lang="th-TH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เวอร์ชัน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conda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 --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แต่ละ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anconda3</a:t>
            </a:r>
          </a:p>
        </p:txBody>
      </p:sp>
    </p:spTree>
    <p:extLst>
      <p:ext uri="{BB962C8B-B14F-4D97-AF65-F5344CB8AC3E}">
        <p14:creationId xmlns:p14="http://schemas.microsoft.com/office/powerpoint/2010/main" val="15263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20808-02EF-477B-A92F-2F80123A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7" y="365125"/>
            <a:ext cx="10948283" cy="1325563"/>
          </a:xfrm>
        </p:spPr>
        <p:txBody>
          <a:bodyPr>
            <a:noAutofit/>
          </a:bodyPr>
          <a:lstStyle/>
          <a:p>
            <a:pPr algn="ctr"/>
            <a:r>
              <a:rPr lang="th-TH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ตรวจสอบการติดตั้ง </a:t>
            </a:r>
            <a:r>
              <a:rPr lang="en-US" sz="4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4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 </a:t>
            </a:r>
            <a:r>
              <a:rPr lang="en-US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Anaconda (</a:t>
            </a:r>
            <a:r>
              <a:rPr lang="en-US" sz="4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Notebook)</a:t>
            </a:r>
            <a:endParaRPr lang="th-TH" sz="4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C5B4DBF-EED8-437A-8447-BF86262AD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17" y="1825625"/>
            <a:ext cx="53671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ให้เปิด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คลิก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+code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เพื่อเพิ่มบรรทัดใหม่ แล้ว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คำสั่งเหล่านี้ไปวางแล้วรัน เพื่อตรวจสอบ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ติดตั้งว่าใช้ได้หรือไม่</a:t>
            </a:r>
          </a:p>
          <a:p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24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sz="24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</a:t>
            </a:r>
            <a:endParaRPr lang="en-US" sz="24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sz="24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.__version__) </a:t>
            </a:r>
          </a:p>
          <a:p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mport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endParaRPr lang="en-US" sz="24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sz="24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.__version__)</a:t>
            </a:r>
          </a:p>
          <a:p>
            <a:pPr marL="0" indent="0">
              <a:buNone/>
            </a:pPr>
            <a:b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เมื่อกด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จะแสดงเมนูตัวเลือกข้างบน ให้เลือก </a:t>
            </a:r>
            <a:r>
              <a:rPr lang="en-US" sz="24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(python 3.9.9)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ซึ่ง </a:t>
            </a:r>
            <a:r>
              <a:rPr lang="en-US" sz="24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myenv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</a:t>
            </a:r>
            <a:r>
              <a:rPr lang="th-TH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ที่สร้างไว้ใน </a:t>
            </a:r>
            <a:r>
              <a:rPr lang="en-US" sz="24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Anaconda Navigator </a:t>
            </a:r>
            <a:endParaRPr lang="th-TH" sz="24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311C747-D9E2-4B46-BFBF-3D9ECA3691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" r="29359"/>
          <a:stretch/>
        </p:blipFill>
        <p:spPr>
          <a:xfrm>
            <a:off x="5951220" y="1825625"/>
            <a:ext cx="6178163" cy="49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6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A67A19-4073-424A-A86E-A5581C3E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5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ใช้รันเพื่อตรวจสอบว่าการติดตั้ง </a:t>
            </a:r>
            <a:r>
              <a:rPr lang="en-US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</a:t>
            </a:r>
            <a:r>
              <a:rPr lang="th-TH" sz="36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 ได้ผลหรือไม่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977AA85-6280-4F2C-A296-3BA82FA6B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137"/>
            <a:ext cx="10515600" cy="51683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datasets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webbrowser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pandas as pd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seaborn as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sns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statsmodels.api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statsmodels.formula.api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smf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statsmodels.formula.api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.__version__)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.__version__)</a:t>
            </a:r>
          </a:p>
        </p:txBody>
      </p:sp>
    </p:spTree>
    <p:extLst>
      <p:ext uri="{BB962C8B-B14F-4D97-AF65-F5344CB8AC3E}">
        <p14:creationId xmlns:p14="http://schemas.microsoft.com/office/powerpoint/2010/main" val="256785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B5DA712-C747-43EE-8875-9E5B3314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1B43686-85DD-4A6C-9FB2-9A385DE7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keras.callbacks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ModelCheckpoint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keras.models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Sequential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keras.layers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Dense, Activation, Flatten, Dropout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sklearn.model_selection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train_test_split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sklearn.ensemble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RandomForestRegressor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mean_absolute_error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matplotlib 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pyplot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seaborn as sb</a:t>
            </a:r>
          </a:p>
          <a:p>
            <a:endParaRPr lang="th-TH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4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A7D9FF-1565-45A5-9406-DC7914C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8240111-DBCC-40C0-A8EF-2EE30D56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matplotlib.pyplot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pandas as pd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warnings 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warnings.filterwarnings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('ignore')</a:t>
            </a:r>
          </a:p>
          <a:p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warnings.filterwarnings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('ignore', category=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DeprecationWarning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xgboost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XGBRegressor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9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3501760-0BDF-45BA-845F-649412B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การติดตั้ง </a:t>
            </a:r>
            <a:r>
              <a:rPr lang="en-US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และลงทะเบียนการใช้งาน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662E317-9E38-4D12-9099-0262FD05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ดาวน์โหลดและติดตั้ง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เลือก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for Windows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F5A5F34-FABE-4CAC-80C1-9E151C48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519" y="3419242"/>
            <a:ext cx="6111537" cy="343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3501760-0BDF-45BA-845F-649412B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ลงทะเบียนเข้าใช้งานด้วย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th-TH" sz="48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662E317-9E38-4D12-9099-0262FD05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ลงทะเบียนเข้าใช้งานด้วย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https://github.com/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0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216A-48EA-428F-A3A9-6E29E5F1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2C3A52-BA69-46CF-8D51-928B09BDA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043290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11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6271AE-7F13-49B5-8D97-B5A6014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ให้ลงทะเบียนและสมัครใช้งาน </a:t>
            </a:r>
            <a:r>
              <a:rPr lang="en-US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Kaggle </a:t>
            </a:r>
            <a:r>
              <a:rPr lang="th-TH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lang="en-US" sz="4000" b="1" dirty="0" err="1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lang="th-TH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เป็นแพลตฟอร์มที่รวมตัวกันของประชาคมนักพัฒนา </a:t>
            </a:r>
            <a:r>
              <a:rPr lang="en-US" sz="40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endParaRPr lang="th-TH" sz="40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88EAA7-3811-4FE5-B36A-AF2475B4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https://www.kaggle.com/</a:t>
            </a:r>
            <a:r>
              <a:rPr lang="en-US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th-TH" sz="32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7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791CBCF-F0E1-4E3A-A2EF-51F62F1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ดาวน์โหลดและติดตั้ง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b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https://www.python.org/downloads/windows/</a:t>
            </a:r>
            <a:endParaRPr lang="th-TH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AF7605C-A325-492F-B524-3DC82E8C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A194267B-C513-4E81-9DB7-93AF41E02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233" y="1825625"/>
            <a:ext cx="801693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9092FC-D015-4FE0-8267-C6B01042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92E29FF-8900-4D66-8C6E-8E208F94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ให้เลือก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3.9.9 </a:t>
            </a: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คลิกเลือก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Windows installer (64-bit)</a:t>
            </a:r>
            <a:endParaRPr kumimoji="0" lang="th-TH" sz="28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5CB9DC4-8C2B-46FE-B2E4-ABD2F1C2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52" y="2846567"/>
            <a:ext cx="8052139" cy="33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76ECD1-3E0F-4506-AE9F-EAFB01F1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ดาวน์โหลดและติดตั้ง </a:t>
            </a:r>
            <a:r>
              <a:rPr lang="en-US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Anaconda https://www.anaconda.com/products/individual</a:t>
            </a:r>
            <a:endParaRPr lang="th-TH" sz="32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351A7C6-068E-450C-8B44-5253392B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ไปที่เมนู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Anaconda Individual Edition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คลิกเลือก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</a:t>
            </a:r>
            <a:endParaRPr lang="th-TH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1803D19-C5A3-4EA4-8006-D468BFB7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55" y="2383901"/>
            <a:ext cx="7459207" cy="41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4B6141D-D008-4B60-9F26-45DAE6CB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ดาวน์โหลดและติดตั้ง </a:t>
            </a:r>
            <a:r>
              <a:rPr lang="en-US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 </a:t>
            </a:r>
            <a:br>
              <a:rPr lang="en-US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r>
              <a:rPr lang="en-US" sz="3200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th-TH" sz="3200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BEA7C78-F8DF-42F3-81F3-831D3B2D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คลิกเลือก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</a:t>
            </a:r>
            <a:endParaRPr lang="th-TH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D127302-1895-47BB-BAA8-7AED0341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679" y="2296160"/>
            <a:ext cx="8031479" cy="45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435743-422D-4761-9138-49CC5CC8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การติดตั้ง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Extension </a:t>
            </a:r>
            <a:r>
              <a:rPr lang="th-TH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 </a:t>
            </a:r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  <a:endParaRPr lang="th-TH" b="1" dirty="0">
              <a:blipFill>
                <a:blip r:embed="rId2"/>
                <a:tile tx="0" ty="0" sx="100000" sy="100000" flip="none" algn="tl"/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D80033A-D3BA-4F2A-84D6-34DD8AFE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blipFill>
                  <a:blip r:embed="rId2"/>
                  <a:tile tx="0" ty="0" sx="100000" sy="100000" flip="none" algn="tl"/>
                </a:blip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b="1" dirty="0">
              <a:blipFill>
                <a:blip r:embed="rId2"/>
                <a:tile tx="0" ty="0" sx="100000" sy="100000" flip="none" algn="tl"/>
              </a:blip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เมื่อดาวน์โหลดและติดตั้ง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เสร็จแล้วให้ทำการติดตั้ง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ที่สำคัญๆ ดังนี้ </a:t>
            </a:r>
          </a:p>
          <a:p>
            <a:pPr marL="0" indent="0">
              <a:buNone/>
            </a:pP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Close Tag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Runner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Rename Tag</a:t>
            </a:r>
          </a:p>
          <a:p>
            <a:r>
              <a:rPr lang="en-US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Auto-Save on Window Change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Comments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file-size</a:t>
            </a:r>
          </a:p>
        </p:txBody>
      </p:sp>
    </p:spTree>
    <p:extLst>
      <p:ext uri="{BB962C8B-B14F-4D97-AF65-F5344CB8AC3E}">
        <p14:creationId xmlns:p14="http://schemas.microsoft.com/office/powerpoint/2010/main" val="22612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CD575C9-ED5C-4C70-B79D-C2A88656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CF11331-77CE-4D80-B6EA-80B5ECE5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CodeSnap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ES7 React/Redux/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GraphQL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/React-Native snippets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Theme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Icon Theme</a:t>
            </a:r>
          </a:p>
        </p:txBody>
      </p:sp>
    </p:spTree>
    <p:extLst>
      <p:ext uri="{BB962C8B-B14F-4D97-AF65-F5344CB8AC3E}">
        <p14:creationId xmlns:p14="http://schemas.microsoft.com/office/powerpoint/2010/main" val="289110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A766AE-1554-420B-AF11-45C67035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CE4CF0-A6E7-4F47-9127-B3E9DC42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6750"/>
            <a:ext cx="10515600" cy="551021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for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Extension Pack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 Renderers #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เมื่อติดตั้งแล้วให้ตรวจสอบการ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 Previewer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Keymap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-notebook-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vscode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71098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787</Words>
  <Application>Microsoft Office PowerPoint</Application>
  <PresentationFormat>แบบจอกว้าง</PresentationFormat>
  <Paragraphs>108</Paragraphs>
  <Slides>20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6_Office Theme</vt:lpstr>
      <vt:lpstr>งานนำเสนอ PowerPoint</vt:lpstr>
      <vt:lpstr>งานนำเสนอ PowerPoint</vt:lpstr>
      <vt:lpstr>ดาวน์โหลดและติดตั้ง Python https://www.python.org/downloads/windows/</vt:lpstr>
      <vt:lpstr>งานนำเสนอ PowerPoint</vt:lpstr>
      <vt:lpstr>ดาวน์โหลดและติดตั้ง Anaconda https://www.anaconda.com/products/individual</vt:lpstr>
      <vt:lpstr>ดาวน์โหลดและติดตั้ง VS Code  https://code.visualstudio.com/download </vt:lpstr>
      <vt:lpstr>การติดตั้ง Extension ใน VS Code</vt:lpstr>
      <vt:lpstr>งานนำเสนอ PowerPoint</vt:lpstr>
      <vt:lpstr>งานนำเสนอ PowerPoint</vt:lpstr>
      <vt:lpstr>การจัดการสภาพแวดล้อม Anaconda (Jupyter Notebook) เพื่อใช้งานบน VS Code </vt:lpstr>
      <vt:lpstr>คลิกที่ Environments เลือก + Create (ข้างล่าง) ในช่อง Name ตรงกลาง ตั้งชื่อ myenv เสร็จแล้วคลิก Create</vt:lpstr>
      <vt:lpstr>Activate เพื่อทำการติดตั้ง tensorflow, keras, opencv-python, pandas, numpy, matplotlib.pyplot และ อื่นๆ</vt:lpstr>
      <vt:lpstr>งานนำเสนอ PowerPoint</vt:lpstr>
      <vt:lpstr>ตรวจสอบการติดตั้ง tensorflow, keras ใน Anaconda (Jupyter Notebook)</vt:lpstr>
      <vt:lpstr>Coding ใช้รันเพื่อตรวจสอบว่าการติดตั้ง Library ต่างๆ ได้ผลหรือไม่</vt:lpstr>
      <vt:lpstr>งานนำเสนอ PowerPoint</vt:lpstr>
      <vt:lpstr>งานนำเสนอ PowerPoint</vt:lpstr>
      <vt:lpstr>การติดตั้ง github และลงทะเบียนการใช้งาน</vt:lpstr>
      <vt:lpstr>ลงทะเบียนเข้าใช้งานด้วย github ด้วย gmail:</vt:lpstr>
      <vt:lpstr>ให้ลงทะเบียนและสมัครใช้งาน Kaggle ด้วย gmail เป็นแพลตฟอร์มที่รวมตัวกันของประชาคมนักพัฒนา AI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techatach khlaisokk</dc:creator>
  <cp:lastModifiedBy>techatach khlaisokk</cp:lastModifiedBy>
  <cp:revision>96</cp:revision>
  <dcterms:created xsi:type="dcterms:W3CDTF">2021-12-05T17:22:27Z</dcterms:created>
  <dcterms:modified xsi:type="dcterms:W3CDTF">2022-02-20T09:52:59Z</dcterms:modified>
</cp:coreProperties>
</file>