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5" r:id="rId8"/>
    <p:sldId id="273" r:id="rId9"/>
    <p:sldId id="274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2EED6-7842-2EE3-5DB4-EB4F4282B943}" v="423" dt="2025-03-17T08:35:3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46" autoAdjust="0"/>
  </p:normalViewPr>
  <p:slideViewPr>
    <p:cSldViewPr>
      <p:cViewPr varScale="1">
        <p:scale>
          <a:sx n="80" d="100"/>
          <a:sy n="80" d="100"/>
        </p:scale>
        <p:origin x="64" y="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17/03/2025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IMDb</a:t>
            </a:r>
            <a:r>
              <a:rPr lang="it-IT" dirty="0"/>
              <a:t> Rating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Banfi Samuel</a:t>
            </a:r>
          </a:p>
          <a:p>
            <a:r>
              <a:rPr lang="it-IT" dirty="0"/>
              <a:t>Pasquini Mattia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Ingegneria Software 1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Banfi Samuel</a:t>
            </a:r>
          </a:p>
          <a:p>
            <a:r>
              <a:rPr lang="it-IT" dirty="0"/>
              <a:t>Pasquini Mattia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Corti Giancarlo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2024-2025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/>
              <a:t>-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17 gennaio 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 lIns="0" tIns="0" rIns="0" bIns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Contesto e motivazione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Stato dell’arte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ＭＳ Ｐゴシック"/>
              </a:rPr>
              <a:t>Nostro approccio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Conclusione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E43C-55E6-D0C9-B8C0-976CEF53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FAA4095-6785-A219-7F9E-F7E2F83E4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r>
              <a:rPr lang="it-IT" sz="1800" dirty="0"/>
              <a:t>Samuel Banfi &amp; Mattia Pasquini </a:t>
            </a:r>
            <a:r>
              <a:rPr lang="it-IT" sz="1800" dirty="0">
                <a:sym typeface="Wingdings" panose="05000000000000000000" pitchFamily="2" charset="2"/>
              </a:rPr>
              <a:t> Studenti del secondo anno di Ingegneria Informatica</a:t>
            </a:r>
          </a:p>
          <a:p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>
                <a:sym typeface="Wingdings" panose="05000000000000000000" pitchFamily="2" charset="2"/>
              </a:rPr>
              <a:t>Progetto </a:t>
            </a:r>
            <a:r>
              <a:rPr lang="it-IT" sz="1800" dirty="0" err="1">
                <a:sym typeface="Wingdings" panose="05000000000000000000" pitchFamily="2" charset="2"/>
              </a:rPr>
              <a:t>IMDb</a:t>
            </a:r>
            <a:r>
              <a:rPr lang="it-IT" sz="1800" dirty="0">
                <a:sym typeface="Wingdings" panose="05000000000000000000" pitchFamily="2" charset="2"/>
              </a:rPr>
              <a:t> rating	 fa parte del corso di Ingegneria Software 1</a:t>
            </a:r>
          </a:p>
          <a:p>
            <a:r>
              <a:rPr lang="it-IT" sz="1800" dirty="0">
                <a:sym typeface="Wingdings" panose="05000000000000000000" pitchFamily="2" charset="2"/>
              </a:rPr>
              <a:t>				 progetto educativo</a:t>
            </a:r>
          </a:p>
          <a:p>
            <a:r>
              <a:rPr lang="it-IT" sz="1800" dirty="0">
                <a:sym typeface="Wingdings" panose="05000000000000000000" pitchFamily="2" charset="2"/>
              </a:rPr>
              <a:t>				 comprendere e mettere in atto i concetti visti nel 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BE1A2-F336-04D2-C215-49816BF8F9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Contesto e motivazione</a:t>
            </a:r>
          </a:p>
        </p:txBody>
      </p:sp>
    </p:spTree>
    <p:extLst>
      <p:ext uri="{BB962C8B-B14F-4D97-AF65-F5344CB8AC3E}">
        <p14:creationId xmlns:p14="http://schemas.microsoft.com/office/powerpoint/2010/main" val="24681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94308-23D4-378F-480A-2799DC90A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46FCB79-E4C1-4897-DA38-66DE05A49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Il problema è ottenere i dati statistici ben organizzati avendo i metadati. I dati statistici che si desidera acquisire sono: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totale di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Durata media dei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 regista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Attore/attrice più presente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Anno più produttivo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Le funzionalità da includere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Lettura di un file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Calcolare valori statistici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Scrivere in un file 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Compatibile con Windows, </a:t>
            </a:r>
            <a:r>
              <a:rPr lang="it-IT" dirty="0" err="1"/>
              <a:t>macOS</a:t>
            </a:r>
            <a:r>
              <a:rPr lang="it-IT" dirty="0"/>
              <a:t> e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4F6E3-DC5E-FA09-A8FC-B99A8FB1C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pic>
        <p:nvPicPr>
          <p:cNvPr id="1026" name="Picture 2" descr="analisi aziendale e progettazione del concetto di statistica. uomo d'affari  che analizza i dati statistici con il simbolo di grafici e grafici 9268581  Arte vettoriale a Vecteezy">
            <a:extLst>
              <a:ext uri="{FF2B5EF4-FFF2-40B4-BE49-F238E27FC236}">
                <a16:creationId xmlns:a16="http://schemas.microsoft.com/office/drawing/2014/main" id="{4C8D412A-C55A-877F-F1C1-57E8015C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2" y="2852936"/>
            <a:ext cx="3888432" cy="26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24B8-7255-7971-E1B7-68B79A1E8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8BD98-78B7-3667-C0CC-50EA157ED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1880" y="3176972"/>
            <a:ext cx="2160240" cy="504056"/>
          </a:xfrm>
        </p:spPr>
        <p:txBody>
          <a:bodyPr/>
          <a:lstStyle/>
          <a:p>
            <a:r>
              <a:rPr lang="it-IT" dirty="0"/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3189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AF8A-0034-2F8F-4565-DBFE75EA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44BD58-17CB-70AF-1E68-004F2BCDB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Linguaggio: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Modulo: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Classi: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Film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 err="1"/>
              <a:t>FilmStatistics</a:t>
            </a:r>
            <a:endParaRPr lang="it-IT" sz="18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 err="1"/>
              <a:t>Main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750C68-218D-61BE-56B6-CA5064F3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Nostro approccio</a:t>
            </a:r>
          </a:p>
        </p:txBody>
      </p:sp>
      <p:pic>
        <p:nvPicPr>
          <p:cNvPr id="2050" name="Picture 2" descr="Java - die wohl bekannteste Kaffeetasse der IT-Welt: DOAG e.V.">
            <a:extLst>
              <a:ext uri="{FF2B5EF4-FFF2-40B4-BE49-F238E27FC236}">
                <a16:creationId xmlns:a16="http://schemas.microsoft.com/office/drawing/2014/main" id="{7B136D17-C45F-C2DF-98C5-806FF076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4674096" cy="35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6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933282-413B-5861-17B5-AC1A3407A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0" tIns="0" rIns="0" bIns="0" anchor="t"/>
          <a:lstStyle/>
          <a:p>
            <a:r>
              <a:rPr lang="it-IT" dirty="0">
                <a:ea typeface="ＭＳ Ｐゴシック"/>
              </a:rPr>
              <a:t>Film </a:t>
            </a:r>
            <a:r>
              <a:rPr lang="it-IT" dirty="0" err="1">
                <a:ea typeface="ＭＳ Ｐゴシック"/>
              </a:rPr>
              <a:t>Statistics</a:t>
            </a:r>
            <a:endParaRPr lang="it-IT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BCBAE5-5EBB-B9BA-A393-4B4321CEB05A}"/>
              </a:ext>
            </a:extLst>
          </p:cNvPr>
          <p:cNvSpPr txBox="1"/>
          <p:nvPr/>
        </p:nvSpPr>
        <p:spPr>
          <a:xfrm>
            <a:off x="324852" y="2135605"/>
            <a:ext cx="276726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File </a:t>
            </a:r>
            <a:r>
              <a:rPr lang="it-IT" err="1">
                <a:latin typeface="Arial"/>
                <a:ea typeface="ＭＳ Ｐゴシック"/>
              </a:rPr>
              <a:t>properties</a:t>
            </a:r>
            <a:endParaRPr lang="it-IT">
              <a:latin typeface="Arial"/>
              <a:ea typeface="ＭＳ Ｐゴシック"/>
            </a:endParaRP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Home dell'utente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Cartella nascosta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Percorsi input e output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7042A2-A370-1D6C-25F6-2E23A2ADB6B5}"/>
              </a:ext>
            </a:extLst>
          </p:cNvPr>
          <p:cNvSpPr txBox="1"/>
          <p:nvPr/>
        </p:nvSpPr>
        <p:spPr>
          <a:xfrm>
            <a:off x="3441030" y="2135604"/>
            <a:ext cx="20333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Statistiche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Stream</a:t>
            </a:r>
          </a:p>
          <a:p>
            <a:pPr marL="285750" indent="-285750">
              <a:buFont typeface="Calibri"/>
              <a:buChar char="-"/>
            </a:pPr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Semplicità</a:t>
            </a:r>
          </a:p>
          <a:p>
            <a:endParaRPr lang="it-IT" dirty="0">
              <a:latin typeface="Arial"/>
              <a:ea typeface="ＭＳ Ｐゴシック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5CEE88-20A1-C592-CBBE-4956C77F91B8}"/>
              </a:ext>
            </a:extLst>
          </p:cNvPr>
          <p:cNvSpPr txBox="1"/>
          <p:nvPr/>
        </p:nvSpPr>
        <p:spPr>
          <a:xfrm>
            <a:off x="5636794" y="2135604"/>
            <a:ext cx="292367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Lettura / Scrittura</a:t>
            </a: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  <a:cs typeface="Arial"/>
              </a:rPr>
              <a:t>Se un campo non ce lo si considera 0 o stringa vuota</a:t>
            </a:r>
            <a:endParaRPr lang="en-US" dirty="0"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it-IT" dirty="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  <a:cs typeface="Arial"/>
              </a:rPr>
              <a:t>Campi </a:t>
            </a:r>
            <a:r>
              <a:rPr lang="it-IT">
                <a:latin typeface="Arial"/>
                <a:ea typeface="ＭＳ Ｐゴシック"/>
                <a:cs typeface="Arial"/>
              </a:rPr>
              <a:t>multi valore</a:t>
            </a:r>
            <a:endParaRPr lang="it-IT" err="1">
              <a:cs typeface="Arial"/>
            </a:endParaRP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Controllo errori percorsi</a:t>
            </a:r>
            <a:endParaRPr lang="it-IT" dirty="0"/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Creazione percorsi inesistenti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1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1274-8002-337F-F076-BAE48478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792151-2DC7-4A07-7396-1A7BBA86D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Legge il file correttamente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Elabora 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Scrive il contenuto nel file desiderato (se il file esiste già, viene sovrascritto)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4E4AF-ED32-2FE5-745E-21721D8E08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5CD990-CCBD-066E-A727-D9F0A85A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6" y="4869160"/>
            <a:ext cx="7520095" cy="10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2052A-4C0F-41AE-106B-E890AA2E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CEA66CE-43EA-CE7B-D2D8-7F7A7246D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7768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del software completo e funzionale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Imparato diversi concetti durante il lavoro per il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Miglioramenti futuri: interfaccia utente da migliorare e aggiungere nuove funzionalità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D46F71-4556-99D3-17E0-0AF9440910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91657629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233</Words>
  <Application>Microsoft Office PowerPoint</Application>
  <PresentationFormat>Presentazione su schermo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PPT_StudentKit_DTI</vt:lpstr>
      <vt:lpstr>IMDb Rating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Pasquini Mattia</cp:lastModifiedBy>
  <cp:revision>62</cp:revision>
  <cp:lastPrinted>2012-05-23T12:47:14Z</cp:lastPrinted>
  <dcterms:created xsi:type="dcterms:W3CDTF">2012-06-06T06:29:02Z</dcterms:created>
  <dcterms:modified xsi:type="dcterms:W3CDTF">2025-03-17T08:38:28Z</dcterms:modified>
</cp:coreProperties>
</file>