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CC68-3968-4B6D-B7A6-92C5CBAD0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9FC95-BAA3-48F1-ABCD-90CAF669B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E69C4-8CA7-4AD0-A71C-57557D50A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A54B-39FF-4A7F-8206-5FE390EFD9D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0D307-BD44-4883-87AF-132A2535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ED9D6-B5B2-4A62-B0CA-DCB84B24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8097-085C-41C8-8925-DAC01F8A1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2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ABDC-C181-419D-A87E-CC8544A4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BF9CC-8C0C-40CD-BB3C-3365676BC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040D3-7687-415A-856C-3325A9F3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A54B-39FF-4A7F-8206-5FE390EFD9D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71B2B-6968-437B-9DA5-23DFC81F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54572-90FB-40EA-BBF7-90386A91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8097-085C-41C8-8925-DAC01F8A1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9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E61AA-94F2-4C1D-A70B-5FEB9A8AD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A5B90-B9BF-4D8C-A2AA-5EF6E4991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5477E-1C73-4E2B-8D11-F2FF9AFB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A54B-39FF-4A7F-8206-5FE390EFD9D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53D27-7B82-48B8-AB63-B096BDFD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E113B-288C-479B-87DC-6F436FD9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8097-085C-41C8-8925-DAC01F8A1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5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5B42-B1B6-4E92-A259-1651CD50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A1D8E-90A6-4FBB-B972-433A9AD9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3F531-0613-4C74-8BB7-8E642D63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A54B-39FF-4A7F-8206-5FE390EFD9D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E1E2F-4B81-4423-AE2A-617C0D3E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AC36C-E68E-4D05-9FD4-30F0C25A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8097-085C-41C8-8925-DAC01F8A1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2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8DEE-AFB5-49F8-9D7F-121C955C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E799E-B312-4802-8491-64DE4521D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B9E98-8536-41E4-826D-36DDFC0F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A54B-39FF-4A7F-8206-5FE390EFD9D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449D2-5B5C-405F-8980-93668AA6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A9FB8-9A3F-4442-A187-8EB43E08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8097-085C-41C8-8925-DAC01F8A1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8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E17D-44B3-44A7-B69D-1B31E39E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50F6-F6C8-4CE3-A52A-D0A45F339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7F38B-D9E1-468B-9607-CF56AECE3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6C1A9-163B-4344-8429-3481B008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A54B-39FF-4A7F-8206-5FE390EFD9D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6CC7F-9304-4965-82F9-888D1F98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029D-3355-40D3-BB08-40733744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8097-085C-41C8-8925-DAC01F8A1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1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E26C-5392-406F-8AE3-CA5673BA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3C99-C455-44C9-A040-55E7F283A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A929B-BF01-49CE-BEA4-7C79D4416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86041-621E-4FE2-BDA7-2DAA67F4F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84D52-9D86-44A9-93D2-FF393DD94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DAE32-2FCE-46BF-A649-AB89AC67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A54B-39FF-4A7F-8206-5FE390EFD9D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218E6B-A765-4670-BE54-F9E31821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E7616-9CB5-4FAA-AB66-CB27C995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8097-085C-41C8-8925-DAC01F8A1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0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F75A-2E0B-4F2E-AA93-787A1394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D3B44-47B7-4C66-BF6C-52E8820A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A54B-39FF-4A7F-8206-5FE390EFD9D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82A09-6A95-48F9-B7CD-CD331366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622B6-568D-4A12-AF09-9FA02558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8097-085C-41C8-8925-DAC01F8A1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1E46A-22D9-4DAC-A099-C4425101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A54B-39FF-4A7F-8206-5FE390EFD9D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92EAF-1CF3-436A-97F1-4768B0A7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15630-C1DE-4D3C-98BE-27EED231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8097-085C-41C8-8925-DAC01F8A1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0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3813-5A86-4B0B-AEBB-1CD30614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11799-70C4-4C62-AAA6-504A3AECB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4A589-FB54-4E6D-A0C2-6F56DAED7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A426B-0B7B-4B35-9E76-89668DD4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A54B-39FF-4A7F-8206-5FE390EFD9D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586D7-0F29-4B97-B74E-0AE5DB11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F3807-7D8A-449B-9D39-8BDC6D89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8097-085C-41C8-8925-DAC01F8A1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6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77E9-82B6-40DA-8280-5D6D23BB8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759FA-E7A7-4328-A8FF-C9F8EE322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87E39-F7D4-4FE9-9064-4C4CA967B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D5571-CCC2-426E-9FF1-D88F44CB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A54B-39FF-4A7F-8206-5FE390EFD9D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E533C-BEFB-4B96-9BF1-589EBA28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89317-3DDE-49DA-A52B-2E40AFF5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8097-085C-41C8-8925-DAC01F8A1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4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4A81C6-5C25-4E73-A9D0-A8CB890D3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58E73-F618-400D-B803-700A5DADB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F68AF-D0BD-418E-878D-8766DAAA5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BA54B-39FF-4A7F-8206-5FE390EFD9D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52C4-C34B-4752-BF9F-E9D602048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CE364-1FA2-479C-84CB-17EC350D8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28097-085C-41C8-8925-DAC01F8A1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s4 controller line art">
            <a:extLst>
              <a:ext uri="{FF2B5EF4-FFF2-40B4-BE49-F238E27FC236}">
                <a16:creationId xmlns:a16="http://schemas.microsoft.com/office/drawing/2014/main" id="{6BD6CC57-45C9-4EA6-A6F7-5E79BBD5F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684" y="2133841"/>
            <a:ext cx="442912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s4 controller line art">
            <a:extLst>
              <a:ext uri="{FF2B5EF4-FFF2-40B4-BE49-F238E27FC236}">
                <a16:creationId xmlns:a16="http://schemas.microsoft.com/office/drawing/2014/main" id="{7817E55F-DAAB-4B17-81C3-E5125745C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224" t="6528" r="4153" b="58987"/>
          <a:stretch/>
        </p:blipFill>
        <p:spPr bwMode="auto">
          <a:xfrm>
            <a:off x="976191" y="2335192"/>
            <a:ext cx="5034988" cy="218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BE8EA4-6A32-45A2-8C5C-E03B6536C11B}"/>
              </a:ext>
            </a:extLst>
          </p:cNvPr>
          <p:cNvSpPr/>
          <p:nvPr/>
        </p:nvSpPr>
        <p:spPr>
          <a:xfrm>
            <a:off x="3376094" y="0"/>
            <a:ext cx="5439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Driver’s Controller</a:t>
            </a:r>
          </a:p>
        </p:txBody>
      </p:sp>
      <p:sp>
        <p:nvSpPr>
          <p:cNvPr id="5" name="Arrow: Up-Down 4">
            <a:extLst>
              <a:ext uri="{FF2B5EF4-FFF2-40B4-BE49-F238E27FC236}">
                <a16:creationId xmlns:a16="http://schemas.microsoft.com/office/drawing/2014/main" id="{D4D68297-E011-41D4-8A7D-98A8C5722A10}"/>
              </a:ext>
            </a:extLst>
          </p:cNvPr>
          <p:cNvSpPr/>
          <p:nvPr/>
        </p:nvSpPr>
        <p:spPr>
          <a:xfrm>
            <a:off x="8073052" y="4499659"/>
            <a:ext cx="428625" cy="990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20813-86D0-4BBB-9720-3F80500E5875}"/>
              </a:ext>
            </a:extLst>
          </p:cNvPr>
          <p:cNvSpPr txBox="1"/>
          <p:nvPr/>
        </p:nvSpPr>
        <p:spPr>
          <a:xfrm>
            <a:off x="7483971" y="5379315"/>
            <a:ext cx="1517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Drive </a:t>
            </a:r>
          </a:p>
          <a:p>
            <a:pPr algn="ctr"/>
            <a:r>
              <a:rPr lang="en-US" sz="2400" b="1" dirty="0"/>
              <a:t>Forward / </a:t>
            </a:r>
          </a:p>
          <a:p>
            <a:pPr algn="ctr"/>
            <a:r>
              <a:rPr lang="en-US" sz="2400" b="1" dirty="0"/>
              <a:t>Reverse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FA358A-5EEF-4BD3-95CC-FB243FCBC0A6}"/>
              </a:ext>
            </a:extLst>
          </p:cNvPr>
          <p:cNvSpPr txBox="1"/>
          <p:nvPr/>
        </p:nvSpPr>
        <p:spPr>
          <a:xfrm>
            <a:off x="9255026" y="5540416"/>
            <a:ext cx="1607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Skid Steer</a:t>
            </a:r>
          </a:p>
          <a:p>
            <a:pPr algn="ctr"/>
            <a:r>
              <a:rPr lang="en-US" sz="2400" b="1" dirty="0"/>
              <a:t>Left / Right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7C093C-A7D7-4A1D-81D8-837EDD1B6672}"/>
              </a:ext>
            </a:extLst>
          </p:cNvPr>
          <p:cNvCxnSpPr>
            <a:cxnSpLocks/>
          </p:cNvCxnSpPr>
          <p:nvPr/>
        </p:nvCxnSpPr>
        <p:spPr>
          <a:xfrm flipH="1">
            <a:off x="8242608" y="3267075"/>
            <a:ext cx="433809" cy="16573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EE8C28-D9CB-43E5-BC4D-8D6B547EB4D5}"/>
              </a:ext>
            </a:extLst>
          </p:cNvPr>
          <p:cNvCxnSpPr>
            <a:cxnSpLocks/>
          </p:cNvCxnSpPr>
          <p:nvPr/>
        </p:nvCxnSpPr>
        <p:spPr>
          <a:xfrm flipH="1">
            <a:off x="9908707" y="3209924"/>
            <a:ext cx="150222" cy="1714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092400FD-71FF-4992-97E4-ECDCEA62BA18}"/>
              </a:ext>
            </a:extLst>
          </p:cNvPr>
          <p:cNvSpPr/>
          <p:nvPr/>
        </p:nvSpPr>
        <p:spPr>
          <a:xfrm rot="5400000">
            <a:off x="9694394" y="4499659"/>
            <a:ext cx="428625" cy="990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08F8EE4-CFE3-46DC-A2EF-78341D270F90}"/>
              </a:ext>
            </a:extLst>
          </p:cNvPr>
          <p:cNvSpPr/>
          <p:nvPr/>
        </p:nvSpPr>
        <p:spPr>
          <a:xfrm>
            <a:off x="10548031" y="919396"/>
            <a:ext cx="244251" cy="244251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20C78D8-7E7B-46AC-A028-30BCAB5A03C6}"/>
              </a:ext>
            </a:extLst>
          </p:cNvPr>
          <p:cNvGrpSpPr/>
          <p:nvPr/>
        </p:nvGrpSpPr>
        <p:grpSpPr>
          <a:xfrm>
            <a:off x="10239372" y="1359407"/>
            <a:ext cx="257178" cy="304228"/>
            <a:chOff x="10239372" y="1359407"/>
            <a:chExt cx="257178" cy="3042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92019B8-67F0-466C-81E2-B1C88C7F4A09}"/>
                </a:ext>
              </a:extLst>
            </p:cNvPr>
            <p:cNvCxnSpPr>
              <a:cxnSpLocks/>
            </p:cNvCxnSpPr>
            <p:nvPr/>
          </p:nvCxnSpPr>
          <p:spPr>
            <a:xfrm>
              <a:off x="10239373" y="1359407"/>
              <a:ext cx="257177" cy="3042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72DE413-650F-47FF-BBA0-9B6B306473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9372" y="1359408"/>
              <a:ext cx="257178" cy="2893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DC2B6E-4940-4ABA-830B-5D8A2DA43EA1}"/>
              </a:ext>
            </a:extLst>
          </p:cNvPr>
          <p:cNvCxnSpPr>
            <a:cxnSpLocks/>
          </p:cNvCxnSpPr>
          <p:nvPr/>
        </p:nvCxnSpPr>
        <p:spPr>
          <a:xfrm>
            <a:off x="10367961" y="1603639"/>
            <a:ext cx="194297" cy="13681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17B11EB-8D40-4D1F-89B1-C597AAC362A7}"/>
              </a:ext>
            </a:extLst>
          </p:cNvPr>
          <p:cNvSpPr txBox="1"/>
          <p:nvPr/>
        </p:nvSpPr>
        <p:spPr>
          <a:xfrm>
            <a:off x="7086601" y="1265728"/>
            <a:ext cx="323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Retract Hatch Pistons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A1380A-D868-4C65-8AE2-74CF26B1EA9B}"/>
              </a:ext>
            </a:extLst>
          </p:cNvPr>
          <p:cNvSpPr txBox="1"/>
          <p:nvPr/>
        </p:nvSpPr>
        <p:spPr>
          <a:xfrm>
            <a:off x="7416345" y="815961"/>
            <a:ext cx="323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Extend Hatch Pistons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900144-050D-46CC-8548-B8182E522F84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10670157" y="1163647"/>
            <a:ext cx="60864" cy="15132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96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s4 controller line art">
            <a:extLst>
              <a:ext uri="{FF2B5EF4-FFF2-40B4-BE49-F238E27FC236}">
                <a16:creationId xmlns:a16="http://schemas.microsoft.com/office/drawing/2014/main" id="{6BD6CC57-45C9-4EA6-A6F7-5E79BBD5F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366" y="2142531"/>
            <a:ext cx="442912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s4 controller line art">
            <a:extLst>
              <a:ext uri="{FF2B5EF4-FFF2-40B4-BE49-F238E27FC236}">
                <a16:creationId xmlns:a16="http://schemas.microsoft.com/office/drawing/2014/main" id="{7817E55F-DAAB-4B17-81C3-E5125745C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224" t="6528" r="4153" b="58987"/>
          <a:stretch/>
        </p:blipFill>
        <p:spPr bwMode="auto">
          <a:xfrm>
            <a:off x="976191" y="2335192"/>
            <a:ext cx="5034988" cy="218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BE8EA4-6A32-45A2-8C5C-E03B6536C11B}"/>
              </a:ext>
            </a:extLst>
          </p:cNvPr>
          <p:cNvSpPr/>
          <p:nvPr/>
        </p:nvSpPr>
        <p:spPr>
          <a:xfrm>
            <a:off x="2956654" y="0"/>
            <a:ext cx="62787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Operator’s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Controller</a:t>
            </a:r>
          </a:p>
        </p:txBody>
      </p:sp>
      <p:sp>
        <p:nvSpPr>
          <p:cNvPr id="5" name="Arrow: Up-Down 4">
            <a:extLst>
              <a:ext uri="{FF2B5EF4-FFF2-40B4-BE49-F238E27FC236}">
                <a16:creationId xmlns:a16="http://schemas.microsoft.com/office/drawing/2014/main" id="{B0AB6E60-5DDE-4DFD-98E4-52C3EB731B06}"/>
              </a:ext>
            </a:extLst>
          </p:cNvPr>
          <p:cNvSpPr/>
          <p:nvPr/>
        </p:nvSpPr>
        <p:spPr>
          <a:xfrm>
            <a:off x="8387293" y="4522808"/>
            <a:ext cx="428625" cy="990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ED2275-7257-4229-B901-7CF9162D0123}"/>
              </a:ext>
            </a:extLst>
          </p:cNvPr>
          <p:cNvSpPr txBox="1"/>
          <p:nvPr/>
        </p:nvSpPr>
        <p:spPr>
          <a:xfrm>
            <a:off x="4857335" y="1646591"/>
            <a:ext cx="2042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L1: Eject Cargo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141EBE-E4B2-4904-8C1A-1B11C1770FFF}"/>
              </a:ext>
            </a:extLst>
          </p:cNvPr>
          <p:cNvSpPr txBox="1"/>
          <p:nvPr/>
        </p:nvSpPr>
        <p:spPr>
          <a:xfrm>
            <a:off x="9233132" y="5540416"/>
            <a:ext cx="16516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Lift / Lower</a:t>
            </a:r>
          </a:p>
          <a:p>
            <a:pPr algn="ctr"/>
            <a:r>
              <a:rPr lang="en-US" sz="2400" b="1" dirty="0"/>
              <a:t>Arm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84B369-3C81-46AA-8646-64EEDDC5869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899689" y="1877424"/>
            <a:ext cx="510761" cy="2702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81B484-8190-4883-BAC1-A189FDA53E41}"/>
              </a:ext>
            </a:extLst>
          </p:cNvPr>
          <p:cNvCxnSpPr>
            <a:cxnSpLocks/>
          </p:cNvCxnSpPr>
          <p:nvPr/>
        </p:nvCxnSpPr>
        <p:spPr>
          <a:xfrm flipH="1">
            <a:off x="9908707" y="3209924"/>
            <a:ext cx="150222" cy="1714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824A797A-6A73-48FA-946C-22FD3E79C570}"/>
              </a:ext>
            </a:extLst>
          </p:cNvPr>
          <p:cNvSpPr/>
          <p:nvPr/>
        </p:nvSpPr>
        <p:spPr>
          <a:xfrm>
            <a:off x="9694394" y="4499659"/>
            <a:ext cx="428625" cy="990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A64F0D-29BA-4AA6-827C-C0B1CEDB304F}"/>
              </a:ext>
            </a:extLst>
          </p:cNvPr>
          <p:cNvCxnSpPr>
            <a:cxnSpLocks/>
            <a:endCxn id="6" idx="1"/>
          </p:cNvCxnSpPr>
          <p:nvPr/>
        </p:nvCxnSpPr>
        <p:spPr>
          <a:xfrm flipH="1" flipV="1">
            <a:off x="4857335" y="1877424"/>
            <a:ext cx="166692" cy="10464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056D6E-5EA6-4D01-8BEA-DC8444E8FD4F}"/>
              </a:ext>
            </a:extLst>
          </p:cNvPr>
          <p:cNvSpPr txBox="1"/>
          <p:nvPr/>
        </p:nvSpPr>
        <p:spPr>
          <a:xfrm>
            <a:off x="4739777" y="1167596"/>
            <a:ext cx="2260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R1: Intake Cargo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41399F-B2EE-4292-AE84-679EE10B550A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7000269" y="1398429"/>
            <a:ext cx="3122752" cy="7441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9D7480-417D-4551-A4E1-F2AAE240D098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828805" y="1398429"/>
            <a:ext cx="2910972" cy="15254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3DE0EC6-576A-4039-87E9-6B7C93D35ECD}"/>
              </a:ext>
            </a:extLst>
          </p:cNvPr>
          <p:cNvSpPr txBox="1"/>
          <p:nvPr/>
        </p:nvSpPr>
        <p:spPr>
          <a:xfrm>
            <a:off x="8092294" y="5540415"/>
            <a:ext cx="1030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Rotate</a:t>
            </a:r>
          </a:p>
          <a:p>
            <a:pPr algn="ctr"/>
            <a:r>
              <a:rPr lang="en-US" sz="2400" b="1" dirty="0"/>
              <a:t>Hand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33F9AE-24C7-4B5B-9D52-0B109FBC95C1}"/>
              </a:ext>
            </a:extLst>
          </p:cNvPr>
          <p:cNvCxnSpPr>
            <a:cxnSpLocks/>
          </p:cNvCxnSpPr>
          <p:nvPr/>
        </p:nvCxnSpPr>
        <p:spPr>
          <a:xfrm flipH="1">
            <a:off x="8584173" y="3303607"/>
            <a:ext cx="150222" cy="1714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85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Caitlyn</dc:creator>
  <cp:lastModifiedBy>Caitlyn</cp:lastModifiedBy>
  <cp:revision>10</cp:revision>
  <cp:lastPrinted>2019-08-27T23:32:25Z</cp:lastPrinted>
  <dcterms:created xsi:type="dcterms:W3CDTF">2019-08-27T23:11:23Z</dcterms:created>
  <dcterms:modified xsi:type="dcterms:W3CDTF">2019-08-27T23:33:43Z</dcterms:modified>
</cp:coreProperties>
</file>