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F463-B708-43E4-B25A-FCD123B0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FCF48-DA61-4930-8B7E-DA1A933B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AC97-03F2-4ECB-B00D-7820087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D16A-3497-42D9-9758-FE231ED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00E4-C2B3-4DD8-9C0B-18430F7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0CD4-C167-46D0-9D89-9BFECA6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A2E4-6E1D-47D4-993A-DE78871D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A5F7-F788-4B1E-A83F-124E096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BDE4-740D-4603-A108-C057C179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3868-1A2B-4690-888B-1E90D79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05D4-98D5-4DEF-AE03-C15D0DE7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52BE-2CC5-42E5-B865-BF2C6EB8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8698-582E-4E05-BBEE-ABB9324A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AF18-ED3F-4C18-8DC8-75C963D8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96AC-0488-4974-8978-ECEFEB1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66A-6318-4151-9538-A1539160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FE7E-992E-42D4-A28D-514AB89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7D62-42C3-409A-A952-7BF7C65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153C-E852-402E-9E9B-98B0C74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10AB-47AB-4EDC-8671-8C0ECEC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3252-474E-425C-9D03-5058B9CA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7A57-E65C-44C0-AF38-C1735C83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F20B-125E-4AA8-BCFF-D271A551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6B47-5A62-4620-90E9-F8EA33C7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8256-3AE4-46B9-9A0D-EDBB7FC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572-CC61-4CD2-AB43-5C7534B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AFD7-95BA-4B89-B13C-CFEDB2C7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DA0F5-195A-49D2-9879-F057496D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B6BE-AF27-4144-AF4E-88F25070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84E18-946E-4750-B602-B6E1E70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BC7E-6618-410A-8504-2D32757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47D7-F0B7-49BF-AFF5-B258AA4F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1981-2983-4B39-A969-9F77013A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4EF0-18E8-4B9A-AFD4-CECB5989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42F79-C9A5-49B0-B353-F64E2BE4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712AF-06BE-4095-B1A4-418AEE60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99EB-C08D-46D5-8020-65942722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252CB-A5A9-4197-817D-EF90326C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9962-41F3-49CC-B00F-C3F855E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FE69-301B-43C2-982A-511A3CD3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3186D-FD0D-4A7E-89BD-A9ADA2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4CBCE-21D6-481B-95B8-BC43EB4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91B-D470-4713-A6F7-4DF4BD3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C8A4D-8238-40A3-8329-70AF86A9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653A2-7E20-401D-BB63-8AC31A4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054A-6E9C-4092-922E-C5785D21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BE5-0DBA-4786-8A58-6AD0E59F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29A7-1547-41C6-BE2D-53D3020E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0DE85-24A3-4780-91F8-3F678008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7D98-C73C-447D-8DE9-8069B9C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8088-4C2C-43DB-B120-43C1FC18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0ACD6-AD7C-4118-A5B0-07407C4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0F0-C321-44AA-9883-C0E902C8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43D57-0A23-4546-9056-65D4113C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AE00-8AD5-46E1-82A4-A0A30AD4E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303E-E00F-4661-95B8-645896C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53C15-6954-42E1-B68E-F5072948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5CF6-95C1-49D0-B60D-1A6456B1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2F2FA-6E76-4BCC-AB9A-FB70838B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EDB86-2CBC-43D4-9ACB-7BABA8F1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C098-0534-4259-8437-48563AB9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469B-B26A-4ADD-B6AD-F87A9244FDD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4B52-40D8-45DA-9E3A-26510780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BF1C-159B-4C76-93F1-D9422488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A17BC876-DC34-4B6E-80E5-D684763F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9" y="193745"/>
            <a:ext cx="10394302" cy="6470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1682D-4656-4BEB-BFA2-2718558E970D}"/>
              </a:ext>
            </a:extLst>
          </p:cNvPr>
          <p:cNvSpPr txBox="1"/>
          <p:nvPr/>
        </p:nvSpPr>
        <p:spPr>
          <a:xfrm>
            <a:off x="9442580" y="119431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F6467-239F-4967-8658-F76C9DAF0E1D}"/>
              </a:ext>
            </a:extLst>
          </p:cNvPr>
          <p:cNvSpPr txBox="1"/>
          <p:nvPr/>
        </p:nvSpPr>
        <p:spPr>
          <a:xfrm>
            <a:off x="9442580" y="1632857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E6C5F-D47F-432E-98D7-8FBE37C54D34}"/>
              </a:ext>
            </a:extLst>
          </p:cNvPr>
          <p:cNvSpPr txBox="1"/>
          <p:nvPr/>
        </p:nvSpPr>
        <p:spPr>
          <a:xfrm>
            <a:off x="1421361" y="1263525"/>
            <a:ext cx="155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37316-D15E-44F8-B189-88AD9B840264}"/>
              </a:ext>
            </a:extLst>
          </p:cNvPr>
          <p:cNvSpPr txBox="1"/>
          <p:nvPr/>
        </p:nvSpPr>
        <p:spPr>
          <a:xfrm>
            <a:off x="1421362" y="1563650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(Super)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C7691-6838-40F5-ACD4-AB73C903743D}"/>
              </a:ext>
            </a:extLst>
          </p:cNvPr>
          <p:cNvSpPr txBox="1"/>
          <p:nvPr/>
        </p:nvSpPr>
        <p:spPr>
          <a:xfrm>
            <a:off x="1421360" y="4390523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0407F-6BC4-400C-80F2-2FC178D39BBA}"/>
              </a:ext>
            </a:extLst>
          </p:cNvPr>
          <p:cNvSpPr txBox="1"/>
          <p:nvPr/>
        </p:nvSpPr>
        <p:spPr>
          <a:xfrm>
            <a:off x="9442580" y="4390523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Shooter 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57D2F-E0AB-488B-B487-CA8CCBFC809C}"/>
              </a:ext>
            </a:extLst>
          </p:cNvPr>
          <p:cNvSpPr txBox="1"/>
          <p:nvPr/>
        </p:nvSpPr>
        <p:spPr>
          <a:xfrm>
            <a:off x="1421359" y="2677389"/>
            <a:ext cx="155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Up: Extend lift</a:t>
            </a:r>
          </a:p>
          <a:p>
            <a:r>
              <a:rPr lang="en-US" dirty="0"/>
              <a:t>Down: Retract lift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76E5-BD22-4883-AA5E-70C8FA07ECEF}"/>
              </a:ext>
            </a:extLst>
          </p:cNvPr>
          <p:cNvSpPr txBox="1"/>
          <p:nvPr/>
        </p:nvSpPr>
        <p:spPr>
          <a:xfrm>
            <a:off x="9307015" y="2203819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 winch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B1014-7036-471B-BF0C-EF80A89174E1}"/>
              </a:ext>
            </a:extLst>
          </p:cNvPr>
          <p:cNvSpPr txBox="1"/>
          <p:nvPr/>
        </p:nvSpPr>
        <p:spPr>
          <a:xfrm>
            <a:off x="9307014" y="5225143"/>
            <a:ext cx="155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Extend winch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Thallium TechBrickEducation</dc:creator>
  <cp:lastModifiedBy>Thallium TechBrickEducation</cp:lastModifiedBy>
  <cp:revision>2</cp:revision>
  <dcterms:created xsi:type="dcterms:W3CDTF">2020-02-06T01:27:20Z</dcterms:created>
  <dcterms:modified xsi:type="dcterms:W3CDTF">2020-02-06T01:47:25Z</dcterms:modified>
</cp:coreProperties>
</file>