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21" r:id="rId1"/>
  </p:sldMasterIdLst>
  <p:notesMasterIdLst>
    <p:notesMasterId r:id="rId11"/>
  </p:notesMasterIdLst>
  <p:sldIdLst>
    <p:sldId id="304" r:id="rId2"/>
    <p:sldId id="256" r:id="rId3"/>
    <p:sldId id="257" r:id="rId4"/>
    <p:sldId id="259" r:id="rId5"/>
    <p:sldId id="299" r:id="rId6"/>
    <p:sldId id="300" r:id="rId7"/>
    <p:sldId id="301" r:id="rId8"/>
    <p:sldId id="305" r:id="rId9"/>
    <p:sldId id="306" r:id="rId10"/>
  </p:sldIdLst>
  <p:sldSz cx="9144000" cy="5143500" type="screen16x9"/>
  <p:notesSz cx="6858000" cy="9144000"/>
  <p:embeddedFontLst>
    <p:embeddedFont>
      <p:font typeface="ADLaM Display" panose="02010000000000000000" pitchFamily="2" charset="0"/>
      <p:regular r:id="rId12"/>
    </p:embeddedFont>
    <p:embeddedFont>
      <p:font typeface="Bookman Old Style" panose="02050604050505020204" pitchFamily="18" charset="0"/>
      <p:regular r:id="rId13"/>
      <p:bold r:id="rId14"/>
      <p:italic r:id="rId15"/>
      <p:boldItalic r:id="rId16"/>
    </p:embeddedFont>
    <p:embeddedFont>
      <p:font typeface="Raleway Black" pitchFamily="2" charset="0"/>
      <p:bold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38">
          <p15:clr>
            <a:srgbClr val="9AA0A6"/>
          </p15:clr>
        </p15:guide>
        <p15:guide id="2" pos="5222">
          <p15:clr>
            <a:srgbClr val="9AA0A6"/>
          </p15:clr>
        </p15:guide>
        <p15:guide id="3" orient="horz" pos="272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47F995-A66E-4CE3-B3B2-D42D9757D25A}">
  <a:tblStyle styleId="{3E47F995-A66E-4CE3-B3B2-D42D9757D2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pos="538"/>
        <p:guide pos="5222"/>
        <p:guide orient="horz" pos="272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5E7441-0513-46C2-ADA6-C08AAA3A4A7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E9A9DD0-C3C0-4B55-A1B9-EDA8DBFB2466}">
      <dgm:prSet/>
      <dgm:spPr/>
      <dgm:t>
        <a:bodyPr/>
        <a:lstStyle/>
        <a:p>
          <a:pPr>
            <a:lnSpc>
              <a:spcPct val="100000"/>
            </a:lnSpc>
          </a:pPr>
          <a:r>
            <a:rPr lang="en-US" dirty="0"/>
            <a:t>Verify Information: Check the credibility of sources before sharing or believing information. Look for corroboration from multiple reputable sources.</a:t>
          </a:r>
        </a:p>
      </dgm:t>
    </dgm:pt>
    <dgm:pt modelId="{48877C69-2CB4-4D58-A7AB-F249E919F5B9}" type="parTrans" cxnId="{8A50A66E-1E8A-41E5-B674-90CF9975242E}">
      <dgm:prSet/>
      <dgm:spPr/>
      <dgm:t>
        <a:bodyPr/>
        <a:lstStyle/>
        <a:p>
          <a:endParaRPr lang="en-US"/>
        </a:p>
      </dgm:t>
    </dgm:pt>
    <dgm:pt modelId="{01AD21FD-4C70-457E-8CD4-653AEDBAFFDC}" type="sibTrans" cxnId="{8A50A66E-1E8A-41E5-B674-90CF9975242E}">
      <dgm:prSet/>
      <dgm:spPr/>
      <dgm:t>
        <a:bodyPr/>
        <a:lstStyle/>
        <a:p>
          <a:pPr>
            <a:lnSpc>
              <a:spcPct val="100000"/>
            </a:lnSpc>
          </a:pPr>
          <a:endParaRPr lang="en-US"/>
        </a:p>
      </dgm:t>
    </dgm:pt>
    <dgm:pt modelId="{FF975333-81E7-4A7F-A4BA-62497D1A5C1A}">
      <dgm:prSet/>
      <dgm:spPr/>
      <dgm:t>
        <a:bodyPr/>
        <a:lstStyle/>
        <a:p>
          <a:pPr>
            <a:lnSpc>
              <a:spcPct val="100000"/>
            </a:lnSpc>
          </a:pPr>
          <a:r>
            <a:rPr lang="en-US"/>
            <a:t>Check the Source: Verify if the news comes from a trustworthy and established news organization.</a:t>
          </a:r>
        </a:p>
      </dgm:t>
    </dgm:pt>
    <dgm:pt modelId="{8CA2CA52-7226-48B1-A0FF-382A35DD1014}" type="parTrans" cxnId="{18EEB91C-47F2-4556-967A-75218C90DB03}">
      <dgm:prSet/>
      <dgm:spPr/>
      <dgm:t>
        <a:bodyPr/>
        <a:lstStyle/>
        <a:p>
          <a:endParaRPr lang="en-US"/>
        </a:p>
      </dgm:t>
    </dgm:pt>
    <dgm:pt modelId="{85A60C40-3413-4C14-853A-897C18968C7B}" type="sibTrans" cxnId="{18EEB91C-47F2-4556-967A-75218C90DB03}">
      <dgm:prSet/>
      <dgm:spPr/>
      <dgm:t>
        <a:bodyPr/>
        <a:lstStyle/>
        <a:p>
          <a:pPr>
            <a:lnSpc>
              <a:spcPct val="100000"/>
            </a:lnSpc>
          </a:pPr>
          <a:endParaRPr lang="en-US"/>
        </a:p>
      </dgm:t>
    </dgm:pt>
    <dgm:pt modelId="{8D57E484-FEE3-4205-94EA-FF17BE7DC49B}">
      <dgm:prSet/>
      <dgm:spPr/>
      <dgm:t>
        <a:bodyPr/>
        <a:lstStyle/>
        <a:p>
          <a:pPr>
            <a:lnSpc>
              <a:spcPct val="100000"/>
            </a:lnSpc>
          </a:pPr>
          <a:r>
            <a:rPr lang="en-US" dirty="0"/>
            <a:t>Look for Evidence: Seek out evidence and fact-checking reports that support or refute the information . Be Skeptical of Sensationalism: Be cautious of news that evokes a strong emotional reaction or seems too good (or bad) to be true.</a:t>
          </a:r>
        </a:p>
      </dgm:t>
    </dgm:pt>
    <dgm:pt modelId="{6E885247-6CF1-4B12-922B-B7DE8B47AAF5}" type="parTrans" cxnId="{4DCA80B7-1BD1-447B-95AF-FB339A34C794}">
      <dgm:prSet/>
      <dgm:spPr/>
      <dgm:t>
        <a:bodyPr/>
        <a:lstStyle/>
        <a:p>
          <a:endParaRPr lang="en-US"/>
        </a:p>
      </dgm:t>
    </dgm:pt>
    <dgm:pt modelId="{82A95A04-5C6A-483B-98E6-19F7E2C543CE}" type="sibTrans" cxnId="{4DCA80B7-1BD1-447B-95AF-FB339A34C794}">
      <dgm:prSet/>
      <dgm:spPr/>
      <dgm:t>
        <a:bodyPr/>
        <a:lstStyle/>
        <a:p>
          <a:pPr>
            <a:lnSpc>
              <a:spcPct val="100000"/>
            </a:lnSpc>
          </a:pPr>
          <a:endParaRPr lang="en-US"/>
        </a:p>
      </dgm:t>
    </dgm:pt>
    <dgm:pt modelId="{4303C8A2-643E-44B8-B199-990A6709B76D}">
      <dgm:prSet/>
      <dgm:spPr/>
      <dgm:t>
        <a:bodyPr/>
        <a:lstStyle/>
        <a:p>
          <a:pPr>
            <a:lnSpc>
              <a:spcPct val="100000"/>
            </a:lnSpc>
          </a:pPr>
          <a:r>
            <a:rPr lang="en-US"/>
            <a:t>Educate Yourself: Understand common signs of fake news and misinformation, such as poorly written articles, exaggerated headlines, or lack of sources.</a:t>
          </a:r>
        </a:p>
      </dgm:t>
    </dgm:pt>
    <dgm:pt modelId="{7EE45D22-F762-4B50-9FC3-11CA3AB338BA}" type="parTrans" cxnId="{B72C322A-9084-4D16-BC34-2294AB49A519}">
      <dgm:prSet/>
      <dgm:spPr/>
      <dgm:t>
        <a:bodyPr/>
        <a:lstStyle/>
        <a:p>
          <a:endParaRPr lang="en-US"/>
        </a:p>
      </dgm:t>
    </dgm:pt>
    <dgm:pt modelId="{C2BCF896-371E-4AEF-A6F8-D7A37EB66564}" type="sibTrans" cxnId="{B72C322A-9084-4D16-BC34-2294AB49A519}">
      <dgm:prSet/>
      <dgm:spPr/>
      <dgm:t>
        <a:bodyPr/>
        <a:lstStyle/>
        <a:p>
          <a:endParaRPr lang="en-US"/>
        </a:p>
      </dgm:t>
    </dgm:pt>
    <dgm:pt modelId="{DCB5C1A4-2FEE-44F6-B254-7F52164F1A81}" type="pres">
      <dgm:prSet presAssocID="{145E7441-0513-46C2-ADA6-C08AAA3A4A78}" presName="root" presStyleCnt="0">
        <dgm:presLayoutVars>
          <dgm:dir/>
          <dgm:resizeHandles val="exact"/>
        </dgm:presLayoutVars>
      </dgm:prSet>
      <dgm:spPr/>
    </dgm:pt>
    <dgm:pt modelId="{C0462FBA-4D01-4201-BAC5-CD9505C0DC5B}" type="pres">
      <dgm:prSet presAssocID="{145E7441-0513-46C2-ADA6-C08AAA3A4A78}" presName="container" presStyleCnt="0">
        <dgm:presLayoutVars>
          <dgm:dir/>
          <dgm:resizeHandles val="exact"/>
        </dgm:presLayoutVars>
      </dgm:prSet>
      <dgm:spPr/>
    </dgm:pt>
    <dgm:pt modelId="{6AED45C8-818C-4E59-AC2C-393205E07B3D}" type="pres">
      <dgm:prSet presAssocID="{7E9A9DD0-C3C0-4B55-A1B9-EDA8DBFB2466}" presName="compNode" presStyleCnt="0"/>
      <dgm:spPr/>
    </dgm:pt>
    <dgm:pt modelId="{C4E3CAFA-6F3E-4B7B-A665-CBBBD566BB99}" type="pres">
      <dgm:prSet presAssocID="{7E9A9DD0-C3C0-4B55-A1B9-EDA8DBFB2466}" presName="iconBgRect" presStyleLbl="bgShp" presStyleIdx="0" presStyleCnt="4"/>
      <dgm:spPr/>
    </dgm:pt>
    <dgm:pt modelId="{3955C57F-D6D8-4F98-85EF-E4FF72A3FC0D}" type="pres">
      <dgm:prSet presAssocID="{7E9A9DD0-C3C0-4B55-A1B9-EDA8DBFB24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Book"/>
        </a:ext>
      </dgm:extLst>
    </dgm:pt>
    <dgm:pt modelId="{2119A292-D5B6-4522-8F44-974A01A4D0F6}" type="pres">
      <dgm:prSet presAssocID="{7E9A9DD0-C3C0-4B55-A1B9-EDA8DBFB2466}" presName="spaceRect" presStyleCnt="0"/>
      <dgm:spPr/>
    </dgm:pt>
    <dgm:pt modelId="{C9EABCD9-2A29-4DA9-A5CA-F39EBFD581AC}" type="pres">
      <dgm:prSet presAssocID="{7E9A9DD0-C3C0-4B55-A1B9-EDA8DBFB2466}" presName="textRect" presStyleLbl="revTx" presStyleIdx="0" presStyleCnt="4">
        <dgm:presLayoutVars>
          <dgm:chMax val="1"/>
          <dgm:chPref val="1"/>
        </dgm:presLayoutVars>
      </dgm:prSet>
      <dgm:spPr/>
    </dgm:pt>
    <dgm:pt modelId="{138913E7-9E85-4A36-AED8-1FF535C55591}" type="pres">
      <dgm:prSet presAssocID="{01AD21FD-4C70-457E-8CD4-653AEDBAFFDC}" presName="sibTrans" presStyleLbl="sibTrans2D1" presStyleIdx="0" presStyleCnt="0"/>
      <dgm:spPr/>
    </dgm:pt>
    <dgm:pt modelId="{7CD0FCDF-D23A-4F3D-8B8A-A6C2F36CE4D9}" type="pres">
      <dgm:prSet presAssocID="{FF975333-81E7-4A7F-A4BA-62497D1A5C1A}" presName="compNode" presStyleCnt="0"/>
      <dgm:spPr/>
    </dgm:pt>
    <dgm:pt modelId="{530D49D6-22CC-4838-B2DA-FEAF5EABB8C3}" type="pres">
      <dgm:prSet presAssocID="{FF975333-81E7-4A7F-A4BA-62497D1A5C1A}" presName="iconBgRect" presStyleLbl="bgShp" presStyleIdx="1" presStyleCnt="4"/>
      <dgm:spPr/>
    </dgm:pt>
    <dgm:pt modelId="{AE7CEF9B-32CD-4B6B-933D-554E102C12EC}" type="pres">
      <dgm:prSet presAssocID="{FF975333-81E7-4A7F-A4BA-62497D1A5C1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F8459B6E-4F19-4A2E-9E8F-A565D5F2FCC5}" type="pres">
      <dgm:prSet presAssocID="{FF975333-81E7-4A7F-A4BA-62497D1A5C1A}" presName="spaceRect" presStyleCnt="0"/>
      <dgm:spPr/>
    </dgm:pt>
    <dgm:pt modelId="{FBC6D646-9618-4BD5-B85C-5C23D092DC08}" type="pres">
      <dgm:prSet presAssocID="{FF975333-81E7-4A7F-A4BA-62497D1A5C1A}" presName="textRect" presStyleLbl="revTx" presStyleIdx="1" presStyleCnt="4">
        <dgm:presLayoutVars>
          <dgm:chMax val="1"/>
          <dgm:chPref val="1"/>
        </dgm:presLayoutVars>
      </dgm:prSet>
      <dgm:spPr/>
    </dgm:pt>
    <dgm:pt modelId="{439CFBF8-CA69-4ECE-81D6-09130F11C982}" type="pres">
      <dgm:prSet presAssocID="{85A60C40-3413-4C14-853A-897C18968C7B}" presName="sibTrans" presStyleLbl="sibTrans2D1" presStyleIdx="0" presStyleCnt="0"/>
      <dgm:spPr/>
    </dgm:pt>
    <dgm:pt modelId="{29512E23-7782-4F1E-9FCF-73DE72FA949E}" type="pres">
      <dgm:prSet presAssocID="{8D57E484-FEE3-4205-94EA-FF17BE7DC49B}" presName="compNode" presStyleCnt="0"/>
      <dgm:spPr/>
    </dgm:pt>
    <dgm:pt modelId="{E12B5589-E55F-44A2-AABC-1A92D4032F4B}" type="pres">
      <dgm:prSet presAssocID="{8D57E484-FEE3-4205-94EA-FF17BE7DC49B}" presName="iconBgRect" presStyleLbl="bgShp" presStyleIdx="2" presStyleCnt="4"/>
      <dgm:spPr/>
    </dgm:pt>
    <dgm:pt modelId="{4EE255B7-B931-451F-8913-90412F941E5F}" type="pres">
      <dgm:prSet presAssocID="{8D57E484-FEE3-4205-94EA-FF17BE7DC4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 mark"/>
        </a:ext>
      </dgm:extLst>
    </dgm:pt>
    <dgm:pt modelId="{4FDD5E7C-5BAC-422C-A48F-308A98DD92BC}" type="pres">
      <dgm:prSet presAssocID="{8D57E484-FEE3-4205-94EA-FF17BE7DC49B}" presName="spaceRect" presStyleCnt="0"/>
      <dgm:spPr/>
    </dgm:pt>
    <dgm:pt modelId="{9DD1C6F5-0FFB-4D6E-876C-D0BBBF0863E5}" type="pres">
      <dgm:prSet presAssocID="{8D57E484-FEE3-4205-94EA-FF17BE7DC49B}" presName="textRect" presStyleLbl="revTx" presStyleIdx="2" presStyleCnt="4">
        <dgm:presLayoutVars>
          <dgm:chMax val="1"/>
          <dgm:chPref val="1"/>
        </dgm:presLayoutVars>
      </dgm:prSet>
      <dgm:spPr/>
    </dgm:pt>
    <dgm:pt modelId="{906144A0-00CD-45DA-BFFA-1153D2EC10AD}" type="pres">
      <dgm:prSet presAssocID="{82A95A04-5C6A-483B-98E6-19F7E2C543CE}" presName="sibTrans" presStyleLbl="sibTrans2D1" presStyleIdx="0" presStyleCnt="0"/>
      <dgm:spPr/>
    </dgm:pt>
    <dgm:pt modelId="{3F7C91C3-25CA-44F0-BCB1-E5D0F6B99FE4}" type="pres">
      <dgm:prSet presAssocID="{4303C8A2-643E-44B8-B199-990A6709B76D}" presName="compNode" presStyleCnt="0"/>
      <dgm:spPr/>
    </dgm:pt>
    <dgm:pt modelId="{6550A461-2700-499E-A3CF-C90C0E785A9B}" type="pres">
      <dgm:prSet presAssocID="{4303C8A2-643E-44B8-B199-990A6709B76D}" presName="iconBgRect" presStyleLbl="bgShp" presStyleIdx="3" presStyleCnt="4"/>
      <dgm:spPr/>
    </dgm:pt>
    <dgm:pt modelId="{E10BF66F-0DAE-469B-B6E5-F8DD6D509F19}" type="pres">
      <dgm:prSet presAssocID="{4303C8A2-643E-44B8-B199-990A6709B7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gaphone"/>
        </a:ext>
      </dgm:extLst>
    </dgm:pt>
    <dgm:pt modelId="{74EE49C4-962A-419F-BB58-B2CFE175814B}" type="pres">
      <dgm:prSet presAssocID="{4303C8A2-643E-44B8-B199-990A6709B76D}" presName="spaceRect" presStyleCnt="0"/>
      <dgm:spPr/>
    </dgm:pt>
    <dgm:pt modelId="{A4C25984-4B35-4395-9E05-A31142920B76}" type="pres">
      <dgm:prSet presAssocID="{4303C8A2-643E-44B8-B199-990A6709B76D}" presName="textRect" presStyleLbl="revTx" presStyleIdx="3" presStyleCnt="4">
        <dgm:presLayoutVars>
          <dgm:chMax val="1"/>
          <dgm:chPref val="1"/>
        </dgm:presLayoutVars>
      </dgm:prSet>
      <dgm:spPr/>
    </dgm:pt>
  </dgm:ptLst>
  <dgm:cxnLst>
    <dgm:cxn modelId="{D34D0004-6D35-478F-8C14-6E7C3D106D5B}" type="presOf" srcId="{FF975333-81E7-4A7F-A4BA-62497D1A5C1A}" destId="{FBC6D646-9618-4BD5-B85C-5C23D092DC08}" srcOrd="0" destOrd="0" presId="urn:microsoft.com/office/officeart/2018/2/layout/IconCircleList"/>
    <dgm:cxn modelId="{18EEB91C-47F2-4556-967A-75218C90DB03}" srcId="{145E7441-0513-46C2-ADA6-C08AAA3A4A78}" destId="{FF975333-81E7-4A7F-A4BA-62497D1A5C1A}" srcOrd="1" destOrd="0" parTransId="{8CA2CA52-7226-48B1-A0FF-382A35DD1014}" sibTransId="{85A60C40-3413-4C14-853A-897C18968C7B}"/>
    <dgm:cxn modelId="{B72C322A-9084-4D16-BC34-2294AB49A519}" srcId="{145E7441-0513-46C2-ADA6-C08AAA3A4A78}" destId="{4303C8A2-643E-44B8-B199-990A6709B76D}" srcOrd="3" destOrd="0" parTransId="{7EE45D22-F762-4B50-9FC3-11CA3AB338BA}" sibTransId="{C2BCF896-371E-4AEF-A6F8-D7A37EB66564}"/>
    <dgm:cxn modelId="{8A50A66E-1E8A-41E5-B674-90CF9975242E}" srcId="{145E7441-0513-46C2-ADA6-C08AAA3A4A78}" destId="{7E9A9DD0-C3C0-4B55-A1B9-EDA8DBFB2466}" srcOrd="0" destOrd="0" parTransId="{48877C69-2CB4-4D58-A7AB-F249E919F5B9}" sibTransId="{01AD21FD-4C70-457E-8CD4-653AEDBAFFDC}"/>
    <dgm:cxn modelId="{8717017C-70F3-4EFD-9CC5-27EF056F416D}" type="presOf" srcId="{8D57E484-FEE3-4205-94EA-FF17BE7DC49B}" destId="{9DD1C6F5-0FFB-4D6E-876C-D0BBBF0863E5}" srcOrd="0" destOrd="0" presId="urn:microsoft.com/office/officeart/2018/2/layout/IconCircleList"/>
    <dgm:cxn modelId="{4DCA80B7-1BD1-447B-95AF-FB339A34C794}" srcId="{145E7441-0513-46C2-ADA6-C08AAA3A4A78}" destId="{8D57E484-FEE3-4205-94EA-FF17BE7DC49B}" srcOrd="2" destOrd="0" parTransId="{6E885247-6CF1-4B12-922B-B7DE8B47AAF5}" sibTransId="{82A95A04-5C6A-483B-98E6-19F7E2C543CE}"/>
    <dgm:cxn modelId="{B3E6D2B7-CB94-4A0F-962C-20CA17CEFF07}" type="presOf" srcId="{01AD21FD-4C70-457E-8CD4-653AEDBAFFDC}" destId="{138913E7-9E85-4A36-AED8-1FF535C55591}" srcOrd="0" destOrd="0" presId="urn:microsoft.com/office/officeart/2018/2/layout/IconCircleList"/>
    <dgm:cxn modelId="{4C3EEBC9-E5B1-45EE-BEC2-C7EF5AF59A45}" type="presOf" srcId="{85A60C40-3413-4C14-853A-897C18968C7B}" destId="{439CFBF8-CA69-4ECE-81D6-09130F11C982}" srcOrd="0" destOrd="0" presId="urn:microsoft.com/office/officeart/2018/2/layout/IconCircleList"/>
    <dgm:cxn modelId="{206267CE-82D3-4942-91CE-44FD01E2EC9A}" type="presOf" srcId="{145E7441-0513-46C2-ADA6-C08AAA3A4A78}" destId="{DCB5C1A4-2FEE-44F6-B254-7F52164F1A81}" srcOrd="0" destOrd="0" presId="urn:microsoft.com/office/officeart/2018/2/layout/IconCircleList"/>
    <dgm:cxn modelId="{3BE6FBD2-3578-4F4D-A4BA-2915612CC438}" type="presOf" srcId="{82A95A04-5C6A-483B-98E6-19F7E2C543CE}" destId="{906144A0-00CD-45DA-BFFA-1153D2EC10AD}" srcOrd="0" destOrd="0" presId="urn:microsoft.com/office/officeart/2018/2/layout/IconCircleList"/>
    <dgm:cxn modelId="{3F239FDA-9E3E-4C58-80E1-2343A4E1261D}" type="presOf" srcId="{7E9A9DD0-C3C0-4B55-A1B9-EDA8DBFB2466}" destId="{C9EABCD9-2A29-4DA9-A5CA-F39EBFD581AC}" srcOrd="0" destOrd="0" presId="urn:microsoft.com/office/officeart/2018/2/layout/IconCircleList"/>
    <dgm:cxn modelId="{C2B365F7-AA88-467C-8C90-5939654B4E51}" type="presOf" srcId="{4303C8A2-643E-44B8-B199-990A6709B76D}" destId="{A4C25984-4B35-4395-9E05-A31142920B76}" srcOrd="0" destOrd="0" presId="urn:microsoft.com/office/officeart/2018/2/layout/IconCircleList"/>
    <dgm:cxn modelId="{57481820-0079-4761-89D8-DA2C003E8394}" type="presParOf" srcId="{DCB5C1A4-2FEE-44F6-B254-7F52164F1A81}" destId="{C0462FBA-4D01-4201-BAC5-CD9505C0DC5B}" srcOrd="0" destOrd="0" presId="urn:microsoft.com/office/officeart/2018/2/layout/IconCircleList"/>
    <dgm:cxn modelId="{BF620AF1-4D3D-411C-A7D8-F14ED4D83071}" type="presParOf" srcId="{C0462FBA-4D01-4201-BAC5-CD9505C0DC5B}" destId="{6AED45C8-818C-4E59-AC2C-393205E07B3D}" srcOrd="0" destOrd="0" presId="urn:microsoft.com/office/officeart/2018/2/layout/IconCircleList"/>
    <dgm:cxn modelId="{AFA7AD1E-6EEF-43C4-A9CA-90462F7084D9}" type="presParOf" srcId="{6AED45C8-818C-4E59-AC2C-393205E07B3D}" destId="{C4E3CAFA-6F3E-4B7B-A665-CBBBD566BB99}" srcOrd="0" destOrd="0" presId="urn:microsoft.com/office/officeart/2018/2/layout/IconCircleList"/>
    <dgm:cxn modelId="{96223D30-8C11-46A3-B2DC-9AAC2A037A70}" type="presParOf" srcId="{6AED45C8-818C-4E59-AC2C-393205E07B3D}" destId="{3955C57F-D6D8-4F98-85EF-E4FF72A3FC0D}" srcOrd="1" destOrd="0" presId="urn:microsoft.com/office/officeart/2018/2/layout/IconCircleList"/>
    <dgm:cxn modelId="{5E5E4E3C-6310-4A58-99AF-16150836CCC3}" type="presParOf" srcId="{6AED45C8-818C-4E59-AC2C-393205E07B3D}" destId="{2119A292-D5B6-4522-8F44-974A01A4D0F6}" srcOrd="2" destOrd="0" presId="urn:microsoft.com/office/officeart/2018/2/layout/IconCircleList"/>
    <dgm:cxn modelId="{ADAA6C67-BA15-41AF-85BB-0386B3698E63}" type="presParOf" srcId="{6AED45C8-818C-4E59-AC2C-393205E07B3D}" destId="{C9EABCD9-2A29-4DA9-A5CA-F39EBFD581AC}" srcOrd="3" destOrd="0" presId="urn:microsoft.com/office/officeart/2018/2/layout/IconCircleList"/>
    <dgm:cxn modelId="{896FC145-B484-49CD-ADBD-788D099B7270}" type="presParOf" srcId="{C0462FBA-4D01-4201-BAC5-CD9505C0DC5B}" destId="{138913E7-9E85-4A36-AED8-1FF535C55591}" srcOrd="1" destOrd="0" presId="urn:microsoft.com/office/officeart/2018/2/layout/IconCircleList"/>
    <dgm:cxn modelId="{8014A6EB-1D34-4A30-A046-3CC5EDF6F116}" type="presParOf" srcId="{C0462FBA-4D01-4201-BAC5-CD9505C0DC5B}" destId="{7CD0FCDF-D23A-4F3D-8B8A-A6C2F36CE4D9}" srcOrd="2" destOrd="0" presId="urn:microsoft.com/office/officeart/2018/2/layout/IconCircleList"/>
    <dgm:cxn modelId="{0182F003-B2E4-4557-9288-9FFC17C09B34}" type="presParOf" srcId="{7CD0FCDF-D23A-4F3D-8B8A-A6C2F36CE4D9}" destId="{530D49D6-22CC-4838-B2DA-FEAF5EABB8C3}" srcOrd="0" destOrd="0" presId="urn:microsoft.com/office/officeart/2018/2/layout/IconCircleList"/>
    <dgm:cxn modelId="{8C4C5E58-3271-4193-8986-D6BC50BFD420}" type="presParOf" srcId="{7CD0FCDF-D23A-4F3D-8B8A-A6C2F36CE4D9}" destId="{AE7CEF9B-32CD-4B6B-933D-554E102C12EC}" srcOrd="1" destOrd="0" presId="urn:microsoft.com/office/officeart/2018/2/layout/IconCircleList"/>
    <dgm:cxn modelId="{63402AB5-B521-4DDD-AE21-AEFECD69CABF}" type="presParOf" srcId="{7CD0FCDF-D23A-4F3D-8B8A-A6C2F36CE4D9}" destId="{F8459B6E-4F19-4A2E-9E8F-A565D5F2FCC5}" srcOrd="2" destOrd="0" presId="urn:microsoft.com/office/officeart/2018/2/layout/IconCircleList"/>
    <dgm:cxn modelId="{B46F2B93-9732-4EF3-8E05-FFDAB0365BE1}" type="presParOf" srcId="{7CD0FCDF-D23A-4F3D-8B8A-A6C2F36CE4D9}" destId="{FBC6D646-9618-4BD5-B85C-5C23D092DC08}" srcOrd="3" destOrd="0" presId="urn:microsoft.com/office/officeart/2018/2/layout/IconCircleList"/>
    <dgm:cxn modelId="{B54BCBD7-90AD-4492-B022-4F267A23DD1C}" type="presParOf" srcId="{C0462FBA-4D01-4201-BAC5-CD9505C0DC5B}" destId="{439CFBF8-CA69-4ECE-81D6-09130F11C982}" srcOrd="3" destOrd="0" presId="urn:microsoft.com/office/officeart/2018/2/layout/IconCircleList"/>
    <dgm:cxn modelId="{FB8EF524-5D04-4EEF-AC70-C56B6F5044D8}" type="presParOf" srcId="{C0462FBA-4D01-4201-BAC5-CD9505C0DC5B}" destId="{29512E23-7782-4F1E-9FCF-73DE72FA949E}" srcOrd="4" destOrd="0" presId="urn:microsoft.com/office/officeart/2018/2/layout/IconCircleList"/>
    <dgm:cxn modelId="{D4733C54-129F-49C4-B73B-60489B30AB56}" type="presParOf" srcId="{29512E23-7782-4F1E-9FCF-73DE72FA949E}" destId="{E12B5589-E55F-44A2-AABC-1A92D4032F4B}" srcOrd="0" destOrd="0" presId="urn:microsoft.com/office/officeart/2018/2/layout/IconCircleList"/>
    <dgm:cxn modelId="{9B84491B-256C-47CF-9AE4-4349CFC04171}" type="presParOf" srcId="{29512E23-7782-4F1E-9FCF-73DE72FA949E}" destId="{4EE255B7-B931-451F-8913-90412F941E5F}" srcOrd="1" destOrd="0" presId="urn:microsoft.com/office/officeart/2018/2/layout/IconCircleList"/>
    <dgm:cxn modelId="{143874C9-CAE9-4801-986C-83E6F7482127}" type="presParOf" srcId="{29512E23-7782-4F1E-9FCF-73DE72FA949E}" destId="{4FDD5E7C-5BAC-422C-A48F-308A98DD92BC}" srcOrd="2" destOrd="0" presId="urn:microsoft.com/office/officeart/2018/2/layout/IconCircleList"/>
    <dgm:cxn modelId="{E86DCD09-D214-4D82-8E96-EE845E2F5928}" type="presParOf" srcId="{29512E23-7782-4F1E-9FCF-73DE72FA949E}" destId="{9DD1C6F5-0FFB-4D6E-876C-D0BBBF0863E5}" srcOrd="3" destOrd="0" presId="urn:microsoft.com/office/officeart/2018/2/layout/IconCircleList"/>
    <dgm:cxn modelId="{E6C94F76-6F49-4389-94C7-3EE91C9FE7AA}" type="presParOf" srcId="{C0462FBA-4D01-4201-BAC5-CD9505C0DC5B}" destId="{906144A0-00CD-45DA-BFFA-1153D2EC10AD}" srcOrd="5" destOrd="0" presId="urn:microsoft.com/office/officeart/2018/2/layout/IconCircleList"/>
    <dgm:cxn modelId="{0B63ED89-57F6-437B-A167-84024070F258}" type="presParOf" srcId="{C0462FBA-4D01-4201-BAC5-CD9505C0DC5B}" destId="{3F7C91C3-25CA-44F0-BCB1-E5D0F6B99FE4}" srcOrd="6" destOrd="0" presId="urn:microsoft.com/office/officeart/2018/2/layout/IconCircleList"/>
    <dgm:cxn modelId="{FCADD5E5-F315-4EC0-BC5F-689E16551CB9}" type="presParOf" srcId="{3F7C91C3-25CA-44F0-BCB1-E5D0F6B99FE4}" destId="{6550A461-2700-499E-A3CF-C90C0E785A9B}" srcOrd="0" destOrd="0" presId="urn:microsoft.com/office/officeart/2018/2/layout/IconCircleList"/>
    <dgm:cxn modelId="{C537B2BB-8522-46BC-9CAE-C57293A32A0D}" type="presParOf" srcId="{3F7C91C3-25CA-44F0-BCB1-E5D0F6B99FE4}" destId="{E10BF66F-0DAE-469B-B6E5-F8DD6D509F19}" srcOrd="1" destOrd="0" presId="urn:microsoft.com/office/officeart/2018/2/layout/IconCircleList"/>
    <dgm:cxn modelId="{8D2302E5-C7B9-4EC7-B12E-90843BB9C1C9}" type="presParOf" srcId="{3F7C91C3-25CA-44F0-BCB1-E5D0F6B99FE4}" destId="{74EE49C4-962A-419F-BB58-B2CFE175814B}" srcOrd="2" destOrd="0" presId="urn:microsoft.com/office/officeart/2018/2/layout/IconCircleList"/>
    <dgm:cxn modelId="{4469244E-2213-492D-97CB-67290C1ADF54}" type="presParOf" srcId="{3F7C91C3-25CA-44F0-BCB1-E5D0F6B99FE4}" destId="{A4C25984-4B35-4395-9E05-A31142920B76}"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664EC-3F65-4E93-ACD5-8706940D5EFE}"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FCA3E372-97DF-4A89-BD5D-9D1BB5539F9F}">
      <dgm:prSet/>
      <dgm:spPr/>
      <dgm:t>
        <a:bodyPr/>
        <a:lstStyle/>
        <a:p>
          <a:r>
            <a:rPr lang="en-US" dirty="0">
              <a:latin typeface="Bookman Old Style" panose="02050604050505020204" pitchFamily="18" charset="0"/>
            </a:rPr>
            <a:t>Questions like: “Was there voter fraud during the 2020 U.S. elections?” or “Is climate change a hoax?” can be fact-checked by analyzing available data. These questions can be answered with true or false, but there is potential for misinformation surrounding questions like these.</a:t>
          </a:r>
        </a:p>
      </dgm:t>
    </dgm:pt>
    <dgm:pt modelId="{5765CBEF-F81B-481F-8E3C-8357C3165382}" type="parTrans" cxnId="{D537BAEF-C373-4D58-BB3D-C9757798A798}">
      <dgm:prSet/>
      <dgm:spPr/>
      <dgm:t>
        <a:bodyPr/>
        <a:lstStyle/>
        <a:p>
          <a:endParaRPr lang="en-US"/>
        </a:p>
      </dgm:t>
    </dgm:pt>
    <dgm:pt modelId="{05D634CA-551B-459C-B02C-9ED95AE7732F}" type="sibTrans" cxnId="{D537BAEF-C373-4D58-BB3D-C9757798A798}">
      <dgm:prSet/>
      <dgm:spPr/>
      <dgm:t>
        <a:bodyPr/>
        <a:lstStyle/>
        <a:p>
          <a:endParaRPr lang="en-US"/>
        </a:p>
      </dgm:t>
    </dgm:pt>
    <dgm:pt modelId="{806EAC7B-A2A1-427B-8BC8-81882C7462CF}">
      <dgm:prSet/>
      <dgm:spPr/>
      <dgm:t>
        <a:bodyPr/>
        <a:lstStyle/>
        <a:p>
          <a:r>
            <a:rPr lang="en-US" dirty="0">
              <a:latin typeface="Bookman Old Style" panose="02050604050505020204" pitchFamily="18" charset="0"/>
            </a:rPr>
            <a:t>Misinformation and disinformation — or fake news — can have damaging effects on a large number of people in a short time. Although the notion of fake news has existed well before technological advances, social media have exacerbated the problem.</a:t>
          </a:r>
        </a:p>
      </dgm:t>
    </dgm:pt>
    <dgm:pt modelId="{FC1AE77D-C59A-4A0A-A420-58E2569341AC}" type="parTrans" cxnId="{6D788D19-12B2-455C-8C15-B364235FB8A4}">
      <dgm:prSet/>
      <dgm:spPr/>
      <dgm:t>
        <a:bodyPr/>
        <a:lstStyle/>
        <a:p>
          <a:endParaRPr lang="en-US"/>
        </a:p>
      </dgm:t>
    </dgm:pt>
    <dgm:pt modelId="{0F540572-11ED-48EA-9F3C-B59D8A355EBF}" type="sibTrans" cxnId="{6D788D19-12B2-455C-8C15-B364235FB8A4}">
      <dgm:prSet/>
      <dgm:spPr/>
      <dgm:t>
        <a:bodyPr/>
        <a:lstStyle/>
        <a:p>
          <a:endParaRPr lang="en-US"/>
        </a:p>
      </dgm:t>
    </dgm:pt>
    <dgm:pt modelId="{A217AD96-EFCC-4056-9C8D-D18583AB8426}" type="pres">
      <dgm:prSet presAssocID="{CA4664EC-3F65-4E93-ACD5-8706940D5EFE}" presName="hierChild1" presStyleCnt="0">
        <dgm:presLayoutVars>
          <dgm:chPref val="1"/>
          <dgm:dir/>
          <dgm:animOne val="branch"/>
          <dgm:animLvl val="lvl"/>
          <dgm:resizeHandles/>
        </dgm:presLayoutVars>
      </dgm:prSet>
      <dgm:spPr/>
    </dgm:pt>
    <dgm:pt modelId="{C5A71A49-5E2E-4366-833E-56E490CC4BC3}" type="pres">
      <dgm:prSet presAssocID="{FCA3E372-97DF-4A89-BD5D-9D1BB5539F9F}" presName="hierRoot1" presStyleCnt="0"/>
      <dgm:spPr/>
    </dgm:pt>
    <dgm:pt modelId="{70D47659-4AF4-4376-9865-D56AC2AD2403}" type="pres">
      <dgm:prSet presAssocID="{FCA3E372-97DF-4A89-BD5D-9D1BB5539F9F}" presName="composite" presStyleCnt="0"/>
      <dgm:spPr/>
    </dgm:pt>
    <dgm:pt modelId="{7A47756B-E4EF-4FAE-A097-6D3F52E25DFF}" type="pres">
      <dgm:prSet presAssocID="{FCA3E372-97DF-4A89-BD5D-9D1BB5539F9F}" presName="background" presStyleLbl="node0" presStyleIdx="0" presStyleCnt="2"/>
      <dgm:spPr/>
    </dgm:pt>
    <dgm:pt modelId="{C98C68A2-AF39-4974-87F4-C979481967C1}" type="pres">
      <dgm:prSet presAssocID="{FCA3E372-97DF-4A89-BD5D-9D1BB5539F9F}" presName="text" presStyleLbl="fgAcc0" presStyleIdx="0" presStyleCnt="2">
        <dgm:presLayoutVars>
          <dgm:chPref val="3"/>
        </dgm:presLayoutVars>
      </dgm:prSet>
      <dgm:spPr/>
    </dgm:pt>
    <dgm:pt modelId="{918DB58C-FB49-4E56-A948-194752F6C3E4}" type="pres">
      <dgm:prSet presAssocID="{FCA3E372-97DF-4A89-BD5D-9D1BB5539F9F}" presName="hierChild2" presStyleCnt="0"/>
      <dgm:spPr/>
    </dgm:pt>
    <dgm:pt modelId="{7F7D4510-2A1B-4897-8AE9-8192DCA5A312}" type="pres">
      <dgm:prSet presAssocID="{806EAC7B-A2A1-427B-8BC8-81882C7462CF}" presName="hierRoot1" presStyleCnt="0"/>
      <dgm:spPr/>
    </dgm:pt>
    <dgm:pt modelId="{9A714B07-7900-4FFB-88F5-0DA8F7B04320}" type="pres">
      <dgm:prSet presAssocID="{806EAC7B-A2A1-427B-8BC8-81882C7462CF}" presName="composite" presStyleCnt="0"/>
      <dgm:spPr/>
    </dgm:pt>
    <dgm:pt modelId="{C11E4164-024A-4B72-9926-2AB89FE28268}" type="pres">
      <dgm:prSet presAssocID="{806EAC7B-A2A1-427B-8BC8-81882C7462CF}" presName="background" presStyleLbl="node0" presStyleIdx="1" presStyleCnt="2"/>
      <dgm:spPr/>
    </dgm:pt>
    <dgm:pt modelId="{E95A3A03-9165-4621-8948-EF52264A0CC7}" type="pres">
      <dgm:prSet presAssocID="{806EAC7B-A2A1-427B-8BC8-81882C7462CF}" presName="text" presStyleLbl="fgAcc0" presStyleIdx="1" presStyleCnt="2">
        <dgm:presLayoutVars>
          <dgm:chPref val="3"/>
        </dgm:presLayoutVars>
      </dgm:prSet>
      <dgm:spPr/>
    </dgm:pt>
    <dgm:pt modelId="{380CF2CC-0CA3-4A20-B0A1-9F8661A9E7DB}" type="pres">
      <dgm:prSet presAssocID="{806EAC7B-A2A1-427B-8BC8-81882C7462CF}" presName="hierChild2" presStyleCnt="0"/>
      <dgm:spPr/>
    </dgm:pt>
  </dgm:ptLst>
  <dgm:cxnLst>
    <dgm:cxn modelId="{6D788D19-12B2-455C-8C15-B364235FB8A4}" srcId="{CA4664EC-3F65-4E93-ACD5-8706940D5EFE}" destId="{806EAC7B-A2A1-427B-8BC8-81882C7462CF}" srcOrd="1" destOrd="0" parTransId="{FC1AE77D-C59A-4A0A-A420-58E2569341AC}" sibTransId="{0F540572-11ED-48EA-9F3C-B59D8A355EBF}"/>
    <dgm:cxn modelId="{DFBEAD2B-27CD-42FE-9E35-4C8608C7A9AB}" type="presOf" srcId="{806EAC7B-A2A1-427B-8BC8-81882C7462CF}" destId="{E95A3A03-9165-4621-8948-EF52264A0CC7}" srcOrd="0" destOrd="0" presId="urn:microsoft.com/office/officeart/2005/8/layout/hierarchy1"/>
    <dgm:cxn modelId="{0B6EA565-E4DC-4A11-8152-50920A966A78}" type="presOf" srcId="{FCA3E372-97DF-4A89-BD5D-9D1BB5539F9F}" destId="{C98C68A2-AF39-4974-87F4-C979481967C1}" srcOrd="0" destOrd="0" presId="urn:microsoft.com/office/officeart/2005/8/layout/hierarchy1"/>
    <dgm:cxn modelId="{569D0849-0129-412C-91DE-886319C00970}" type="presOf" srcId="{CA4664EC-3F65-4E93-ACD5-8706940D5EFE}" destId="{A217AD96-EFCC-4056-9C8D-D18583AB8426}" srcOrd="0" destOrd="0" presId="urn:microsoft.com/office/officeart/2005/8/layout/hierarchy1"/>
    <dgm:cxn modelId="{D537BAEF-C373-4D58-BB3D-C9757798A798}" srcId="{CA4664EC-3F65-4E93-ACD5-8706940D5EFE}" destId="{FCA3E372-97DF-4A89-BD5D-9D1BB5539F9F}" srcOrd="0" destOrd="0" parTransId="{5765CBEF-F81B-481F-8E3C-8357C3165382}" sibTransId="{05D634CA-551B-459C-B02C-9ED95AE7732F}"/>
    <dgm:cxn modelId="{4D3C3CE0-1E48-4341-9F40-C51AD2FD0171}" type="presParOf" srcId="{A217AD96-EFCC-4056-9C8D-D18583AB8426}" destId="{C5A71A49-5E2E-4366-833E-56E490CC4BC3}" srcOrd="0" destOrd="0" presId="urn:microsoft.com/office/officeart/2005/8/layout/hierarchy1"/>
    <dgm:cxn modelId="{24D16563-6008-46AB-A9B4-B9642F3DCAAD}" type="presParOf" srcId="{C5A71A49-5E2E-4366-833E-56E490CC4BC3}" destId="{70D47659-4AF4-4376-9865-D56AC2AD2403}" srcOrd="0" destOrd="0" presId="urn:microsoft.com/office/officeart/2005/8/layout/hierarchy1"/>
    <dgm:cxn modelId="{1D5554B8-5C32-4BDC-8F44-866A631B4433}" type="presParOf" srcId="{70D47659-4AF4-4376-9865-D56AC2AD2403}" destId="{7A47756B-E4EF-4FAE-A097-6D3F52E25DFF}" srcOrd="0" destOrd="0" presId="urn:microsoft.com/office/officeart/2005/8/layout/hierarchy1"/>
    <dgm:cxn modelId="{9930701D-E116-4204-9E6B-0D32825F6A31}" type="presParOf" srcId="{70D47659-4AF4-4376-9865-D56AC2AD2403}" destId="{C98C68A2-AF39-4974-87F4-C979481967C1}" srcOrd="1" destOrd="0" presId="urn:microsoft.com/office/officeart/2005/8/layout/hierarchy1"/>
    <dgm:cxn modelId="{ADCD3964-948F-4E48-90EF-7B34A41BA82D}" type="presParOf" srcId="{C5A71A49-5E2E-4366-833E-56E490CC4BC3}" destId="{918DB58C-FB49-4E56-A948-194752F6C3E4}" srcOrd="1" destOrd="0" presId="urn:microsoft.com/office/officeart/2005/8/layout/hierarchy1"/>
    <dgm:cxn modelId="{D99D071F-0B83-4B52-BB8E-EF0109C6FFD2}" type="presParOf" srcId="{A217AD96-EFCC-4056-9C8D-D18583AB8426}" destId="{7F7D4510-2A1B-4897-8AE9-8192DCA5A312}" srcOrd="1" destOrd="0" presId="urn:microsoft.com/office/officeart/2005/8/layout/hierarchy1"/>
    <dgm:cxn modelId="{66D099DD-D412-41B5-91DD-104104ADCE6E}" type="presParOf" srcId="{7F7D4510-2A1B-4897-8AE9-8192DCA5A312}" destId="{9A714B07-7900-4FFB-88F5-0DA8F7B04320}" srcOrd="0" destOrd="0" presId="urn:microsoft.com/office/officeart/2005/8/layout/hierarchy1"/>
    <dgm:cxn modelId="{472D9441-CDEF-4BC6-9B71-8F10D3EE7C35}" type="presParOf" srcId="{9A714B07-7900-4FFB-88F5-0DA8F7B04320}" destId="{C11E4164-024A-4B72-9926-2AB89FE28268}" srcOrd="0" destOrd="0" presId="urn:microsoft.com/office/officeart/2005/8/layout/hierarchy1"/>
    <dgm:cxn modelId="{17A6AA7B-4F28-4DD8-8548-90D12CC79A9E}" type="presParOf" srcId="{9A714B07-7900-4FFB-88F5-0DA8F7B04320}" destId="{E95A3A03-9165-4621-8948-EF52264A0CC7}" srcOrd="1" destOrd="0" presId="urn:microsoft.com/office/officeart/2005/8/layout/hierarchy1"/>
    <dgm:cxn modelId="{C5D5577C-07D4-47F2-9736-2FF1BACA417C}" type="presParOf" srcId="{7F7D4510-2A1B-4897-8AE9-8192DCA5A312}" destId="{380CF2CC-0CA3-4A20-B0A1-9F8661A9E7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87A3B-9CAA-4F54-844E-A41E2AFC2631}"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0F4C55A7-555D-446E-80F7-C1B277108F82}">
      <dgm:prSet/>
      <dgm:spPr/>
      <dgm:t>
        <a:bodyPr/>
        <a:lstStyle/>
        <a:p>
          <a:r>
            <a:rPr lang="en-US" b="1"/>
            <a:t>AWARENESS AND MEDIA LITERACY WILL BE  RAISED AT CONSUMER LEVEL WITH AN EFFECT ON DATA PROTECTION </a:t>
          </a:r>
          <a:endParaRPr lang="en-US"/>
        </a:p>
      </dgm:t>
    </dgm:pt>
    <dgm:pt modelId="{9F18C5E2-D96E-4CBB-89FA-19572607145F}" type="parTrans" cxnId="{DEA1DFA7-701E-4B92-9F40-DAD93BB2AAA2}">
      <dgm:prSet/>
      <dgm:spPr/>
      <dgm:t>
        <a:bodyPr/>
        <a:lstStyle/>
        <a:p>
          <a:endParaRPr lang="en-US"/>
        </a:p>
      </dgm:t>
    </dgm:pt>
    <dgm:pt modelId="{999CAB3E-615C-4B62-93D2-3BB1F2AD1713}" type="sibTrans" cxnId="{DEA1DFA7-701E-4B92-9F40-DAD93BB2AAA2}">
      <dgm:prSet/>
      <dgm:spPr/>
      <dgm:t>
        <a:bodyPr/>
        <a:lstStyle/>
        <a:p>
          <a:endParaRPr lang="en-US"/>
        </a:p>
      </dgm:t>
    </dgm:pt>
    <dgm:pt modelId="{64A5B2DB-2CE2-4B93-995B-AD817CAACD70}">
      <dgm:prSet/>
      <dgm:spPr/>
      <dgm:t>
        <a:bodyPr/>
        <a:lstStyle/>
        <a:p>
          <a:r>
            <a:rPr lang="en-US"/>
            <a:t>EFFECTIVE FAKENEWS DETECTION WILL REDUCE DEFAMATION OF INDIVIDUALS</a:t>
          </a:r>
        </a:p>
      </dgm:t>
    </dgm:pt>
    <dgm:pt modelId="{E74F01EA-2F65-4575-95CA-F04D4019389D}" type="parTrans" cxnId="{C970A15C-D35B-48BB-892B-7EF6B0E938F6}">
      <dgm:prSet/>
      <dgm:spPr/>
      <dgm:t>
        <a:bodyPr/>
        <a:lstStyle/>
        <a:p>
          <a:endParaRPr lang="en-US"/>
        </a:p>
      </dgm:t>
    </dgm:pt>
    <dgm:pt modelId="{CD654CB5-01A4-4AC7-9DBA-4827320EC83D}" type="sibTrans" cxnId="{C970A15C-D35B-48BB-892B-7EF6B0E938F6}">
      <dgm:prSet/>
      <dgm:spPr/>
      <dgm:t>
        <a:bodyPr/>
        <a:lstStyle/>
        <a:p>
          <a:endParaRPr lang="en-US"/>
        </a:p>
      </dgm:t>
    </dgm:pt>
    <dgm:pt modelId="{BED73F47-2590-469D-B0C5-4A3AEA9069FA}">
      <dgm:prSet/>
      <dgm:spPr/>
      <dgm:t>
        <a:bodyPr/>
        <a:lstStyle/>
        <a:p>
          <a:r>
            <a:rPr lang="en-US"/>
            <a:t>MORE TRANSPARENCY AND LESSER SPREADING OF HATRED  BY DIFFERENT RIOTS IGNITING GROUP</a:t>
          </a:r>
        </a:p>
      </dgm:t>
    </dgm:pt>
    <dgm:pt modelId="{5B36CF41-8B57-421D-8C5E-FC6B0060C017}" type="parTrans" cxnId="{C37C905D-9480-4E10-BB6F-6D6FBE4E8654}">
      <dgm:prSet/>
      <dgm:spPr/>
      <dgm:t>
        <a:bodyPr/>
        <a:lstStyle/>
        <a:p>
          <a:endParaRPr lang="en-US"/>
        </a:p>
      </dgm:t>
    </dgm:pt>
    <dgm:pt modelId="{8DB3343D-EA27-413F-8C7B-011ACD70CC62}" type="sibTrans" cxnId="{C37C905D-9480-4E10-BB6F-6D6FBE4E8654}">
      <dgm:prSet/>
      <dgm:spPr/>
      <dgm:t>
        <a:bodyPr/>
        <a:lstStyle/>
        <a:p>
          <a:endParaRPr lang="en-US"/>
        </a:p>
      </dgm:t>
    </dgm:pt>
    <dgm:pt modelId="{79080D3D-98B3-49DF-8B84-73C92989ADD4}" type="pres">
      <dgm:prSet presAssocID="{0B887A3B-9CAA-4F54-844E-A41E2AFC2631}" presName="outerComposite" presStyleCnt="0">
        <dgm:presLayoutVars>
          <dgm:chMax val="5"/>
          <dgm:dir/>
          <dgm:resizeHandles val="exact"/>
        </dgm:presLayoutVars>
      </dgm:prSet>
      <dgm:spPr/>
    </dgm:pt>
    <dgm:pt modelId="{3B6799A7-9259-4385-98DE-6070AC861261}" type="pres">
      <dgm:prSet presAssocID="{0B887A3B-9CAA-4F54-844E-A41E2AFC2631}" presName="dummyMaxCanvas" presStyleCnt="0">
        <dgm:presLayoutVars/>
      </dgm:prSet>
      <dgm:spPr/>
    </dgm:pt>
    <dgm:pt modelId="{ED380B75-437B-4F14-BDCD-264F147505FE}" type="pres">
      <dgm:prSet presAssocID="{0B887A3B-9CAA-4F54-844E-A41E2AFC2631}" presName="ThreeNodes_1" presStyleLbl="node1" presStyleIdx="0" presStyleCnt="3">
        <dgm:presLayoutVars>
          <dgm:bulletEnabled val="1"/>
        </dgm:presLayoutVars>
      </dgm:prSet>
      <dgm:spPr/>
    </dgm:pt>
    <dgm:pt modelId="{B102887E-77C1-4369-ACB2-28CC08F80210}" type="pres">
      <dgm:prSet presAssocID="{0B887A3B-9CAA-4F54-844E-A41E2AFC2631}" presName="ThreeNodes_2" presStyleLbl="node1" presStyleIdx="1" presStyleCnt="3">
        <dgm:presLayoutVars>
          <dgm:bulletEnabled val="1"/>
        </dgm:presLayoutVars>
      </dgm:prSet>
      <dgm:spPr/>
    </dgm:pt>
    <dgm:pt modelId="{4C2C933A-F544-42D7-8C9F-1DE215AE795C}" type="pres">
      <dgm:prSet presAssocID="{0B887A3B-9CAA-4F54-844E-A41E2AFC2631}" presName="ThreeNodes_3" presStyleLbl="node1" presStyleIdx="2" presStyleCnt="3">
        <dgm:presLayoutVars>
          <dgm:bulletEnabled val="1"/>
        </dgm:presLayoutVars>
      </dgm:prSet>
      <dgm:spPr/>
    </dgm:pt>
    <dgm:pt modelId="{02AC74F9-4638-4A44-8CE5-A141454FE255}" type="pres">
      <dgm:prSet presAssocID="{0B887A3B-9CAA-4F54-844E-A41E2AFC2631}" presName="ThreeConn_1-2" presStyleLbl="fgAccFollowNode1" presStyleIdx="0" presStyleCnt="2">
        <dgm:presLayoutVars>
          <dgm:bulletEnabled val="1"/>
        </dgm:presLayoutVars>
      </dgm:prSet>
      <dgm:spPr/>
    </dgm:pt>
    <dgm:pt modelId="{9FDC03A6-C372-43C2-A5A2-4D700158E540}" type="pres">
      <dgm:prSet presAssocID="{0B887A3B-9CAA-4F54-844E-A41E2AFC2631}" presName="ThreeConn_2-3" presStyleLbl="fgAccFollowNode1" presStyleIdx="1" presStyleCnt="2">
        <dgm:presLayoutVars>
          <dgm:bulletEnabled val="1"/>
        </dgm:presLayoutVars>
      </dgm:prSet>
      <dgm:spPr/>
    </dgm:pt>
    <dgm:pt modelId="{CA373971-818A-42FF-A701-E6E2B7F47436}" type="pres">
      <dgm:prSet presAssocID="{0B887A3B-9CAA-4F54-844E-A41E2AFC2631}" presName="ThreeNodes_1_text" presStyleLbl="node1" presStyleIdx="2" presStyleCnt="3">
        <dgm:presLayoutVars>
          <dgm:bulletEnabled val="1"/>
        </dgm:presLayoutVars>
      </dgm:prSet>
      <dgm:spPr/>
    </dgm:pt>
    <dgm:pt modelId="{B9C4AA94-6699-4D40-B2DB-242A3708C6FB}" type="pres">
      <dgm:prSet presAssocID="{0B887A3B-9CAA-4F54-844E-A41E2AFC2631}" presName="ThreeNodes_2_text" presStyleLbl="node1" presStyleIdx="2" presStyleCnt="3">
        <dgm:presLayoutVars>
          <dgm:bulletEnabled val="1"/>
        </dgm:presLayoutVars>
      </dgm:prSet>
      <dgm:spPr/>
    </dgm:pt>
    <dgm:pt modelId="{0A92915E-0CC6-4009-A68C-D32121816391}" type="pres">
      <dgm:prSet presAssocID="{0B887A3B-9CAA-4F54-844E-A41E2AFC2631}" presName="ThreeNodes_3_text" presStyleLbl="node1" presStyleIdx="2" presStyleCnt="3">
        <dgm:presLayoutVars>
          <dgm:bulletEnabled val="1"/>
        </dgm:presLayoutVars>
      </dgm:prSet>
      <dgm:spPr/>
    </dgm:pt>
  </dgm:ptLst>
  <dgm:cxnLst>
    <dgm:cxn modelId="{3BB2CC0E-37FD-476D-ADA9-0E431A9BE45F}" type="presOf" srcId="{BED73F47-2590-469D-B0C5-4A3AEA9069FA}" destId="{4C2C933A-F544-42D7-8C9F-1DE215AE795C}" srcOrd="0" destOrd="0" presId="urn:microsoft.com/office/officeart/2005/8/layout/vProcess5"/>
    <dgm:cxn modelId="{8D4ECA0F-9C9C-4190-9338-B1C02D3C49C3}" type="presOf" srcId="{64A5B2DB-2CE2-4B93-995B-AD817CAACD70}" destId="{B102887E-77C1-4369-ACB2-28CC08F80210}" srcOrd="0" destOrd="0" presId="urn:microsoft.com/office/officeart/2005/8/layout/vProcess5"/>
    <dgm:cxn modelId="{C970A15C-D35B-48BB-892B-7EF6B0E938F6}" srcId="{0B887A3B-9CAA-4F54-844E-A41E2AFC2631}" destId="{64A5B2DB-2CE2-4B93-995B-AD817CAACD70}" srcOrd="1" destOrd="0" parTransId="{E74F01EA-2F65-4575-95CA-F04D4019389D}" sibTransId="{CD654CB5-01A4-4AC7-9DBA-4827320EC83D}"/>
    <dgm:cxn modelId="{C37C905D-9480-4E10-BB6F-6D6FBE4E8654}" srcId="{0B887A3B-9CAA-4F54-844E-A41E2AFC2631}" destId="{BED73F47-2590-469D-B0C5-4A3AEA9069FA}" srcOrd="2" destOrd="0" parTransId="{5B36CF41-8B57-421D-8C5E-FC6B0060C017}" sibTransId="{8DB3343D-EA27-413F-8C7B-011ACD70CC62}"/>
    <dgm:cxn modelId="{83BFC686-1582-4AF9-BCAD-F51F19B013E1}" type="presOf" srcId="{0F4C55A7-555D-446E-80F7-C1B277108F82}" destId="{ED380B75-437B-4F14-BDCD-264F147505FE}" srcOrd="0" destOrd="0" presId="urn:microsoft.com/office/officeart/2005/8/layout/vProcess5"/>
    <dgm:cxn modelId="{FC12069A-4118-4FEC-8CAC-67B4CBD517A1}" type="presOf" srcId="{0F4C55A7-555D-446E-80F7-C1B277108F82}" destId="{CA373971-818A-42FF-A701-E6E2B7F47436}" srcOrd="1" destOrd="0" presId="urn:microsoft.com/office/officeart/2005/8/layout/vProcess5"/>
    <dgm:cxn modelId="{3B60589C-7FF3-495F-8267-C02E5365AFD2}" type="presOf" srcId="{CD654CB5-01A4-4AC7-9DBA-4827320EC83D}" destId="{9FDC03A6-C372-43C2-A5A2-4D700158E540}" srcOrd="0" destOrd="0" presId="urn:microsoft.com/office/officeart/2005/8/layout/vProcess5"/>
    <dgm:cxn modelId="{DEA1DFA7-701E-4B92-9F40-DAD93BB2AAA2}" srcId="{0B887A3B-9CAA-4F54-844E-A41E2AFC2631}" destId="{0F4C55A7-555D-446E-80F7-C1B277108F82}" srcOrd="0" destOrd="0" parTransId="{9F18C5E2-D96E-4CBB-89FA-19572607145F}" sibTransId="{999CAB3E-615C-4B62-93D2-3BB1F2AD1713}"/>
    <dgm:cxn modelId="{2094B0A8-C03D-4095-8AB9-FE57156E8EC2}" type="presOf" srcId="{999CAB3E-615C-4B62-93D2-3BB1F2AD1713}" destId="{02AC74F9-4638-4A44-8CE5-A141454FE255}" srcOrd="0" destOrd="0" presId="urn:microsoft.com/office/officeart/2005/8/layout/vProcess5"/>
    <dgm:cxn modelId="{83F3F3A9-B6F4-4A4D-86AB-1033FB7EED4C}" type="presOf" srcId="{0B887A3B-9CAA-4F54-844E-A41E2AFC2631}" destId="{79080D3D-98B3-49DF-8B84-73C92989ADD4}" srcOrd="0" destOrd="0" presId="urn:microsoft.com/office/officeart/2005/8/layout/vProcess5"/>
    <dgm:cxn modelId="{2C0845B7-268D-4281-BFA7-94AC60411EDD}" type="presOf" srcId="{BED73F47-2590-469D-B0C5-4A3AEA9069FA}" destId="{0A92915E-0CC6-4009-A68C-D32121816391}" srcOrd="1" destOrd="0" presId="urn:microsoft.com/office/officeart/2005/8/layout/vProcess5"/>
    <dgm:cxn modelId="{A9C857DE-F16D-476D-AD47-579747E4FC15}" type="presOf" srcId="{64A5B2DB-2CE2-4B93-995B-AD817CAACD70}" destId="{B9C4AA94-6699-4D40-B2DB-242A3708C6FB}" srcOrd="1" destOrd="0" presId="urn:microsoft.com/office/officeart/2005/8/layout/vProcess5"/>
    <dgm:cxn modelId="{B05A73E5-5B70-40F6-ADC4-07F026EE14D3}" type="presParOf" srcId="{79080D3D-98B3-49DF-8B84-73C92989ADD4}" destId="{3B6799A7-9259-4385-98DE-6070AC861261}" srcOrd="0" destOrd="0" presId="urn:microsoft.com/office/officeart/2005/8/layout/vProcess5"/>
    <dgm:cxn modelId="{AAFEEBFA-5167-4061-B8D8-C843F56D9E2C}" type="presParOf" srcId="{79080D3D-98B3-49DF-8B84-73C92989ADD4}" destId="{ED380B75-437B-4F14-BDCD-264F147505FE}" srcOrd="1" destOrd="0" presId="urn:microsoft.com/office/officeart/2005/8/layout/vProcess5"/>
    <dgm:cxn modelId="{586CC5AE-74D6-4DA0-86B4-6103652AA927}" type="presParOf" srcId="{79080D3D-98B3-49DF-8B84-73C92989ADD4}" destId="{B102887E-77C1-4369-ACB2-28CC08F80210}" srcOrd="2" destOrd="0" presId="urn:microsoft.com/office/officeart/2005/8/layout/vProcess5"/>
    <dgm:cxn modelId="{732078DE-D060-455E-9888-135E6B465151}" type="presParOf" srcId="{79080D3D-98B3-49DF-8B84-73C92989ADD4}" destId="{4C2C933A-F544-42D7-8C9F-1DE215AE795C}" srcOrd="3" destOrd="0" presId="urn:microsoft.com/office/officeart/2005/8/layout/vProcess5"/>
    <dgm:cxn modelId="{91FCC1B6-AB29-4A9F-9F43-D249485225D5}" type="presParOf" srcId="{79080D3D-98B3-49DF-8B84-73C92989ADD4}" destId="{02AC74F9-4638-4A44-8CE5-A141454FE255}" srcOrd="4" destOrd="0" presId="urn:microsoft.com/office/officeart/2005/8/layout/vProcess5"/>
    <dgm:cxn modelId="{E9E090C1-1A74-4AA9-A803-5591079791C5}" type="presParOf" srcId="{79080D3D-98B3-49DF-8B84-73C92989ADD4}" destId="{9FDC03A6-C372-43C2-A5A2-4D700158E540}" srcOrd="5" destOrd="0" presId="urn:microsoft.com/office/officeart/2005/8/layout/vProcess5"/>
    <dgm:cxn modelId="{CEC9CBDC-88C4-4D55-BEFE-78DA2D3B1C97}" type="presParOf" srcId="{79080D3D-98B3-49DF-8B84-73C92989ADD4}" destId="{CA373971-818A-42FF-A701-E6E2B7F47436}" srcOrd="6" destOrd="0" presId="urn:microsoft.com/office/officeart/2005/8/layout/vProcess5"/>
    <dgm:cxn modelId="{E424EB46-1AED-46B9-898B-A53FFFE6D719}" type="presParOf" srcId="{79080D3D-98B3-49DF-8B84-73C92989ADD4}" destId="{B9C4AA94-6699-4D40-B2DB-242A3708C6FB}" srcOrd="7" destOrd="0" presId="urn:microsoft.com/office/officeart/2005/8/layout/vProcess5"/>
    <dgm:cxn modelId="{316AC051-DC76-4636-8381-33D9B17FECD8}" type="presParOf" srcId="{79080D3D-98B3-49DF-8B84-73C92989ADD4}" destId="{0A92915E-0CC6-4009-A68C-D3212181639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3CAFA-6F3E-4B7B-A665-CBBBD566BB99}">
      <dsp:nvSpPr>
        <dsp:cNvPr id="0" name=""/>
        <dsp:cNvSpPr/>
      </dsp:nvSpPr>
      <dsp:spPr>
        <a:xfrm>
          <a:off x="83478" y="980237"/>
          <a:ext cx="727331" cy="727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5C57F-D6D8-4F98-85EF-E4FF72A3FC0D}">
      <dsp:nvSpPr>
        <dsp:cNvPr id="0" name=""/>
        <dsp:cNvSpPr/>
      </dsp:nvSpPr>
      <dsp:spPr>
        <a:xfrm>
          <a:off x="236217" y="1132977"/>
          <a:ext cx="421852" cy="421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EABCD9-2A29-4DA9-A5CA-F39EBFD581AC}">
      <dsp:nvSpPr>
        <dsp:cNvPr id="0" name=""/>
        <dsp:cNvSpPr/>
      </dsp:nvSpPr>
      <dsp:spPr>
        <a:xfrm>
          <a:off x="966666" y="980237"/>
          <a:ext cx="1714424" cy="72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Verify Information: Check the credibility of sources before sharing or believing information. Look for corroboration from multiple reputable sources.</a:t>
          </a:r>
        </a:p>
      </dsp:txBody>
      <dsp:txXfrm>
        <a:off x="966666" y="980237"/>
        <a:ext cx="1714424" cy="727331"/>
      </dsp:txXfrm>
    </dsp:sp>
    <dsp:sp modelId="{530D49D6-22CC-4838-B2DA-FEAF5EABB8C3}">
      <dsp:nvSpPr>
        <dsp:cNvPr id="0" name=""/>
        <dsp:cNvSpPr/>
      </dsp:nvSpPr>
      <dsp:spPr>
        <a:xfrm>
          <a:off x="2979817" y="980237"/>
          <a:ext cx="727331" cy="727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CEF9B-32CD-4B6B-933D-554E102C12EC}">
      <dsp:nvSpPr>
        <dsp:cNvPr id="0" name=""/>
        <dsp:cNvSpPr/>
      </dsp:nvSpPr>
      <dsp:spPr>
        <a:xfrm>
          <a:off x="3132556" y="1132977"/>
          <a:ext cx="421852" cy="421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C6D646-9618-4BD5-B85C-5C23D092DC08}">
      <dsp:nvSpPr>
        <dsp:cNvPr id="0" name=""/>
        <dsp:cNvSpPr/>
      </dsp:nvSpPr>
      <dsp:spPr>
        <a:xfrm>
          <a:off x="3863005" y="980237"/>
          <a:ext cx="1714424" cy="72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Check the Source: Verify if the news comes from a trustworthy and established news organization.</a:t>
          </a:r>
        </a:p>
      </dsp:txBody>
      <dsp:txXfrm>
        <a:off x="3863005" y="980237"/>
        <a:ext cx="1714424" cy="727331"/>
      </dsp:txXfrm>
    </dsp:sp>
    <dsp:sp modelId="{E12B5589-E55F-44A2-AABC-1A92D4032F4B}">
      <dsp:nvSpPr>
        <dsp:cNvPr id="0" name=""/>
        <dsp:cNvSpPr/>
      </dsp:nvSpPr>
      <dsp:spPr>
        <a:xfrm>
          <a:off x="83478" y="2407056"/>
          <a:ext cx="727331" cy="727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255B7-B931-451F-8913-90412F941E5F}">
      <dsp:nvSpPr>
        <dsp:cNvPr id="0" name=""/>
        <dsp:cNvSpPr/>
      </dsp:nvSpPr>
      <dsp:spPr>
        <a:xfrm>
          <a:off x="236217" y="2559795"/>
          <a:ext cx="421852" cy="421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D1C6F5-0FFB-4D6E-876C-D0BBBF0863E5}">
      <dsp:nvSpPr>
        <dsp:cNvPr id="0" name=""/>
        <dsp:cNvSpPr/>
      </dsp:nvSpPr>
      <dsp:spPr>
        <a:xfrm>
          <a:off x="966666" y="2407056"/>
          <a:ext cx="1714424" cy="72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Look for Evidence: Seek out evidence and fact-checking reports that support or refute the information . Be Skeptical of Sensationalism: Be cautious of news that evokes a strong emotional reaction or seems too good (or bad) to be true.</a:t>
          </a:r>
        </a:p>
      </dsp:txBody>
      <dsp:txXfrm>
        <a:off x="966666" y="2407056"/>
        <a:ext cx="1714424" cy="727331"/>
      </dsp:txXfrm>
    </dsp:sp>
    <dsp:sp modelId="{6550A461-2700-499E-A3CF-C90C0E785A9B}">
      <dsp:nvSpPr>
        <dsp:cNvPr id="0" name=""/>
        <dsp:cNvSpPr/>
      </dsp:nvSpPr>
      <dsp:spPr>
        <a:xfrm>
          <a:off x="2979817" y="2407056"/>
          <a:ext cx="727331" cy="727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BF66F-0DAE-469B-B6E5-F8DD6D509F19}">
      <dsp:nvSpPr>
        <dsp:cNvPr id="0" name=""/>
        <dsp:cNvSpPr/>
      </dsp:nvSpPr>
      <dsp:spPr>
        <a:xfrm>
          <a:off x="3132556" y="2559795"/>
          <a:ext cx="421852" cy="421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C25984-4B35-4395-9E05-A31142920B76}">
      <dsp:nvSpPr>
        <dsp:cNvPr id="0" name=""/>
        <dsp:cNvSpPr/>
      </dsp:nvSpPr>
      <dsp:spPr>
        <a:xfrm>
          <a:off x="3863005" y="2407056"/>
          <a:ext cx="1714424" cy="727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Educate Yourself: Understand common signs of fake news and misinformation, such as poorly written articles, exaggerated headlines, or lack of sources.</a:t>
          </a:r>
        </a:p>
      </dsp:txBody>
      <dsp:txXfrm>
        <a:off x="3863005" y="2407056"/>
        <a:ext cx="1714424" cy="727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7756B-E4EF-4FAE-A097-6D3F52E25DFF}">
      <dsp:nvSpPr>
        <dsp:cNvPr id="0" name=""/>
        <dsp:cNvSpPr/>
      </dsp:nvSpPr>
      <dsp:spPr>
        <a:xfrm>
          <a:off x="920" y="222943"/>
          <a:ext cx="3232267" cy="2052490"/>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C98C68A2-AF39-4974-87F4-C979481967C1}">
      <dsp:nvSpPr>
        <dsp:cNvPr id="0" name=""/>
        <dsp:cNvSpPr/>
      </dsp:nvSpPr>
      <dsp:spPr>
        <a:xfrm>
          <a:off x="360061" y="564126"/>
          <a:ext cx="3232267" cy="20524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Questions like: “Was there voter fraud during the 2020 U.S. elections?” or “Is climate change a hoax?” can be fact-checked by analyzing available data. These questions can be answered with true or false, but there is potential for misinformation surrounding questions like these.</a:t>
          </a:r>
        </a:p>
      </dsp:txBody>
      <dsp:txXfrm>
        <a:off x="420176" y="624241"/>
        <a:ext cx="3112037" cy="1932260"/>
      </dsp:txXfrm>
    </dsp:sp>
    <dsp:sp modelId="{C11E4164-024A-4B72-9926-2AB89FE28268}">
      <dsp:nvSpPr>
        <dsp:cNvPr id="0" name=""/>
        <dsp:cNvSpPr/>
      </dsp:nvSpPr>
      <dsp:spPr>
        <a:xfrm>
          <a:off x="3951470" y="222943"/>
          <a:ext cx="3232267" cy="2052490"/>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95A3A03-9165-4621-8948-EF52264A0CC7}">
      <dsp:nvSpPr>
        <dsp:cNvPr id="0" name=""/>
        <dsp:cNvSpPr/>
      </dsp:nvSpPr>
      <dsp:spPr>
        <a:xfrm>
          <a:off x="4310611" y="564126"/>
          <a:ext cx="3232267" cy="205249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ookman Old Style" panose="02050604050505020204" pitchFamily="18" charset="0"/>
            </a:rPr>
            <a:t>Misinformation and disinformation — or fake news — can have damaging effects on a large number of people in a short time. Although the notion of fake news has existed well before technological advances, social media have exacerbated the problem.</a:t>
          </a:r>
        </a:p>
      </dsp:txBody>
      <dsp:txXfrm>
        <a:off x="4370726" y="624241"/>
        <a:ext cx="3112037" cy="1932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80B75-437B-4F14-BDCD-264F147505FE}">
      <dsp:nvSpPr>
        <dsp:cNvPr id="0" name=""/>
        <dsp:cNvSpPr/>
      </dsp:nvSpPr>
      <dsp:spPr>
        <a:xfrm>
          <a:off x="0" y="0"/>
          <a:ext cx="4405372" cy="1136570"/>
        </a:xfrm>
        <a:prstGeom prst="roundRect">
          <a:avLst>
            <a:gd name="adj" fmla="val 10000"/>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AWARENESS AND MEDIA LITERACY WILL BE  RAISED AT CONSUMER LEVEL WITH AN EFFECT ON DATA PROTECTION </a:t>
          </a:r>
          <a:endParaRPr lang="en-US" sz="1600" kern="1200"/>
        </a:p>
      </dsp:txBody>
      <dsp:txXfrm>
        <a:off x="33289" y="33289"/>
        <a:ext cx="3178923" cy="1069992"/>
      </dsp:txXfrm>
    </dsp:sp>
    <dsp:sp modelId="{B102887E-77C1-4369-ACB2-28CC08F80210}">
      <dsp:nvSpPr>
        <dsp:cNvPr id="0" name=""/>
        <dsp:cNvSpPr/>
      </dsp:nvSpPr>
      <dsp:spPr>
        <a:xfrm>
          <a:off x="388709" y="1325999"/>
          <a:ext cx="4405372" cy="1136570"/>
        </a:xfrm>
        <a:prstGeom prst="roundRect">
          <a:avLst>
            <a:gd name="adj" fmla="val 10000"/>
          </a:avLst>
        </a:prstGeom>
        <a:gradFill rotWithShape="0">
          <a:gsLst>
            <a:gs pos="0">
              <a:schemeClr val="accent5">
                <a:hueOff val="-180005"/>
                <a:satOff val="-8623"/>
                <a:lumOff val="-7058"/>
                <a:alphaOff val="0"/>
                <a:shade val="85000"/>
                <a:satMod val="130000"/>
              </a:schemeClr>
            </a:gs>
            <a:gs pos="34000">
              <a:schemeClr val="accent5">
                <a:hueOff val="-180005"/>
                <a:satOff val="-8623"/>
                <a:lumOff val="-7058"/>
                <a:alphaOff val="0"/>
                <a:shade val="87000"/>
                <a:satMod val="125000"/>
              </a:schemeClr>
            </a:gs>
            <a:gs pos="70000">
              <a:schemeClr val="accent5">
                <a:hueOff val="-180005"/>
                <a:satOff val="-8623"/>
                <a:lumOff val="-7058"/>
                <a:alphaOff val="0"/>
                <a:tint val="100000"/>
                <a:shade val="90000"/>
                <a:satMod val="130000"/>
              </a:schemeClr>
            </a:gs>
            <a:gs pos="100000">
              <a:schemeClr val="accent5">
                <a:hueOff val="-180005"/>
                <a:satOff val="-8623"/>
                <a:lumOff val="-705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EFFECTIVE FAKENEWS DETECTION WILL REDUCE DEFAMATION OF INDIVIDUALS</a:t>
          </a:r>
        </a:p>
      </dsp:txBody>
      <dsp:txXfrm>
        <a:off x="421998" y="1359288"/>
        <a:ext cx="3211314" cy="1069992"/>
      </dsp:txXfrm>
    </dsp:sp>
    <dsp:sp modelId="{4C2C933A-F544-42D7-8C9F-1DE215AE795C}">
      <dsp:nvSpPr>
        <dsp:cNvPr id="0" name=""/>
        <dsp:cNvSpPr/>
      </dsp:nvSpPr>
      <dsp:spPr>
        <a:xfrm>
          <a:off x="777418" y="2651998"/>
          <a:ext cx="4405372" cy="1136570"/>
        </a:xfrm>
        <a:prstGeom prst="roundRect">
          <a:avLst>
            <a:gd name="adj" fmla="val 10000"/>
          </a:avLst>
        </a:prstGeom>
        <a:gradFill rotWithShape="0">
          <a:gsLst>
            <a:gs pos="0">
              <a:schemeClr val="accent5">
                <a:hueOff val="-360011"/>
                <a:satOff val="-17245"/>
                <a:lumOff val="-14117"/>
                <a:alphaOff val="0"/>
                <a:shade val="85000"/>
                <a:satMod val="130000"/>
              </a:schemeClr>
            </a:gs>
            <a:gs pos="34000">
              <a:schemeClr val="accent5">
                <a:hueOff val="-360011"/>
                <a:satOff val="-17245"/>
                <a:lumOff val="-14117"/>
                <a:alphaOff val="0"/>
                <a:shade val="87000"/>
                <a:satMod val="125000"/>
              </a:schemeClr>
            </a:gs>
            <a:gs pos="70000">
              <a:schemeClr val="accent5">
                <a:hueOff val="-360011"/>
                <a:satOff val="-17245"/>
                <a:lumOff val="-14117"/>
                <a:alphaOff val="0"/>
                <a:tint val="100000"/>
                <a:shade val="90000"/>
                <a:satMod val="130000"/>
              </a:schemeClr>
            </a:gs>
            <a:gs pos="100000">
              <a:schemeClr val="accent5">
                <a:hueOff val="-360011"/>
                <a:satOff val="-17245"/>
                <a:lumOff val="-1411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MORE TRANSPARENCY AND LESSER SPREADING OF HATRED  BY DIFFERENT RIOTS IGNITING GROUP</a:t>
          </a:r>
        </a:p>
      </dsp:txBody>
      <dsp:txXfrm>
        <a:off x="810707" y="2685287"/>
        <a:ext cx="3211314" cy="1069992"/>
      </dsp:txXfrm>
    </dsp:sp>
    <dsp:sp modelId="{02AC74F9-4638-4A44-8CE5-A141454FE255}">
      <dsp:nvSpPr>
        <dsp:cNvPr id="0" name=""/>
        <dsp:cNvSpPr/>
      </dsp:nvSpPr>
      <dsp:spPr>
        <a:xfrm>
          <a:off x="3666601" y="861899"/>
          <a:ext cx="738770" cy="73877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832824" y="861899"/>
        <a:ext cx="406324" cy="555924"/>
      </dsp:txXfrm>
    </dsp:sp>
    <dsp:sp modelId="{9FDC03A6-C372-43C2-A5A2-4D700158E540}">
      <dsp:nvSpPr>
        <dsp:cNvPr id="0" name=""/>
        <dsp:cNvSpPr/>
      </dsp:nvSpPr>
      <dsp:spPr>
        <a:xfrm>
          <a:off x="4055310" y="2180321"/>
          <a:ext cx="738770" cy="738770"/>
        </a:xfrm>
        <a:prstGeom prst="downArrow">
          <a:avLst>
            <a:gd name="adj1" fmla="val 55000"/>
            <a:gd name="adj2" fmla="val 45000"/>
          </a:avLst>
        </a:prstGeom>
        <a:solidFill>
          <a:schemeClr val="accent5">
            <a:tint val="40000"/>
            <a:alpha val="90000"/>
            <a:hueOff val="-424952"/>
            <a:satOff val="-15141"/>
            <a:lumOff val="-3320"/>
            <a:alphaOff val="0"/>
          </a:schemeClr>
        </a:solidFill>
        <a:ln w="12700"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221533" y="2180321"/>
        <a:ext cx="406324" cy="55592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ca35c37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ca35c37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ca35c373a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ca35c373a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1747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15230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8546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title"/>
          </p:nvPr>
        </p:nvSpPr>
        <p:spPr>
          <a:xfrm>
            <a:off x="731925" y="698232"/>
            <a:ext cx="7680000" cy="626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Font typeface="Raleway Black"/>
              <a:buNone/>
              <a:defRPr sz="3500">
                <a:latin typeface="Raleway Black"/>
                <a:ea typeface="Raleway Black"/>
                <a:cs typeface="Raleway Black"/>
                <a:sym typeface="Raleway Black"/>
              </a:defRPr>
            </a:lvl2pPr>
            <a:lvl3pPr lvl="2" rtl="0">
              <a:spcBef>
                <a:spcPts val="0"/>
              </a:spcBef>
              <a:spcAft>
                <a:spcPts val="0"/>
              </a:spcAft>
              <a:buSzPts val="3500"/>
              <a:buFont typeface="Raleway Black"/>
              <a:buNone/>
              <a:defRPr sz="3500">
                <a:latin typeface="Raleway Black"/>
                <a:ea typeface="Raleway Black"/>
                <a:cs typeface="Raleway Black"/>
                <a:sym typeface="Raleway Black"/>
              </a:defRPr>
            </a:lvl3pPr>
            <a:lvl4pPr lvl="3" rtl="0">
              <a:spcBef>
                <a:spcPts val="0"/>
              </a:spcBef>
              <a:spcAft>
                <a:spcPts val="0"/>
              </a:spcAft>
              <a:buSzPts val="3500"/>
              <a:buFont typeface="Raleway Black"/>
              <a:buNone/>
              <a:defRPr sz="3500">
                <a:latin typeface="Raleway Black"/>
                <a:ea typeface="Raleway Black"/>
                <a:cs typeface="Raleway Black"/>
                <a:sym typeface="Raleway Black"/>
              </a:defRPr>
            </a:lvl4pPr>
            <a:lvl5pPr lvl="4" rtl="0">
              <a:spcBef>
                <a:spcPts val="0"/>
              </a:spcBef>
              <a:spcAft>
                <a:spcPts val="0"/>
              </a:spcAft>
              <a:buSzPts val="3500"/>
              <a:buFont typeface="Raleway Black"/>
              <a:buNone/>
              <a:defRPr sz="3500">
                <a:latin typeface="Raleway Black"/>
                <a:ea typeface="Raleway Black"/>
                <a:cs typeface="Raleway Black"/>
                <a:sym typeface="Raleway Black"/>
              </a:defRPr>
            </a:lvl5pPr>
            <a:lvl6pPr lvl="5" rtl="0">
              <a:spcBef>
                <a:spcPts val="0"/>
              </a:spcBef>
              <a:spcAft>
                <a:spcPts val="0"/>
              </a:spcAft>
              <a:buSzPts val="3500"/>
              <a:buFont typeface="Raleway Black"/>
              <a:buNone/>
              <a:defRPr sz="3500">
                <a:latin typeface="Raleway Black"/>
                <a:ea typeface="Raleway Black"/>
                <a:cs typeface="Raleway Black"/>
                <a:sym typeface="Raleway Black"/>
              </a:defRPr>
            </a:lvl6pPr>
            <a:lvl7pPr lvl="6" rtl="0">
              <a:spcBef>
                <a:spcPts val="0"/>
              </a:spcBef>
              <a:spcAft>
                <a:spcPts val="0"/>
              </a:spcAft>
              <a:buSzPts val="3500"/>
              <a:buFont typeface="Raleway Black"/>
              <a:buNone/>
              <a:defRPr sz="3500">
                <a:latin typeface="Raleway Black"/>
                <a:ea typeface="Raleway Black"/>
                <a:cs typeface="Raleway Black"/>
                <a:sym typeface="Raleway Black"/>
              </a:defRPr>
            </a:lvl7pPr>
            <a:lvl8pPr lvl="7" rtl="0">
              <a:spcBef>
                <a:spcPts val="0"/>
              </a:spcBef>
              <a:spcAft>
                <a:spcPts val="0"/>
              </a:spcAft>
              <a:buSzPts val="3500"/>
              <a:buFont typeface="Raleway Black"/>
              <a:buNone/>
              <a:defRPr sz="3500">
                <a:latin typeface="Raleway Black"/>
                <a:ea typeface="Raleway Black"/>
                <a:cs typeface="Raleway Black"/>
                <a:sym typeface="Raleway Black"/>
              </a:defRPr>
            </a:lvl8pPr>
            <a:lvl9pPr lvl="8" rtl="0">
              <a:spcBef>
                <a:spcPts val="0"/>
              </a:spcBef>
              <a:spcAft>
                <a:spcPts val="0"/>
              </a:spcAft>
              <a:buSzPts val="3500"/>
              <a:buFont typeface="Raleway Black"/>
              <a:buNone/>
              <a:defRPr sz="3500">
                <a:latin typeface="Raleway Black"/>
                <a:ea typeface="Raleway Black"/>
                <a:cs typeface="Raleway Black"/>
                <a:sym typeface="Raleway Black"/>
              </a:defRPr>
            </a:lvl9pPr>
          </a:lstStyle>
          <a:p>
            <a:endParaRPr/>
          </a:p>
        </p:txBody>
      </p:sp>
      <p:sp>
        <p:nvSpPr>
          <p:cNvPr id="20" name="Google Shape;20;p4"/>
          <p:cNvSpPr txBox="1">
            <a:spLocks noGrp="1"/>
          </p:cNvSpPr>
          <p:nvPr>
            <p:ph type="body" idx="1"/>
          </p:nvPr>
        </p:nvSpPr>
        <p:spPr>
          <a:xfrm>
            <a:off x="737075" y="1423800"/>
            <a:ext cx="7669800" cy="314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AutoNum type="arabicPeriod"/>
              <a:defRPr sz="1200"/>
            </a:lvl1pPr>
            <a:lvl2pPr marL="914400" lvl="1" indent="-304800" rtl="0">
              <a:spcBef>
                <a:spcPts val="1600"/>
              </a:spcBef>
              <a:spcAft>
                <a:spcPts val="0"/>
              </a:spcAft>
              <a:buClr>
                <a:schemeClr val="dk1"/>
              </a:buClr>
              <a:buSzPts val="1200"/>
              <a:buFont typeface="Muli"/>
              <a:buAutoNum type="alphaLcPeriod"/>
              <a:defRPr/>
            </a:lvl2pPr>
            <a:lvl3pPr marL="1371600" lvl="2" indent="-304800" rtl="0">
              <a:spcBef>
                <a:spcPts val="1600"/>
              </a:spcBef>
              <a:spcAft>
                <a:spcPts val="0"/>
              </a:spcAft>
              <a:buClr>
                <a:schemeClr val="dk1"/>
              </a:buClr>
              <a:buSzPts val="1200"/>
              <a:buFont typeface="Muli"/>
              <a:buAutoNum type="romanLcPeriod"/>
              <a:defRPr/>
            </a:lvl3pPr>
            <a:lvl4pPr marL="1828800" lvl="3" indent="-304800" rtl="0">
              <a:spcBef>
                <a:spcPts val="1600"/>
              </a:spcBef>
              <a:spcAft>
                <a:spcPts val="0"/>
              </a:spcAft>
              <a:buClr>
                <a:schemeClr val="dk1"/>
              </a:buClr>
              <a:buSzPts val="1200"/>
              <a:buFont typeface="Muli"/>
              <a:buAutoNum type="arabicPeriod"/>
              <a:defRPr/>
            </a:lvl4pPr>
            <a:lvl5pPr marL="2286000" lvl="4" indent="-304800" rtl="0">
              <a:spcBef>
                <a:spcPts val="1600"/>
              </a:spcBef>
              <a:spcAft>
                <a:spcPts val="0"/>
              </a:spcAft>
              <a:buClr>
                <a:schemeClr val="dk1"/>
              </a:buClr>
              <a:buSzPts val="1200"/>
              <a:buFont typeface="Muli"/>
              <a:buAutoNum type="alphaLcPeriod"/>
              <a:defRPr/>
            </a:lvl5pPr>
            <a:lvl6pPr marL="2743200" lvl="5" indent="-304800" rtl="0">
              <a:spcBef>
                <a:spcPts val="1600"/>
              </a:spcBef>
              <a:spcAft>
                <a:spcPts val="0"/>
              </a:spcAft>
              <a:buClr>
                <a:schemeClr val="dk1"/>
              </a:buClr>
              <a:buSzPts val="1200"/>
              <a:buFont typeface="Muli"/>
              <a:buAutoNum type="romanLcPeriod"/>
              <a:defRPr/>
            </a:lvl6pPr>
            <a:lvl7pPr marL="3200400" lvl="6" indent="-304800" rtl="0">
              <a:spcBef>
                <a:spcPts val="1600"/>
              </a:spcBef>
              <a:spcAft>
                <a:spcPts val="0"/>
              </a:spcAft>
              <a:buClr>
                <a:schemeClr val="dk1"/>
              </a:buClr>
              <a:buSzPts val="1200"/>
              <a:buFont typeface="Muli"/>
              <a:buAutoNum type="arabicPeriod"/>
              <a:defRPr/>
            </a:lvl7pPr>
            <a:lvl8pPr marL="3657600" lvl="7" indent="-304800" rtl="0">
              <a:spcBef>
                <a:spcPts val="1600"/>
              </a:spcBef>
              <a:spcAft>
                <a:spcPts val="0"/>
              </a:spcAft>
              <a:buClr>
                <a:schemeClr val="dk1"/>
              </a:buClr>
              <a:buSzPts val="1200"/>
              <a:buFont typeface="Muli"/>
              <a:buAutoNum type="alphaLcPeriod"/>
              <a:defRPr/>
            </a:lvl8pPr>
            <a:lvl9pPr marL="4114800" lvl="8" indent="-304800" rtl="0">
              <a:spcBef>
                <a:spcPts val="1600"/>
              </a:spcBef>
              <a:spcAft>
                <a:spcPts val="1600"/>
              </a:spcAft>
              <a:buClr>
                <a:schemeClr val="dk1"/>
              </a:buClr>
              <a:buSzPts val="1200"/>
              <a:buFont typeface="Muli"/>
              <a:buAutoNum type="romanLcPeriod"/>
              <a:defRPr/>
            </a:lvl9pPr>
          </a:lstStyle>
          <a:p>
            <a:endParaRPr/>
          </a:p>
        </p:txBody>
      </p:sp>
    </p:spTree>
    <p:extLst>
      <p:ext uri="{BB962C8B-B14F-4D97-AF65-F5344CB8AC3E}">
        <p14:creationId xmlns:p14="http://schemas.microsoft.com/office/powerpoint/2010/main" val="3388474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0" name="Google Shape;40;p9"/>
          <p:cNvSpPr txBox="1">
            <a:spLocks noGrp="1"/>
          </p:cNvSpPr>
          <p:nvPr>
            <p:ph type="title"/>
          </p:nvPr>
        </p:nvSpPr>
        <p:spPr>
          <a:xfrm>
            <a:off x="747975" y="1281475"/>
            <a:ext cx="3027600" cy="8031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747975" y="2019725"/>
            <a:ext cx="3027600" cy="1842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363780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3934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2304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83862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75330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362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10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1526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21311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8/29/2024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279397"/>
      </p:ext>
    </p:extLst>
  </p:cSld>
  <p:clrMap bg1="dk1" tx1="lt1" bg2="dk2" tx2="lt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5"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4391A7F-D275-2050-AA15-E11E06042256}"/>
              </a:ext>
            </a:extLst>
          </p:cNvPr>
          <p:cNvPicPr>
            <a:picLocks noChangeAspect="1"/>
          </p:cNvPicPr>
          <p:nvPr/>
        </p:nvPicPr>
        <p:blipFill>
          <a:blip r:embed="rId2"/>
          <a:stretch>
            <a:fillRect/>
          </a:stretch>
        </p:blipFill>
        <p:spPr>
          <a:xfrm>
            <a:off x="503732" y="482600"/>
            <a:ext cx="3926485" cy="3787669"/>
          </a:xfrm>
          <a:prstGeom prst="rect">
            <a:avLst/>
          </a:prstGeom>
        </p:spPr>
      </p:pic>
      <p:pic>
        <p:nvPicPr>
          <p:cNvPr id="4" name="Picture 3">
            <a:extLst>
              <a:ext uri="{FF2B5EF4-FFF2-40B4-BE49-F238E27FC236}">
                <a16:creationId xmlns:a16="http://schemas.microsoft.com/office/drawing/2014/main" id="{F6211620-0F17-AC1C-8D9F-E36CCF5AE158}"/>
              </a:ext>
            </a:extLst>
          </p:cNvPr>
          <p:cNvPicPr>
            <a:picLocks noChangeAspect="1"/>
          </p:cNvPicPr>
          <p:nvPr/>
        </p:nvPicPr>
        <p:blipFill>
          <a:blip r:embed="rId3"/>
          <a:stretch>
            <a:fillRect/>
          </a:stretch>
        </p:blipFill>
        <p:spPr>
          <a:xfrm>
            <a:off x="4692649" y="1022099"/>
            <a:ext cx="3968750" cy="2708671"/>
          </a:xfrm>
          <a:prstGeom prst="rect">
            <a:avLst/>
          </a:prstGeom>
        </p:spPr>
      </p:pic>
      <p:sp>
        <p:nvSpPr>
          <p:cNvPr id="13" name="Rectangle 12">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78233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Shape 151"/>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8"/>
          <p:cNvSpPr txBox="1">
            <a:spLocks noGrp="1"/>
          </p:cNvSpPr>
          <p:nvPr>
            <p:ph type="ctrTitle"/>
          </p:nvPr>
        </p:nvSpPr>
        <p:spPr>
          <a:xfrm>
            <a:off x="3261714" y="482600"/>
            <a:ext cx="5379365" cy="3790506"/>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5000" spc="-50" dirty="0">
                <a:solidFill>
                  <a:schemeClr val="tx2"/>
                </a:solidFill>
              </a:rPr>
              <a:t>FAKE NEWS DECTECTED BY APP</a:t>
            </a:r>
          </a:p>
        </p:txBody>
      </p:sp>
      <p:sp>
        <p:nvSpPr>
          <p:cNvPr id="2" name="TextBox 1">
            <a:extLst>
              <a:ext uri="{FF2B5EF4-FFF2-40B4-BE49-F238E27FC236}">
                <a16:creationId xmlns:a16="http://schemas.microsoft.com/office/drawing/2014/main" id="{B2CF4E34-7142-7B8B-98C3-F4A857185EDC}"/>
              </a:ext>
            </a:extLst>
          </p:cNvPr>
          <p:cNvSpPr txBox="1"/>
          <p:nvPr/>
        </p:nvSpPr>
        <p:spPr>
          <a:xfrm>
            <a:off x="0" y="482600"/>
            <a:ext cx="2801366" cy="3790506"/>
          </a:xfrm>
          <a:prstGeom prst="rect">
            <a:avLst/>
          </a:prstGeom>
        </p:spPr>
        <p:txBody>
          <a:bodyPr vert="horz" lIns="91440" tIns="45720" rIns="91440" bIns="45720" rtlCol="0" anchor="ctr">
            <a:normAutofit/>
          </a:bodyPr>
          <a:lstStyle/>
          <a:p>
            <a:pPr algn="r" defTabSz="914400">
              <a:lnSpc>
                <a:spcPct val="90000"/>
              </a:lnSpc>
              <a:spcBef>
                <a:spcPts val="1200"/>
              </a:spcBef>
              <a:spcAft>
                <a:spcPts val="200"/>
              </a:spcAft>
              <a:buClr>
                <a:schemeClr val="accent1"/>
              </a:buClr>
              <a:buSzPct val="100000"/>
            </a:pPr>
            <a:r>
              <a:rPr lang="en-US" sz="2400" cap="all" spc="200" dirty="0">
                <a:latin typeface="+mj-lt"/>
              </a:rPr>
              <a:t>BY:</a:t>
            </a:r>
            <a:br>
              <a:rPr lang="en-US" sz="2400" cap="all" spc="200" dirty="0">
                <a:latin typeface="+mj-lt"/>
              </a:rPr>
            </a:br>
            <a:r>
              <a:rPr lang="en-US" sz="2400" cap="all" spc="200" dirty="0">
                <a:latin typeface="+mj-lt"/>
              </a:rPr>
              <a:t>SURBHIKAUSHAL</a:t>
            </a:r>
            <a:br>
              <a:rPr lang="en-US" sz="2400" cap="all" spc="200" dirty="0">
                <a:latin typeface="+mj-lt"/>
              </a:rPr>
            </a:br>
            <a:r>
              <a:rPr lang="en-US" sz="2400" cap="all" spc="200" dirty="0">
                <a:latin typeface="+mj-lt"/>
              </a:rPr>
              <a:t>SHIVANGI RAJ</a:t>
            </a:r>
            <a:br>
              <a:rPr lang="en-US" sz="2400" cap="all" spc="200" dirty="0">
                <a:latin typeface="+mj-lt"/>
              </a:rPr>
            </a:br>
            <a:r>
              <a:rPr lang="en-US" sz="2400" cap="all" spc="200" dirty="0">
                <a:latin typeface="+mj-lt"/>
              </a:rPr>
              <a:t>NEHAL KASHYAP</a:t>
            </a:r>
            <a:br>
              <a:rPr lang="en-US" sz="2400" cap="all" spc="200" dirty="0">
                <a:latin typeface="+mj-lt"/>
              </a:rPr>
            </a:br>
            <a:r>
              <a:rPr lang="en-US" sz="2400" cap="all" spc="200" dirty="0">
                <a:latin typeface="+mj-lt"/>
              </a:rPr>
              <a:t>DC ANJANA </a:t>
            </a:r>
            <a:br>
              <a:rPr lang="en-US" sz="2400" cap="all" spc="200" dirty="0">
                <a:latin typeface="+mj-lt"/>
              </a:rPr>
            </a:br>
            <a:r>
              <a:rPr lang="en-US" sz="2400" cap="all" spc="200" dirty="0">
                <a:latin typeface="+mj-lt"/>
              </a:rPr>
              <a:t>TAMIZARASI S</a:t>
            </a:r>
            <a:br>
              <a:rPr lang="en-US" sz="2400" cap="all" spc="200" dirty="0">
                <a:latin typeface="+mj-lt"/>
              </a:rPr>
            </a:br>
            <a:br>
              <a:rPr lang="en-US" sz="2400" cap="all" spc="200" dirty="0">
                <a:latin typeface="+mj-lt"/>
              </a:rPr>
            </a:br>
            <a:endParaRPr lang="en-US" sz="2400" cap="all" spc="200" dirty="0">
              <a:latin typeface="+mj-lt"/>
            </a:endParaRPr>
          </a:p>
        </p:txBody>
      </p:sp>
      <p:cxnSp>
        <p:nvCxnSpPr>
          <p:cNvPr id="173" name="Straight Connector 17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1539" y="1177703"/>
            <a:ext cx="0" cy="2400300"/>
          </a:xfrm>
          <a:prstGeom prst="line">
            <a:avLst/>
          </a:prstGeom>
          <a:ln w="31750">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752594"/>
            <a:ext cx="9141619" cy="390906"/>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7"/>
        <p:cNvGrpSpPr/>
        <p:nvPr/>
      </p:nvGrpSpPr>
      <p:grpSpPr>
        <a:xfrm>
          <a:off x="0" y="0"/>
          <a:ext cx="0" cy="0"/>
          <a:chOff x="0" y="0"/>
          <a:chExt cx="0" cy="0"/>
        </a:xfrm>
      </p:grpSpPr>
      <p:sp>
        <p:nvSpPr>
          <p:cNvPr id="164" name="Rectangle 163">
            <a:extLst>
              <a:ext uri="{FF2B5EF4-FFF2-40B4-BE49-F238E27FC236}">
                <a16:creationId xmlns:a16="http://schemas.microsoft.com/office/drawing/2014/main" id="{84A9D65C-4889-48EC-85F0-FA5463D53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6" name="Rectangle 165">
            <a:extLst>
              <a:ext uri="{FF2B5EF4-FFF2-40B4-BE49-F238E27FC236}">
                <a16:creationId xmlns:a16="http://schemas.microsoft.com/office/drawing/2014/main" id="{49E9FF77-B152-4337-A21B-BA1B1E481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8" name="Straight Connector 167">
            <a:extLst>
              <a:ext uri="{FF2B5EF4-FFF2-40B4-BE49-F238E27FC236}">
                <a16:creationId xmlns:a16="http://schemas.microsoft.com/office/drawing/2014/main" id="{417BD3EA-8E15-40B6-8D88-8A5AF56C5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0" name="Rectangle 169">
            <a:extLst>
              <a:ext uri="{FF2B5EF4-FFF2-40B4-BE49-F238E27FC236}">
                <a16:creationId xmlns:a16="http://schemas.microsoft.com/office/drawing/2014/main" id="{CBF26AFD-06FC-468D-B78C-6011DF5B2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9F54967F-A4FD-4DEC-9483-59C02A50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 y="0"/>
            <a:ext cx="5660909" cy="51435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8" name="Google Shape;158;p29"/>
          <p:cNvSpPr txBox="1">
            <a:spLocks noGrp="1"/>
          </p:cNvSpPr>
          <p:nvPr>
            <p:ph type="title"/>
          </p:nvPr>
        </p:nvSpPr>
        <p:spPr>
          <a:xfrm>
            <a:off x="822960" y="387626"/>
            <a:ext cx="4483452" cy="124987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spc="-5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ABOUT US </a:t>
            </a:r>
          </a:p>
        </p:txBody>
      </p:sp>
      <p:sp>
        <p:nvSpPr>
          <p:cNvPr id="159" name="Google Shape;159;p29"/>
          <p:cNvSpPr txBox="1">
            <a:spLocks noGrp="1"/>
          </p:cNvSpPr>
          <p:nvPr>
            <p:ph type="body" idx="1"/>
          </p:nvPr>
        </p:nvSpPr>
        <p:spPr>
          <a:xfrm>
            <a:off x="822959" y="1677228"/>
            <a:ext cx="4483453" cy="2739500"/>
          </a:xfrm>
          <a:prstGeom prst="rect">
            <a:avLst/>
          </a:prstGeom>
        </p:spPr>
        <p:txBody>
          <a:bodyPr spcFirstLastPara="1" vert="horz" lIns="0" tIns="45720" rIns="0" bIns="45720" rtlCol="0" anchorCtr="0">
            <a:normAutofit/>
          </a:bodyPr>
          <a:lstStyle/>
          <a:p>
            <a:pPr marL="0" lvl="0" indent="0" defTabSz="914400">
              <a:lnSpc>
                <a:spcPct val="90000"/>
              </a:lnSpc>
              <a:spcBef>
                <a:spcPts val="0"/>
              </a:spcBef>
              <a:spcAft>
                <a:spcPts val="600"/>
              </a:spcAft>
              <a:buClr>
                <a:schemeClr val="accent1"/>
              </a:buClr>
              <a:buNone/>
            </a:pPr>
            <a:r>
              <a:rPr lang="en-US" sz="2000" b="0" i="0" dirty="0">
                <a:solidFill>
                  <a:srgbClr val="FFFFFF"/>
                </a:solidFill>
                <a:effectLst/>
                <a:latin typeface="Bookman Old Style" panose="02050604050505020204" pitchFamily="18" charset="0"/>
              </a:rPr>
              <a:t>Our app helps to detect if the news is fake or original by checking its credibility with reliable sources. This app creates a safe space for its users and has the potential to be nearly foolproof. Be it whatever field you follow- Bollywood, sports or the news ; we aspire to bring you nothing but the best.</a:t>
            </a:r>
            <a:endParaRPr lang="en-US" sz="2000" spc="600" dirty="0">
              <a:solidFill>
                <a:srgbClr val="FFFFFF"/>
              </a:solidFill>
              <a:latin typeface="Bookman Old Style" panose="02050604050505020204" pitchFamily="18" charset="0"/>
            </a:endParaRPr>
          </a:p>
          <a:p>
            <a:pPr marL="0" lvl="0" indent="0" defTabSz="914400">
              <a:lnSpc>
                <a:spcPct val="90000"/>
              </a:lnSpc>
              <a:spcBef>
                <a:spcPts val="0"/>
              </a:spcBef>
              <a:spcAft>
                <a:spcPts val="600"/>
              </a:spcAft>
              <a:buClr>
                <a:schemeClr val="accent1"/>
              </a:buClr>
              <a:buFont typeface="Calibri" panose="020F0502020204030204" pitchFamily="34" charset="0"/>
              <a:buNone/>
            </a:pPr>
            <a:endParaRPr lang="en-US" sz="1400" spc="300" dirty="0">
              <a:solidFill>
                <a:srgbClr val="FFFFFF"/>
              </a:solidFill>
            </a:endParaRPr>
          </a:p>
        </p:txBody>
      </p:sp>
      <p:sp>
        <p:nvSpPr>
          <p:cNvPr id="174" name="Rectangle 173">
            <a:extLst>
              <a:ext uri="{FF2B5EF4-FFF2-40B4-BE49-F238E27FC236}">
                <a16:creationId xmlns:a16="http://schemas.microsoft.com/office/drawing/2014/main" id="{785F548D-E98A-4D05-BC84-1D4CBDDF5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092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 name="Picture 1">
            <a:extLst>
              <a:ext uri="{FF2B5EF4-FFF2-40B4-BE49-F238E27FC236}">
                <a16:creationId xmlns:a16="http://schemas.microsoft.com/office/drawing/2014/main" id="{91506F70-FBB8-6894-9BB6-A7B1139803BE}"/>
              </a:ext>
            </a:extLst>
          </p:cNvPr>
          <p:cNvPicPr>
            <a:picLocks noChangeAspect="1"/>
          </p:cNvPicPr>
          <p:nvPr/>
        </p:nvPicPr>
        <p:blipFill>
          <a:blip r:embed="rId3"/>
          <a:stretch>
            <a:fillRect/>
          </a:stretch>
        </p:blipFill>
        <p:spPr>
          <a:xfrm>
            <a:off x="6188986" y="1371907"/>
            <a:ext cx="2470690" cy="2383341"/>
          </a:xfrm>
          <a:prstGeom prst="rect">
            <a:avLst/>
          </a:prstGeom>
        </p:spPr>
      </p:pic>
      <p:pic>
        <p:nvPicPr>
          <p:cNvPr id="3" name="Picture 2">
            <a:extLst>
              <a:ext uri="{FF2B5EF4-FFF2-40B4-BE49-F238E27FC236}">
                <a16:creationId xmlns:a16="http://schemas.microsoft.com/office/drawing/2014/main" id="{682181BE-2579-585D-494A-AF73A37AC8EA}"/>
              </a:ext>
            </a:extLst>
          </p:cNvPr>
          <p:cNvPicPr>
            <a:picLocks noChangeAspect="1"/>
          </p:cNvPicPr>
          <p:nvPr/>
        </p:nvPicPr>
        <p:blipFill>
          <a:blip r:embed="rId3"/>
          <a:stretch>
            <a:fillRect/>
          </a:stretch>
        </p:blipFill>
        <p:spPr>
          <a:xfrm>
            <a:off x="8100277" y="248626"/>
            <a:ext cx="613196" cy="5915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000"/>
                                        <p:tgtEl>
                                          <p:spTgt spid="159">
                                            <p:txEl>
                                              <p:pRg st="0" end="0"/>
                                            </p:txEl>
                                          </p:spTgt>
                                        </p:tgtEl>
                                      </p:cBhvr>
                                    </p:animEffect>
                                    <p:anim calcmode="lin" valueType="num">
                                      <p:cBhvr>
                                        <p:cTn id="8" dur="1000" fill="hold"/>
                                        <p:tgtEl>
                                          <p:spTgt spid="1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0"/>
        <p:cNvGrpSpPr/>
        <p:nvPr/>
      </p:nvGrpSpPr>
      <p:grpSpPr>
        <a:xfrm>
          <a:off x="0" y="0"/>
          <a:ext cx="0" cy="0"/>
          <a:chOff x="0" y="0"/>
          <a:chExt cx="0" cy="0"/>
        </a:xfrm>
      </p:grpSpPr>
      <p:sp>
        <p:nvSpPr>
          <p:cNvPr id="1031" name="Rectangle 1030">
            <a:extLst>
              <a:ext uri="{FF2B5EF4-FFF2-40B4-BE49-F238E27FC236}">
                <a16:creationId xmlns:a16="http://schemas.microsoft.com/office/drawing/2014/main" id="{84A9D65C-4889-48EC-85F0-FA5463D53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33" name="Rectangle 1032">
            <a:extLst>
              <a:ext uri="{FF2B5EF4-FFF2-40B4-BE49-F238E27FC236}">
                <a16:creationId xmlns:a16="http://schemas.microsoft.com/office/drawing/2014/main" id="{49E9FF77-B152-4337-A21B-BA1B1E481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035" name="Straight Connector 1034">
            <a:extLst>
              <a:ext uri="{FF2B5EF4-FFF2-40B4-BE49-F238E27FC236}">
                <a16:creationId xmlns:a16="http://schemas.microsoft.com/office/drawing/2014/main" id="{417BD3EA-8E15-40B6-8D88-8A5AF56C5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CBF26AFD-06FC-468D-B78C-6011DF5B2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9F54967F-A4FD-4DEC-9483-59C02A50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 y="0"/>
            <a:ext cx="5660909" cy="51435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1" name="Google Shape;181;p31"/>
          <p:cNvSpPr txBox="1">
            <a:spLocks noGrp="1"/>
          </p:cNvSpPr>
          <p:nvPr>
            <p:ph type="title"/>
          </p:nvPr>
        </p:nvSpPr>
        <p:spPr>
          <a:xfrm>
            <a:off x="86416" y="125233"/>
            <a:ext cx="4483452" cy="1249876"/>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spc="-5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PREVENTATIVE MEASURES</a:t>
            </a:r>
          </a:p>
        </p:txBody>
      </p:sp>
      <p:sp>
        <p:nvSpPr>
          <p:cNvPr id="1041" name="Rectangle 1040">
            <a:extLst>
              <a:ext uri="{FF2B5EF4-FFF2-40B4-BE49-F238E27FC236}">
                <a16:creationId xmlns:a16="http://schemas.microsoft.com/office/drawing/2014/main" id="{785F548D-E98A-4D05-BC84-1D4CBDDF5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092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026" name="Picture 2" descr="No message in fake news - Seven types of fake news identified to help  detect misinformation | The Economic Times">
            <a:extLst>
              <a:ext uri="{FF2B5EF4-FFF2-40B4-BE49-F238E27FC236}">
                <a16:creationId xmlns:a16="http://schemas.microsoft.com/office/drawing/2014/main" id="{54C9170B-F705-CDB0-556F-B1747421BB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8986" y="1637069"/>
            <a:ext cx="2470690" cy="1853017"/>
          </a:xfrm>
          <a:prstGeom prst="rect">
            <a:avLst/>
          </a:prstGeom>
          <a:noFill/>
          <a:extLst>
            <a:ext uri="{909E8E84-426E-40DD-AFC4-6F175D3DCCD1}">
              <a14:hiddenFill xmlns:a14="http://schemas.microsoft.com/office/drawing/2010/main">
                <a:solidFill>
                  <a:srgbClr val="FFFFFF"/>
                </a:solidFill>
              </a14:hiddenFill>
            </a:ext>
          </a:extLst>
        </p:spPr>
      </p:pic>
      <p:sp>
        <p:nvSpPr>
          <p:cNvPr id="182" name="Google Shape;182;p31"/>
          <p:cNvSpPr/>
          <p:nvPr/>
        </p:nvSpPr>
        <p:spPr>
          <a:xfrm flipH="1">
            <a:off x="8954936" y="5256900"/>
            <a:ext cx="312682" cy="44899"/>
          </a:xfrm>
          <a:custGeom>
            <a:avLst/>
            <a:gdLst/>
            <a:ahLst/>
            <a:cxnLst/>
            <a:rect l="l" t="t" r="r" b="b"/>
            <a:pathLst>
              <a:path w="6992" h="1004" fill="none" extrusionOk="0">
                <a:moveTo>
                  <a:pt x="1" y="912"/>
                </a:moveTo>
                <a:cubicBezTo>
                  <a:pt x="639" y="1004"/>
                  <a:pt x="6992" y="0"/>
                  <a:pt x="6992" y="0"/>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43" name="Google Shape;183;p31">
            <a:extLst>
              <a:ext uri="{FF2B5EF4-FFF2-40B4-BE49-F238E27FC236}">
                <a16:creationId xmlns:a16="http://schemas.microsoft.com/office/drawing/2014/main" id="{AAD54E19-DEE2-D178-6E81-BF95A3DB6E17}"/>
              </a:ext>
            </a:extLst>
          </p:cNvPr>
          <p:cNvGraphicFramePr/>
          <p:nvPr>
            <p:extLst>
              <p:ext uri="{D42A27DB-BD31-4B8C-83A1-F6EECF244321}">
                <p14:modId xmlns:p14="http://schemas.microsoft.com/office/powerpoint/2010/main" val="187134738"/>
              </p:ext>
            </p:extLst>
          </p:nvPr>
        </p:nvGraphicFramePr>
        <p:xfrm>
          <a:off x="86416" y="750171"/>
          <a:ext cx="5660909" cy="41146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a:extLst>
              <a:ext uri="{FF2B5EF4-FFF2-40B4-BE49-F238E27FC236}">
                <a16:creationId xmlns:a16="http://schemas.microsoft.com/office/drawing/2014/main" id="{E81D9675-3ED4-7233-2264-56A2A8E71C1C}"/>
              </a:ext>
            </a:extLst>
          </p:cNvPr>
          <p:cNvPicPr>
            <a:picLocks noChangeAspect="1"/>
          </p:cNvPicPr>
          <p:nvPr/>
        </p:nvPicPr>
        <p:blipFill>
          <a:blip r:embed="rId9"/>
          <a:stretch>
            <a:fillRect/>
          </a:stretch>
        </p:blipFill>
        <p:spPr>
          <a:xfrm>
            <a:off x="8100277" y="248626"/>
            <a:ext cx="613196" cy="5915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F644A85-C3C1-4379-B895-07833E37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F3BEE37D-1E11-4F16-B8E0-7F45B2E3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4A5385E6-DE8D-4149-9250-04378099F8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D1BAFB2-EA76-0713-E066-572112A9AFBF}"/>
              </a:ext>
            </a:extLst>
          </p:cNvPr>
          <p:cNvSpPr>
            <a:spLocks noGrp="1"/>
          </p:cNvSpPr>
          <p:nvPr>
            <p:ph type="title"/>
          </p:nvPr>
        </p:nvSpPr>
        <p:spPr>
          <a:xfrm>
            <a:off x="822959" y="214952"/>
            <a:ext cx="8010939" cy="1088068"/>
          </a:xfrm>
        </p:spPr>
        <p:txBody>
          <a:bodyPr vert="horz" lIns="91440" tIns="45720" rIns="91440" bIns="45720" rtlCol="0" anchor="b">
            <a:normAutofit/>
          </a:bodyPr>
          <a:lstStyle/>
          <a:p>
            <a:pPr defTabSz="914400">
              <a:spcBef>
                <a:spcPct val="0"/>
              </a:spcBef>
            </a:pPr>
            <a:r>
              <a:rPr lang="en-US" sz="4800" spc="-50" dirty="0">
                <a:latin typeface="ADLaM Display" panose="02010000000000000000" pitchFamily="2" charset="0"/>
                <a:ea typeface="ADLaM Display" panose="02010000000000000000" pitchFamily="2" charset="0"/>
                <a:cs typeface="ADLaM Display" panose="02010000000000000000" pitchFamily="2" charset="0"/>
              </a:rPr>
              <a:t>DEMERITS OF FAKE NEWS</a:t>
            </a:r>
          </a:p>
        </p:txBody>
      </p:sp>
      <p:graphicFrame>
        <p:nvGraphicFramePr>
          <p:cNvPr id="26" name="Text Placeholder 2">
            <a:extLst>
              <a:ext uri="{FF2B5EF4-FFF2-40B4-BE49-F238E27FC236}">
                <a16:creationId xmlns:a16="http://schemas.microsoft.com/office/drawing/2014/main" id="{E5D9C643-6402-809C-01A8-C22B9D2A896A}"/>
              </a:ext>
            </a:extLst>
          </p:cNvPr>
          <p:cNvGraphicFramePr/>
          <p:nvPr>
            <p:extLst>
              <p:ext uri="{D42A27DB-BD31-4B8C-83A1-F6EECF244321}">
                <p14:modId xmlns:p14="http://schemas.microsoft.com/office/powerpoint/2010/main" val="3869024753"/>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BCB16C0-98EB-7A38-E1B8-EBE208A704F0}"/>
              </a:ext>
            </a:extLst>
          </p:cNvPr>
          <p:cNvPicPr>
            <a:picLocks noChangeAspect="1"/>
          </p:cNvPicPr>
          <p:nvPr/>
        </p:nvPicPr>
        <p:blipFill>
          <a:blip r:embed="rId7"/>
          <a:stretch>
            <a:fillRect/>
          </a:stretch>
        </p:blipFill>
        <p:spPr>
          <a:xfrm>
            <a:off x="8366522" y="167469"/>
            <a:ext cx="613196" cy="591517"/>
          </a:xfrm>
          <a:prstGeom prst="rect">
            <a:avLst/>
          </a:prstGeom>
        </p:spPr>
      </p:pic>
    </p:spTree>
    <p:extLst>
      <p:ext uri="{BB962C8B-B14F-4D97-AF65-F5344CB8AC3E}">
        <p14:creationId xmlns:p14="http://schemas.microsoft.com/office/powerpoint/2010/main" val="6328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644A85-C3C1-4379-B895-07833E37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F3BEE37D-1E11-4F16-B8E0-7F45B2E3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4A5385E6-DE8D-4149-9250-04378099F8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48647AB-8228-4D18-88FC-84946122D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6B236E-F7D6-525B-7B7A-D342E8EAD479}"/>
              </a:ext>
            </a:extLst>
          </p:cNvPr>
          <p:cNvSpPr>
            <a:spLocks noGrp="1"/>
          </p:cNvSpPr>
          <p:nvPr>
            <p:ph type="title"/>
          </p:nvPr>
        </p:nvSpPr>
        <p:spPr>
          <a:xfrm>
            <a:off x="5977040" y="476209"/>
            <a:ext cx="3082653" cy="3791928"/>
          </a:xfrm>
        </p:spPr>
        <p:txBody>
          <a:bodyPr vert="horz" lIns="91440" tIns="45720" rIns="91440" bIns="45720" rtlCol="0" anchor="ctr">
            <a:normAutofit/>
          </a:bodyPr>
          <a:lstStyle/>
          <a:p>
            <a:pPr defTabSz="914400">
              <a:spcBef>
                <a:spcPct val="0"/>
              </a:spcBef>
            </a:pPr>
            <a:r>
              <a:rPr lang="en-US" sz="4100" spc="-50" dirty="0">
                <a:latin typeface="ADLaM Display" panose="02010000000000000000" pitchFamily="2" charset="0"/>
                <a:ea typeface="ADLaM Display" panose="02010000000000000000" pitchFamily="2" charset="0"/>
                <a:cs typeface="ADLaM Display" panose="02010000000000000000" pitchFamily="2" charset="0"/>
              </a:rPr>
              <a:t>SOLUTIONS</a:t>
            </a:r>
          </a:p>
        </p:txBody>
      </p:sp>
      <p:cxnSp>
        <p:nvCxnSpPr>
          <p:cNvPr id="17" name="Straight Connector 16">
            <a:extLst>
              <a:ext uri="{FF2B5EF4-FFF2-40B4-BE49-F238E27FC236}">
                <a16:creationId xmlns:a16="http://schemas.microsoft.com/office/drawing/2014/main" id="{C79F0F86-2AB5-44D6-8263-3F20B0E25D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92733" y="1343473"/>
            <a:ext cx="0" cy="20574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8ABC67B-D881-4CFF-BF37-89FE48CB5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87B7DB8E-F12E-4383-BB09-93BE661B9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Text Placeholder 2">
            <a:extLst>
              <a:ext uri="{FF2B5EF4-FFF2-40B4-BE49-F238E27FC236}">
                <a16:creationId xmlns:a16="http://schemas.microsoft.com/office/drawing/2014/main" id="{2E52100E-81D7-2909-90AA-21711E54B441}"/>
              </a:ext>
            </a:extLst>
          </p:cNvPr>
          <p:cNvGraphicFramePr/>
          <p:nvPr>
            <p:extLst>
              <p:ext uri="{D42A27DB-BD31-4B8C-83A1-F6EECF244321}">
                <p14:modId xmlns:p14="http://schemas.microsoft.com/office/powerpoint/2010/main" val="1062004917"/>
              </p:ext>
            </p:extLst>
          </p:nvPr>
        </p:nvGraphicFramePr>
        <p:xfrm>
          <a:off x="475059" y="479822"/>
          <a:ext cx="5182791" cy="378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F22446A-40DD-AE1B-CA0E-1B664DAA3E6A}"/>
              </a:ext>
            </a:extLst>
          </p:cNvPr>
          <p:cNvPicPr>
            <a:picLocks noChangeAspect="1"/>
          </p:cNvPicPr>
          <p:nvPr/>
        </p:nvPicPr>
        <p:blipFill>
          <a:blip r:embed="rId7"/>
          <a:stretch>
            <a:fillRect/>
          </a:stretch>
        </p:blipFill>
        <p:spPr>
          <a:xfrm>
            <a:off x="8100277" y="248626"/>
            <a:ext cx="613196" cy="591517"/>
          </a:xfrm>
          <a:prstGeom prst="rect">
            <a:avLst/>
          </a:prstGeom>
        </p:spPr>
      </p:pic>
    </p:spTree>
    <p:extLst>
      <p:ext uri="{BB962C8B-B14F-4D97-AF65-F5344CB8AC3E}">
        <p14:creationId xmlns:p14="http://schemas.microsoft.com/office/powerpoint/2010/main" val="77499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2770AE-AD3E-4FFA-9715-E5003EEEA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DDEBB60B-8456-4747-88E0-6E24098E1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BD421C39-F208-4386-B9CA-9B62158155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46F3773-2E21-4792-9CF1-C6B9B4AA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 y="0"/>
            <a:ext cx="5660909" cy="51435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47ADEB0-A099-345F-0D7D-498BEF0D1346}"/>
              </a:ext>
            </a:extLst>
          </p:cNvPr>
          <p:cNvSpPr>
            <a:spLocks noGrp="1"/>
          </p:cNvSpPr>
          <p:nvPr>
            <p:ph type="title"/>
          </p:nvPr>
        </p:nvSpPr>
        <p:spPr>
          <a:xfrm>
            <a:off x="226613" y="269311"/>
            <a:ext cx="4483452" cy="1249876"/>
          </a:xfrm>
        </p:spPr>
        <p:txBody>
          <a:bodyPr vert="horz" lIns="91440" tIns="45720" rIns="91440" bIns="45720" rtlCol="0" anchor="b">
            <a:normAutofit/>
          </a:bodyPr>
          <a:lstStyle/>
          <a:p>
            <a:pPr defTabSz="914400">
              <a:spcBef>
                <a:spcPct val="0"/>
              </a:spcBef>
            </a:pPr>
            <a:r>
              <a:rPr lang="en-US" sz="3000" spc="-5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CONSEQUENCES OF FAKE NEWS</a:t>
            </a:r>
          </a:p>
        </p:txBody>
      </p:sp>
      <p:sp>
        <p:nvSpPr>
          <p:cNvPr id="3" name="Text Placeholder 2">
            <a:extLst>
              <a:ext uri="{FF2B5EF4-FFF2-40B4-BE49-F238E27FC236}">
                <a16:creationId xmlns:a16="http://schemas.microsoft.com/office/drawing/2014/main" id="{DBEE595E-4B78-7BFC-54F7-2CC7E2AE81CB}"/>
              </a:ext>
            </a:extLst>
          </p:cNvPr>
          <p:cNvSpPr>
            <a:spLocks noGrp="1"/>
          </p:cNvSpPr>
          <p:nvPr>
            <p:ph type="body" idx="1"/>
          </p:nvPr>
        </p:nvSpPr>
        <p:spPr>
          <a:xfrm>
            <a:off x="87465" y="1677227"/>
            <a:ext cx="5218948" cy="3308233"/>
          </a:xfrm>
        </p:spPr>
        <p:txBody>
          <a:bodyPr vert="horz" lIns="0" tIns="45720" rIns="0" bIns="45720" rtlCol="0">
            <a:normAutofit/>
          </a:bodyPr>
          <a:lstStyle/>
          <a:p>
            <a:pPr marL="285750" lvl="0" indent="-285750" defTabSz="914400">
              <a:lnSpc>
                <a:spcPct val="90000"/>
              </a:lnSpc>
              <a:spcAft>
                <a:spcPts val="800"/>
              </a:spcAft>
              <a:buClr>
                <a:schemeClr val="accent1"/>
              </a:buClr>
              <a:buFont typeface="Calibri" panose="020F0502020204030204" pitchFamily="34" charset="0"/>
              <a:buChar char="•"/>
            </a:pPr>
            <a:r>
              <a:rPr lang="en-US" sz="1600">
                <a:solidFill>
                  <a:srgbClr val="FFFFFF"/>
                </a:solidFill>
                <a:effectLst/>
                <a:latin typeface="Bookman Old Style" panose="02050604050505020204" pitchFamily="18" charset="0"/>
              </a:rPr>
              <a:t>Real world violence - There have been numerous instances where fake news has directly incited violence. For example, false rumours about certain community or individuals have led to mob violence and other forms of aggression. Fake news can play a role in radicalizing individuals by feeding them false or exaggerated information that supports extremist idealogies.</a:t>
            </a:r>
          </a:p>
          <a:p>
            <a:pPr marL="285750" lvl="0" indent="-285750" defTabSz="914400">
              <a:lnSpc>
                <a:spcPct val="90000"/>
              </a:lnSpc>
              <a:buClr>
                <a:schemeClr val="accent1"/>
              </a:buClr>
              <a:buFont typeface="Calibri" panose="020F0502020204030204" pitchFamily="34" charset="0"/>
              <a:buChar char="•"/>
            </a:pPr>
            <a:r>
              <a:rPr lang="en-US" sz="1600">
                <a:solidFill>
                  <a:srgbClr val="FFFFFF"/>
                </a:solidFill>
                <a:effectLst/>
                <a:latin typeface="Bookman Old Style" panose="02050604050505020204" pitchFamily="18" charset="0"/>
              </a:rPr>
              <a:t>Impact on businesses and employment - Small businesses can suffer immensely from fake news, such a false reviews or fabricated scandals  which can drive away customers and tarnish their reputation. In extreme cases fake news can lead to job losses. </a:t>
            </a:r>
          </a:p>
          <a:p>
            <a:pPr marL="285750" lvl="0" indent="-285750" defTabSz="914400">
              <a:lnSpc>
                <a:spcPct val="90000"/>
              </a:lnSpc>
              <a:spcAft>
                <a:spcPts val="800"/>
              </a:spcAft>
              <a:buClr>
                <a:schemeClr val="accent1"/>
              </a:buClr>
              <a:buFont typeface="Calibri" panose="020F0502020204030204" pitchFamily="34" charset="0"/>
              <a:buChar char="•"/>
            </a:pPr>
            <a:endParaRPr lang="en-US" sz="1400" dirty="0">
              <a:solidFill>
                <a:srgbClr val="FFFFFF"/>
              </a:solidFill>
              <a:effectLst/>
            </a:endParaRPr>
          </a:p>
        </p:txBody>
      </p:sp>
      <p:sp>
        <p:nvSpPr>
          <p:cNvPr id="17" name="Rectangle 16">
            <a:extLst>
              <a:ext uri="{FF2B5EF4-FFF2-40B4-BE49-F238E27FC236}">
                <a16:creationId xmlns:a16="http://schemas.microsoft.com/office/drawing/2014/main" id="{56C5C194-71C3-4A38-B63B-0775B32BF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092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descr="An illustration of the global population">
            <a:extLst>
              <a:ext uri="{FF2B5EF4-FFF2-40B4-BE49-F238E27FC236}">
                <a16:creationId xmlns:a16="http://schemas.microsoft.com/office/drawing/2014/main" id="{DFA97349-B1A9-15F4-9A61-1197173B6F8C}"/>
              </a:ext>
            </a:extLst>
          </p:cNvPr>
          <p:cNvPicPr>
            <a:picLocks noChangeAspect="1"/>
          </p:cNvPicPr>
          <p:nvPr/>
        </p:nvPicPr>
        <p:blipFill>
          <a:blip r:embed="rId2"/>
          <a:srcRect l="32019" r="30415"/>
          <a:stretch/>
        </p:blipFill>
        <p:spPr>
          <a:xfrm>
            <a:off x="5708926" y="10"/>
            <a:ext cx="3435073" cy="5143490"/>
          </a:xfrm>
          <a:prstGeom prst="rect">
            <a:avLst/>
          </a:prstGeom>
        </p:spPr>
      </p:pic>
      <p:pic>
        <p:nvPicPr>
          <p:cNvPr id="4" name="Picture 3">
            <a:extLst>
              <a:ext uri="{FF2B5EF4-FFF2-40B4-BE49-F238E27FC236}">
                <a16:creationId xmlns:a16="http://schemas.microsoft.com/office/drawing/2014/main" id="{BB1C408E-B3B2-ADF2-767C-5C9AF382C5A7}"/>
              </a:ext>
            </a:extLst>
          </p:cNvPr>
          <p:cNvPicPr>
            <a:picLocks noChangeAspect="1"/>
          </p:cNvPicPr>
          <p:nvPr/>
        </p:nvPicPr>
        <p:blipFill>
          <a:blip r:embed="rId3"/>
          <a:stretch>
            <a:fillRect/>
          </a:stretch>
        </p:blipFill>
        <p:spPr>
          <a:xfrm>
            <a:off x="8370369" y="60174"/>
            <a:ext cx="613196" cy="591517"/>
          </a:xfrm>
          <a:prstGeom prst="rect">
            <a:avLst/>
          </a:prstGeom>
        </p:spPr>
      </p:pic>
    </p:spTree>
    <p:extLst>
      <p:ext uri="{BB962C8B-B14F-4D97-AF65-F5344CB8AC3E}">
        <p14:creationId xmlns:p14="http://schemas.microsoft.com/office/powerpoint/2010/main" val="233927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55594" y="756196"/>
            <a:ext cx="2387321" cy="1581487"/>
          </a:xfrm>
          <a:custGeom>
            <a:avLst/>
            <a:gdLst/>
            <a:ahLst/>
            <a:cxnLst/>
            <a:rect l="l" t="t" r="r" b="b"/>
            <a:pathLst>
              <a:path w="5543928" h="4157946">
                <a:moveTo>
                  <a:pt x="0" y="0"/>
                </a:moveTo>
                <a:lnTo>
                  <a:pt x="5543928" y="0"/>
                </a:lnTo>
                <a:lnTo>
                  <a:pt x="5543928" y="4157946"/>
                </a:lnTo>
                <a:lnTo>
                  <a:pt x="0" y="4157946"/>
                </a:lnTo>
                <a:lnTo>
                  <a:pt x="0" y="0"/>
                </a:lnTo>
                <a:close/>
              </a:path>
            </a:pathLst>
          </a:custGeom>
          <a:blipFill>
            <a:blip r:embed="rId2"/>
            <a:stretch>
              <a:fillRect/>
            </a:stretch>
          </a:blipFill>
        </p:spPr>
        <p:txBody>
          <a:bodyPr/>
          <a:lstStyle/>
          <a:p>
            <a:endParaRPr lang="en-IN"/>
          </a:p>
        </p:txBody>
      </p:sp>
      <p:sp>
        <p:nvSpPr>
          <p:cNvPr id="3" name="Freeform 3"/>
          <p:cNvSpPr/>
          <p:nvPr/>
        </p:nvSpPr>
        <p:spPr>
          <a:xfrm>
            <a:off x="5801264" y="771963"/>
            <a:ext cx="2387321" cy="1581487"/>
          </a:xfrm>
          <a:custGeom>
            <a:avLst/>
            <a:gdLst/>
            <a:ahLst/>
            <a:cxnLst/>
            <a:rect l="l" t="t" r="r" b="b"/>
            <a:pathLst>
              <a:path w="5501882" h="4126411">
                <a:moveTo>
                  <a:pt x="0" y="0"/>
                </a:moveTo>
                <a:lnTo>
                  <a:pt x="5501881" y="0"/>
                </a:lnTo>
                <a:lnTo>
                  <a:pt x="5501881" y="4126411"/>
                </a:lnTo>
                <a:lnTo>
                  <a:pt x="0" y="4126411"/>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1608714" y="-85725"/>
            <a:ext cx="5204401" cy="771301"/>
          </a:xfrm>
          <a:prstGeom prst="rect">
            <a:avLst/>
          </a:prstGeom>
        </p:spPr>
        <p:txBody>
          <a:bodyPr lIns="0" tIns="0" rIns="0" bIns="0" rtlCol="0" anchor="t">
            <a:spAutoFit/>
          </a:bodyPr>
          <a:lstStyle/>
          <a:p>
            <a:pPr algn="ctr">
              <a:lnSpc>
                <a:spcPts val="6440"/>
              </a:lnSpc>
            </a:pPr>
            <a:r>
              <a:rPr lang="en-US" sz="4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sym typeface="Canva Sans Bold"/>
              </a:rPr>
              <a:t>VIRAL FAKE NEWS</a:t>
            </a:r>
          </a:p>
        </p:txBody>
      </p:sp>
      <p:sp>
        <p:nvSpPr>
          <p:cNvPr id="5" name="TextBox 5"/>
          <p:cNvSpPr txBox="1"/>
          <p:nvPr/>
        </p:nvSpPr>
        <p:spPr>
          <a:xfrm>
            <a:off x="74273" y="2469190"/>
            <a:ext cx="4497728" cy="2042034"/>
          </a:xfrm>
          <a:prstGeom prst="rect">
            <a:avLst/>
          </a:prstGeom>
        </p:spPr>
        <p:txBody>
          <a:bodyPr wrap="square" lIns="0" tIns="0" rIns="0" bIns="0" rtlCol="0" anchor="t">
            <a:spAutoFit/>
          </a:bodyPr>
          <a:lstStyle/>
          <a:p>
            <a:pPr algn="ctr">
              <a:lnSpc>
                <a:spcPts val="1618"/>
              </a:lnSpc>
              <a:spcBef>
                <a:spcPct val="0"/>
              </a:spcBef>
            </a:pPr>
            <a:r>
              <a:rPr lang="en-US" sz="1156" dirty="0">
                <a:solidFill>
                  <a:srgbClr val="FFFFFF"/>
                </a:solidFill>
                <a:latin typeface="Bookman Old Style" panose="02050604050505020204" pitchFamily="18" charset="0"/>
                <a:ea typeface="Poppins"/>
                <a:cs typeface="Poppins"/>
                <a:sym typeface="Poppins"/>
              </a:rPr>
              <a:t>Are microwaves hazardous for health? A WhatsApp forward claiming that the Japanese government was doing away with microwaves due to its hazardous effect went viral on the chat platform. The lengthy forward titled ‘End of the Microwave industry’ further claims that the decision was backed by a study from Hiroshima University, which said that microwaves cause greater harm than atomic bombs. The same has also been widely shared on other social media platforms like Facebook and Twitter. A fact check by </a:t>
            </a:r>
            <a:r>
              <a:rPr lang="en-US" sz="1156" dirty="0" err="1">
                <a:solidFill>
                  <a:srgbClr val="FFFFFF"/>
                </a:solidFill>
                <a:latin typeface="Bookman Old Style" panose="02050604050505020204" pitchFamily="18" charset="0"/>
                <a:ea typeface="Poppins"/>
                <a:cs typeface="Poppins"/>
                <a:sym typeface="Poppins"/>
              </a:rPr>
              <a:t>Newschecker</a:t>
            </a:r>
            <a:r>
              <a:rPr lang="en-US" sz="1156" dirty="0">
                <a:solidFill>
                  <a:srgbClr val="FFFFFF"/>
                </a:solidFill>
                <a:latin typeface="Bookman Old Style" panose="02050604050505020204" pitchFamily="18" charset="0"/>
                <a:ea typeface="Poppins"/>
                <a:cs typeface="Poppins"/>
                <a:sym typeface="Poppins"/>
              </a:rPr>
              <a:t> has found this claim to be, no surprises- false.</a:t>
            </a:r>
          </a:p>
        </p:txBody>
      </p:sp>
      <p:sp>
        <p:nvSpPr>
          <p:cNvPr id="6" name="TextBox 6"/>
          <p:cNvSpPr txBox="1"/>
          <p:nvPr/>
        </p:nvSpPr>
        <p:spPr>
          <a:xfrm>
            <a:off x="4873337" y="2380019"/>
            <a:ext cx="3879555" cy="2295565"/>
          </a:xfrm>
          <a:prstGeom prst="rect">
            <a:avLst/>
          </a:prstGeom>
        </p:spPr>
        <p:txBody>
          <a:bodyPr lIns="0" tIns="0" rIns="0" bIns="0" rtlCol="0" anchor="t">
            <a:spAutoFit/>
          </a:bodyPr>
          <a:lstStyle/>
          <a:p>
            <a:pPr algn="ctr">
              <a:lnSpc>
                <a:spcPts val="1752"/>
              </a:lnSpc>
              <a:spcBef>
                <a:spcPct val="0"/>
              </a:spcBef>
            </a:pPr>
            <a:r>
              <a:rPr lang="en-US" sz="1252" dirty="0">
                <a:solidFill>
                  <a:srgbClr val="FFFFFF"/>
                </a:solidFill>
                <a:latin typeface="Bookman Old Style" panose="02050604050505020204" pitchFamily="18" charset="0"/>
                <a:ea typeface="Poppins"/>
                <a:cs typeface="Poppins"/>
                <a:sym typeface="Poppins"/>
              </a:rPr>
              <a:t>People love freebies and cashing-in on this, a viral post claiming the TATA Group is celebrating its 150th anniversary, with a link to “participate in the event to win a car” was widely shared on WhatsApp messenger. </a:t>
            </a:r>
            <a:r>
              <a:rPr lang="en-US" sz="1252" dirty="0" err="1">
                <a:solidFill>
                  <a:srgbClr val="FFFFFF"/>
                </a:solidFill>
                <a:latin typeface="Bookman Old Style" panose="02050604050505020204" pitchFamily="18" charset="0"/>
                <a:ea typeface="Poppins"/>
                <a:cs typeface="Poppins"/>
                <a:sym typeface="Poppins"/>
              </a:rPr>
              <a:t>Newschecker</a:t>
            </a:r>
            <a:r>
              <a:rPr lang="en-US" sz="1252" dirty="0">
                <a:solidFill>
                  <a:srgbClr val="FFFFFF"/>
                </a:solidFill>
                <a:latin typeface="Bookman Old Style" panose="02050604050505020204" pitchFamily="18" charset="0"/>
                <a:ea typeface="Poppins"/>
                <a:cs typeface="Poppins"/>
                <a:sym typeface="Poppins"/>
              </a:rPr>
              <a:t> received the same claim on our WhatsApp tip line and also found similar posts widely shared on Facebook and Twitter. But a fact check revealed that the claim was fabricated and that no such ‘celebration’ was put out by the </a:t>
            </a:r>
            <a:r>
              <a:rPr lang="en-US" sz="1252" dirty="0" err="1">
                <a:solidFill>
                  <a:srgbClr val="FFFFFF"/>
                </a:solidFill>
                <a:latin typeface="Bookman Old Style" panose="02050604050505020204" pitchFamily="18" charset="0"/>
                <a:ea typeface="Poppins"/>
                <a:cs typeface="Poppins"/>
                <a:sym typeface="Poppins"/>
              </a:rPr>
              <a:t>organisation</a:t>
            </a:r>
            <a:r>
              <a:rPr lang="en-US" sz="1252" dirty="0">
                <a:solidFill>
                  <a:srgbClr val="FFFFFF"/>
                </a:solidFill>
                <a:latin typeface="Bookman Old Style" panose="02050604050505020204" pitchFamily="18" charset="0"/>
                <a:ea typeface="Poppins"/>
                <a:cs typeface="Poppins"/>
                <a:sym typeface="Poppins"/>
              </a:rPr>
              <a:t>.</a:t>
            </a:r>
          </a:p>
        </p:txBody>
      </p:sp>
      <p:pic>
        <p:nvPicPr>
          <p:cNvPr id="7" name="Picture 6">
            <a:extLst>
              <a:ext uri="{FF2B5EF4-FFF2-40B4-BE49-F238E27FC236}">
                <a16:creationId xmlns:a16="http://schemas.microsoft.com/office/drawing/2014/main" id="{829D6C92-BC44-6C15-D201-8733734EEB09}"/>
              </a:ext>
            </a:extLst>
          </p:cNvPr>
          <p:cNvPicPr>
            <a:picLocks noChangeAspect="1"/>
          </p:cNvPicPr>
          <p:nvPr/>
        </p:nvPicPr>
        <p:blipFill>
          <a:blip r:embed="rId4"/>
          <a:stretch>
            <a:fillRect/>
          </a:stretch>
        </p:blipFill>
        <p:spPr>
          <a:xfrm>
            <a:off x="8346768" y="127628"/>
            <a:ext cx="613196" cy="5915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A391B-1B18-34D2-4E16-77139BF4B71E}"/>
              </a:ext>
            </a:extLst>
          </p:cNvPr>
          <p:cNvSpPr txBox="1"/>
          <p:nvPr/>
        </p:nvSpPr>
        <p:spPr>
          <a:xfrm>
            <a:off x="1828801" y="1717288"/>
            <a:ext cx="5872975" cy="1107996"/>
          </a:xfrm>
          <a:prstGeom prst="rect">
            <a:avLst/>
          </a:prstGeom>
          <a:noFill/>
        </p:spPr>
        <p:txBody>
          <a:bodyPr wrap="square" rtlCol="0">
            <a:spAutoFit/>
          </a:bodyPr>
          <a:lstStyle/>
          <a:p>
            <a:pPr algn="ctr"/>
            <a:r>
              <a:rPr lang="en-US" sz="6600" dirty="0">
                <a:latin typeface="Bookman Old Style" panose="02050604050505020204" pitchFamily="18" charset="0"/>
              </a:rPr>
              <a:t>THANK YOU</a:t>
            </a:r>
            <a:endParaRPr lang="en-IN" sz="6600" dirty="0">
              <a:latin typeface="Bookman Old Style" panose="02050604050505020204" pitchFamily="18" charset="0"/>
            </a:endParaRPr>
          </a:p>
        </p:txBody>
      </p:sp>
    </p:spTree>
    <p:extLst>
      <p:ext uri="{BB962C8B-B14F-4D97-AF65-F5344CB8AC3E}">
        <p14:creationId xmlns:p14="http://schemas.microsoft.com/office/powerpoint/2010/main" val="122200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53</TotalTime>
  <Words>634</Words>
  <Application>Microsoft Office PowerPoint</Application>
  <PresentationFormat>On-screen Show (16:9)</PresentationFormat>
  <Paragraphs>23</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ADLaM Display</vt:lpstr>
      <vt:lpstr>Calibri</vt:lpstr>
      <vt:lpstr>Calibri Light</vt:lpstr>
      <vt:lpstr>Raleway Black</vt:lpstr>
      <vt:lpstr>Bookman Old Style</vt:lpstr>
      <vt:lpstr>Arial</vt:lpstr>
      <vt:lpstr>Muli</vt:lpstr>
      <vt:lpstr>Retrospect</vt:lpstr>
      <vt:lpstr>PowerPoint Presentation</vt:lpstr>
      <vt:lpstr>FAKE NEWS DECTECTED BY APP</vt:lpstr>
      <vt:lpstr>ABOUT US </vt:lpstr>
      <vt:lpstr>PREVENTATIVE MEASURES</vt:lpstr>
      <vt:lpstr>DEMERITS OF FAKE NEWS</vt:lpstr>
      <vt:lpstr>SOLUTIONS</vt:lpstr>
      <vt:lpstr>CONSEQUENCES OF FAKE NEWS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Surbhi Kaushal</dc:creator>
  <cp:lastModifiedBy>surbhikaushal8@outlook.com</cp:lastModifiedBy>
  <cp:revision>6</cp:revision>
  <dcterms:modified xsi:type="dcterms:W3CDTF">2024-08-29T09:03:06Z</dcterms:modified>
</cp:coreProperties>
</file>