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0905D-3FC9-82F6-CCAE-7E90A52F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762C0-D90F-0992-6EED-688C90FC4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AD0AF-C852-DA4A-A198-86F92093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89CB9-F114-2809-C2FD-0EC81669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B601E-C34F-79DF-5FBC-4A5DFAD4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4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1B44-9064-9406-E8C8-038555E7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DBB97-54DF-BC1B-25F1-00342B61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F0510-0CA1-FC7A-E4CA-93386E2A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07296-68C2-95EF-49C6-E4739475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EDC7B-DF43-007C-9DE6-1FEC856E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060341-7F60-4D23-BAD0-8AD86C5DE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1414E-F4BE-0846-6C18-E796FB1E5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A4A1A-CE7A-D96D-16C4-4FF06FA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15450-5577-894C-DB40-4D1BB005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18ECB-FBC0-851B-5AE8-57C42DD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2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EE9F3-74E0-36C5-7445-AAB08F9D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A9E99-14FF-1BF4-9AAF-EBC0D9DA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08F94-0F1E-C079-266D-00491E0E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84506-7BFB-DB57-966B-1685D2C2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DBA0D-1059-578C-F058-4015000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77F1F-125C-56B1-6B67-2A38EC99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AF8F0-CBA2-0103-B443-BAF02519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B88B1-3224-A6A5-1FDA-D879B407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6CACD-01A7-7D77-2669-26F3EAA7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75DD4-DDAF-BD9A-8A5D-242C552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2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7FA4-0F6D-C4B5-BD5D-1BB7F087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A98-C172-2541-4390-C867722F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B99EA-5AC4-64C4-A6A2-BF923232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B0CCE-D50B-AA65-D0D6-D544FC84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6FD45-AD2F-13F9-E5A1-14CD2EA6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5B8E6-39C0-1C60-6DFF-DC59BCAA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EF8-59E9-F3F1-FFEC-653C19D4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C86DE-EEA1-2659-C00C-867E46DD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32B6E-9FDA-D191-BE7C-5D281A15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F8BAC-3FF1-BAE3-C33F-52EBF2475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E3F358-E39F-D1AB-9999-87A6B6055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897282-A84C-BF59-2D05-EB711885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6A3AAB-9705-3BED-3293-F269B1F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320AA6-ACA7-6053-D5F5-86ED47D0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9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53C60-4530-BEA4-A677-A9CBAB3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00F0A-36B5-E34B-ED21-309A8BFA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7788CF-515D-A793-B93C-6EB66695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38472-E32E-004D-D545-79BCE906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94F65-29DC-A091-81A9-1B9D8CD7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0941B-A3ED-28E0-5B38-2DF24B10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257F8-52BB-E5D8-A504-AEAF6AD2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2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8A81-467A-7A9F-335A-33AC0780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B114E-EBDA-4B05-1F1A-4F3BEFBA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776DD-CE1B-6ADD-222F-DEEE46DC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47670-B377-D196-575C-0D76820B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9AF49-EBEB-2B31-66EA-7850FE98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8E342-F702-88B5-AED5-F6D89657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9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69B6A-AD1C-B9E3-6357-9DA52835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12EE0-0B77-3808-33FF-2DF5B2BB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E7B17-C0B2-4CF7-5B6D-EC02F208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EB484-09EE-9F6C-B8CE-0FFBE847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72CF3-2E44-C750-713E-DA9990A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87EA0-26A9-6ABC-3D45-36E2B53A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7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4E70-C2BA-7D31-D69F-C082EACB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01919-0CDB-D107-0D50-23EF03E9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FCABB-4CFA-B0EF-24A0-BE206AA12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5701-3342-457B-A59F-3F9F1B4875D9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8917C-1FD4-25A5-2F1C-34337DCF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048C0-8C6B-4D7A-802A-4B8EE6C4F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5699-74F2-4638-9A96-131DC0FE86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C7317-B2F2-868B-A69D-68FCC68DB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3784" y="2203122"/>
            <a:ext cx="4144431" cy="2654627"/>
          </a:xfrm>
        </p:spPr>
        <p:txBody>
          <a:bodyPr anchor="ctr">
            <a:normAutofit/>
          </a:bodyPr>
          <a:lstStyle/>
          <a:p>
            <a:r>
              <a:rPr lang="en-US" altLang="ko-KR" sz="8000" dirty="0">
                <a:solidFill>
                  <a:srgbClr val="FF7878"/>
                </a:solidFill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OASIS</a:t>
            </a:r>
            <a:endParaRPr lang="ko-KR" altLang="en-US" sz="8000" dirty="0">
              <a:solidFill>
                <a:srgbClr val="FF7878"/>
              </a:solidFill>
              <a:latin typeface="땅스부대찌개 Bold" panose="02020603020101020101" pitchFamily="18" charset="-127"/>
              <a:ea typeface="땅스부대찌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6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268D78-33B5-01E3-F4F8-27778073D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8324"/>
              </p:ext>
            </p:extLst>
          </p:nvPr>
        </p:nvGraphicFramePr>
        <p:xfrm>
          <a:off x="1428496" y="1587240"/>
          <a:ext cx="9114536" cy="456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23236146"/>
                    </a:ext>
                  </a:extLst>
                </a:gridCol>
                <a:gridCol w="2642616">
                  <a:extLst>
                    <a:ext uri="{9D8B030D-6E8A-4147-A177-3AD203B41FA5}">
                      <a16:colId xmlns:a16="http://schemas.microsoft.com/office/drawing/2014/main" val="4287962439"/>
                    </a:ext>
                  </a:extLst>
                </a:gridCol>
                <a:gridCol w="2752344">
                  <a:extLst>
                    <a:ext uri="{9D8B030D-6E8A-4147-A177-3AD203B41FA5}">
                      <a16:colId xmlns:a16="http://schemas.microsoft.com/office/drawing/2014/main" val="749903421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501433479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땅스부대찌개 Bold" panose="02020603020101020101" pitchFamily="18" charset="-127"/>
                          <a:ea typeface="땅스부대찌개 Bold" panose="02020603020101020101" pitchFamily="18" charset="-127"/>
                        </a:rPr>
                        <a:t>구글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땅스부대찌개 Bold" panose="02020603020101020101" pitchFamily="18" charset="-127"/>
                          <a:ea typeface="땅스부대찌개 Bold" panose="02020603020101020101" pitchFamily="18" charset="-127"/>
                        </a:rPr>
                        <a:t>네이버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땅스부대찌개 Bold" panose="02020603020101020101" pitchFamily="18" charset="-127"/>
                          <a:ea typeface="땅스부대찌개 Bold" panose="02020603020101020101" pitchFamily="18" charset="-127"/>
                        </a:rPr>
                        <a:t>오아시스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37399"/>
                  </a:ext>
                </a:extLst>
              </a:tr>
              <a:tr h="19645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땅스부대찌개 Bold" panose="02020603020101020101" pitchFamily="18" charset="-127"/>
                        <a:ea typeface="땅스부대찌개 Bold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땅스부대찌개 Bold" panose="02020603020101020101" pitchFamily="18" charset="-127"/>
                        <a:ea typeface="땅스부대찌개 Bold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땅스부대찌개 Bold" panose="02020603020101020101" pitchFamily="18" charset="-127"/>
                        <a:ea typeface="땅스부대찌개 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땅스부대찌개 Bold" panose="02020603020101020101" pitchFamily="18" charset="-127"/>
                          <a:ea typeface="땅스부대찌개 Bold" panose="02020603020101020101" pitchFamily="18" charset="-127"/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91095"/>
                  </a:ext>
                </a:extLst>
              </a:tr>
              <a:tr h="2231084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땅스부대찌개 Bold" panose="02020603020101020101" pitchFamily="18" charset="-127"/>
                        <a:ea typeface="땅스부대찌개 Bold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땅스부대찌개 Bold" panose="02020603020101020101" pitchFamily="18" charset="-127"/>
                        <a:ea typeface="땅스부대찌개 Bold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땅스부대찌개 Bold" panose="02020603020101020101" pitchFamily="18" charset="-127"/>
                        <a:ea typeface="땅스부대찌개 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땅스부대찌개 Bold" panose="02020603020101020101" pitchFamily="18" charset="-127"/>
                          <a:ea typeface="땅스부대찌개 Bold" panose="02020603020101020101" pitchFamily="18" charset="-127"/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014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BBBB3F-99E5-3C7F-E0AF-CFCDAE6A6327}"/>
              </a:ext>
            </a:extLst>
          </p:cNvPr>
          <p:cNvSpPr txBox="1"/>
          <p:nvPr/>
        </p:nvSpPr>
        <p:spPr>
          <a:xfrm>
            <a:off x="2729185" y="2023726"/>
            <a:ext cx="233589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편리함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(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별도의 앱 다운로드가 필요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국내외 지역을 가리지 않음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38F62-73D0-2E58-F182-D27D35AECE7C}"/>
              </a:ext>
            </a:extLst>
          </p:cNvPr>
          <p:cNvSpPr txBox="1"/>
          <p:nvPr/>
        </p:nvSpPr>
        <p:spPr>
          <a:xfrm>
            <a:off x="5212265" y="2023726"/>
            <a:ext cx="272702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많은 리뷰와 블로그 등 정보가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다양하고 많음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여러가지 카테고리 별로 나눠져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7EECE-00A5-E18C-7B9C-710ADFC858DE}"/>
              </a:ext>
            </a:extLst>
          </p:cNvPr>
          <p:cNvSpPr txBox="1"/>
          <p:nvPr/>
        </p:nvSpPr>
        <p:spPr>
          <a:xfrm>
            <a:off x="8043197" y="2023726"/>
            <a:ext cx="225734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카페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MBTI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카페만 다룬 전문성 있는 앱</a:t>
            </a: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 승인 절차가 까다로움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(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정확한 정보를 위해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하이브리드 앱으로 추가적인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업데이트가 필요 없음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카페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시그니처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메뉴와 고객이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많이 먹는 메뉴 분리하여 추천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D606F-7E7C-1E39-32FA-FCDE34A46336}"/>
              </a:ext>
            </a:extLst>
          </p:cNvPr>
          <p:cNvSpPr txBox="1"/>
          <p:nvPr/>
        </p:nvSpPr>
        <p:spPr>
          <a:xfrm>
            <a:off x="2620997" y="4086155"/>
            <a:ext cx="268374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자체 리뷰 남기기가 불가능해 다른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웹사이트의 값을 가져옴</a:t>
            </a: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 가게의 정보를 가져오는 경우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가게의 정보가 빠르게 수정되지 않음</a:t>
            </a: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거짓된 정보가 많음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(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 등록 시 별다른 확인없이 승인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AF535-7A5A-5590-F1B2-46A72A4771BE}"/>
              </a:ext>
            </a:extLst>
          </p:cNvPr>
          <p:cNvSpPr txBox="1"/>
          <p:nvPr/>
        </p:nvSpPr>
        <p:spPr>
          <a:xfrm>
            <a:off x="5239697" y="4077011"/>
            <a:ext cx="2765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리뷰가 신빙성이 떨어진다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(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리뷰를 남기면 서비스를 제공하는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등의 활동 때문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광고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자체에서 광고를 받아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상위 가게들은 실제 평과 무관하다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오검색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될 수 있음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(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스터디카페와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같은 곳이 동시 검색됨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D06F5-C678-730F-4AAA-1749BF1DD7BD}"/>
              </a:ext>
            </a:extLst>
          </p:cNvPr>
          <p:cNvSpPr txBox="1"/>
          <p:nvPr/>
        </p:nvSpPr>
        <p:spPr>
          <a:xfrm>
            <a:off x="5320788" y="539496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비교표</a:t>
            </a:r>
          </a:p>
        </p:txBody>
      </p:sp>
    </p:spTree>
    <p:extLst>
      <p:ext uri="{BB962C8B-B14F-4D97-AF65-F5344CB8AC3E}">
        <p14:creationId xmlns:p14="http://schemas.microsoft.com/office/powerpoint/2010/main" val="11007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B50176D-13CF-2AE4-96AF-11077D5C73F6}"/>
              </a:ext>
            </a:extLst>
          </p:cNvPr>
          <p:cNvSpPr/>
          <p:nvPr/>
        </p:nvSpPr>
        <p:spPr>
          <a:xfrm>
            <a:off x="3971925" y="2257014"/>
            <a:ext cx="4248150" cy="2605583"/>
          </a:xfrm>
          <a:prstGeom prst="rect">
            <a:avLst/>
          </a:prstGeom>
          <a:solidFill>
            <a:srgbClr val="FF7878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F6119-5272-55AB-F9A6-646F645955DF}"/>
              </a:ext>
            </a:extLst>
          </p:cNvPr>
          <p:cNvSpPr txBox="1"/>
          <p:nvPr/>
        </p:nvSpPr>
        <p:spPr>
          <a:xfrm>
            <a:off x="4346161" y="1472184"/>
            <a:ext cx="3499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7878"/>
                </a:solidFill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오아시스만의 차별성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0276F-364B-8099-C1C1-7449AD3290EA}"/>
              </a:ext>
            </a:extLst>
          </p:cNvPr>
          <p:cNvSpPr txBox="1"/>
          <p:nvPr/>
        </p:nvSpPr>
        <p:spPr>
          <a:xfrm>
            <a:off x="4624091" y="2779776"/>
            <a:ext cx="2943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  메뉴 중심의 분류</a:t>
            </a:r>
            <a:endParaRPr lang="en-US" altLang="ko-KR" sz="2400" dirty="0">
              <a:latin typeface="땅스부대찌개 Bold" panose="02020603020101020101" pitchFamily="18" charset="-127"/>
              <a:ea typeface="땅스부대찌개 Bold" panose="02020603020101020101" pitchFamily="18" charset="-127"/>
            </a:endParaRPr>
          </a:p>
          <a:p>
            <a:endParaRPr lang="en-US" altLang="ko-KR" sz="2400" dirty="0">
              <a:latin typeface="땅스부대찌개 Bold" panose="02020603020101020101" pitchFamily="18" charset="-127"/>
              <a:ea typeface="땅스부대찌개 Bold" panose="02020603020101020101" pitchFamily="18" charset="-127"/>
            </a:endParaRPr>
          </a:p>
          <a:p>
            <a:endParaRPr lang="en-US" altLang="ko-KR" sz="2400" dirty="0">
              <a:latin typeface="땅스부대찌개 Bold" panose="02020603020101020101" pitchFamily="18" charset="-127"/>
              <a:ea typeface="땅스부대찌개 Bold" panose="02020603020101020101" pitchFamily="18" charset="-127"/>
            </a:endParaRPr>
          </a:p>
          <a:p>
            <a:r>
              <a:rPr lang="en-US" altLang="ko-KR" sz="2400" dirty="0"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DESSERTI </a:t>
            </a:r>
            <a:r>
              <a:rPr lang="ko-KR" altLang="en-US" sz="2400" dirty="0"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테스트</a:t>
            </a:r>
            <a:endParaRPr lang="en-US" altLang="ko-KR" sz="2400" dirty="0">
              <a:latin typeface="땅스부대찌개 Bold" panose="02020603020101020101" pitchFamily="18" charset="-127"/>
              <a:ea typeface="땅스부대찌개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A09AA-6F19-CCC7-1C84-D282C0997BB4}"/>
              </a:ext>
            </a:extLst>
          </p:cNvPr>
          <p:cNvSpPr/>
          <p:nvPr/>
        </p:nvSpPr>
        <p:spPr>
          <a:xfrm>
            <a:off x="4076700" y="2343150"/>
            <a:ext cx="4057649" cy="2438401"/>
          </a:xfrm>
          <a:prstGeom prst="rect">
            <a:avLst/>
          </a:prstGeom>
          <a:noFill/>
          <a:ln>
            <a:solidFill>
              <a:srgbClr val="FF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9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EEBB79C-4CC1-A803-A577-B44967E5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5" y="1239910"/>
            <a:ext cx="2260766" cy="4892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43430D-6891-8FC4-BB94-3AB6D4FB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35" y="1239910"/>
            <a:ext cx="2260766" cy="4892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1B0051-A290-B6D8-2205-B3B4D6323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435" y="1239910"/>
            <a:ext cx="2260766" cy="4892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CE7896-57D4-6C16-2B3F-6F4944EA1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185" y="1239910"/>
            <a:ext cx="2260766" cy="4892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3231C48-EB04-8B96-54BF-1A1D42D90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685" y="1239910"/>
            <a:ext cx="2260766" cy="48925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A3BBF2-D8F8-DB0B-2568-8CB3E3093FD0}"/>
              </a:ext>
            </a:extLst>
          </p:cNvPr>
          <p:cNvSpPr txBox="1"/>
          <p:nvPr/>
        </p:nvSpPr>
        <p:spPr>
          <a:xfrm>
            <a:off x="4392571" y="451478"/>
            <a:ext cx="3406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DESSERTI </a:t>
            </a:r>
            <a:r>
              <a:rPr lang="ko-KR" altLang="en-US" sz="2800" dirty="0">
                <a:latin typeface="땅스부대찌개 Bold" panose="02020603020101020101" pitchFamily="18" charset="-127"/>
                <a:ea typeface="땅스부대찌개 Bold" panose="02020603020101020101" pitchFamily="18" charset="-127"/>
              </a:rPr>
              <a:t>테스트</a:t>
            </a:r>
            <a:endParaRPr lang="en-US" altLang="ko-KR" sz="2800" dirty="0">
              <a:latin typeface="땅스부대찌개 Bold" panose="02020603020101020101" pitchFamily="18" charset="-127"/>
              <a:ea typeface="땅스부대찌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07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167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G마켓 산스 TTF Medium</vt:lpstr>
      <vt:lpstr>땅스부대찌개 Bold</vt:lpstr>
      <vt:lpstr>맑은 고딕</vt:lpstr>
      <vt:lpstr>Arial</vt:lpstr>
      <vt:lpstr>Office 테마</vt:lpstr>
      <vt:lpstr>OASIS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</dc:title>
  <dc:creator>OSY</dc:creator>
  <cp:lastModifiedBy>OSY</cp:lastModifiedBy>
  <cp:revision>2</cp:revision>
  <dcterms:created xsi:type="dcterms:W3CDTF">2023-02-06T09:35:22Z</dcterms:created>
  <dcterms:modified xsi:type="dcterms:W3CDTF">2023-02-06T09:58:44Z</dcterms:modified>
</cp:coreProperties>
</file>