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7" r:id="rId12"/>
    <p:sldId id="269" r:id="rId13"/>
    <p:sldId id="270" r:id="rId14"/>
    <p:sldId id="268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5D455-4510-4E75-AA6F-99918B425868}" v="294" dt="2020-09-11T19:44:26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6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Yifan" userId="8f320f2d-48da-4d6f-bb66-6998ead7129a" providerId="ADAL" clId="{6325D455-4510-4E75-AA6F-99918B425868}"/>
    <pc:docChg chg="undo custSel addSld delSld modSld">
      <pc:chgData name="Zhang, Yifan" userId="8f320f2d-48da-4d6f-bb66-6998ead7129a" providerId="ADAL" clId="{6325D455-4510-4E75-AA6F-99918B425868}" dt="2020-09-11T20:02:15.169" v="3363" actId="20577"/>
      <pc:docMkLst>
        <pc:docMk/>
      </pc:docMkLst>
      <pc:sldChg chg="addSp delSp modSp new mod">
        <pc:chgData name="Zhang, Yifan" userId="8f320f2d-48da-4d6f-bb66-6998ead7129a" providerId="ADAL" clId="{6325D455-4510-4E75-AA6F-99918B425868}" dt="2020-09-11T16:06:27.437" v="86" actId="27636"/>
        <pc:sldMkLst>
          <pc:docMk/>
          <pc:sldMk cId="3130807496" sldId="256"/>
        </pc:sldMkLst>
        <pc:spChg chg="add del mod">
          <ac:chgData name="Zhang, Yifan" userId="8f320f2d-48da-4d6f-bb66-6998ead7129a" providerId="ADAL" clId="{6325D455-4510-4E75-AA6F-99918B425868}" dt="2020-09-11T16:05:43.880" v="58" actId="404"/>
          <ac:spMkLst>
            <pc:docMk/>
            <pc:sldMk cId="3130807496" sldId="256"/>
            <ac:spMk id="2" creationId="{0D14B40B-67CC-4611-80DA-C6BD37D520B1}"/>
          </ac:spMkLst>
        </pc:spChg>
        <pc:spChg chg="add del mod">
          <ac:chgData name="Zhang, Yifan" userId="8f320f2d-48da-4d6f-bb66-6998ead7129a" providerId="ADAL" clId="{6325D455-4510-4E75-AA6F-99918B425868}" dt="2020-09-11T16:06:27.437" v="86" actId="27636"/>
          <ac:spMkLst>
            <pc:docMk/>
            <pc:sldMk cId="3130807496" sldId="256"/>
            <ac:spMk id="3" creationId="{1007B869-7A6D-492E-99D7-F94E1BBC19FB}"/>
          </ac:spMkLst>
        </pc:spChg>
      </pc:sldChg>
      <pc:sldChg chg="modSp new mod">
        <pc:chgData name="Zhang, Yifan" userId="8f320f2d-48da-4d6f-bb66-6998ead7129a" providerId="ADAL" clId="{6325D455-4510-4E75-AA6F-99918B425868}" dt="2020-09-11T16:10:35.249" v="444" actId="2710"/>
        <pc:sldMkLst>
          <pc:docMk/>
          <pc:sldMk cId="4055705630" sldId="257"/>
        </pc:sldMkLst>
        <pc:spChg chg="mod">
          <ac:chgData name="Zhang, Yifan" userId="8f320f2d-48da-4d6f-bb66-6998ead7129a" providerId="ADAL" clId="{6325D455-4510-4E75-AA6F-99918B425868}" dt="2020-09-11T16:06:36.675" v="97" actId="20577"/>
          <ac:spMkLst>
            <pc:docMk/>
            <pc:sldMk cId="4055705630" sldId="257"/>
            <ac:spMk id="2" creationId="{5E616D3D-5D29-4A16-B3A9-A00BEA82EB6B}"/>
          </ac:spMkLst>
        </pc:spChg>
        <pc:spChg chg="mod">
          <ac:chgData name="Zhang, Yifan" userId="8f320f2d-48da-4d6f-bb66-6998ead7129a" providerId="ADAL" clId="{6325D455-4510-4E75-AA6F-99918B425868}" dt="2020-09-11T16:10:35.249" v="444" actId="2710"/>
          <ac:spMkLst>
            <pc:docMk/>
            <pc:sldMk cId="4055705630" sldId="257"/>
            <ac:spMk id="3" creationId="{D00BADEE-7CDE-4BB8-A58F-7DAB1BDB0C94}"/>
          </ac:spMkLst>
        </pc:spChg>
      </pc:sldChg>
      <pc:sldChg chg="modSp new mod">
        <pc:chgData name="Zhang, Yifan" userId="8f320f2d-48da-4d6f-bb66-6998ead7129a" providerId="ADAL" clId="{6325D455-4510-4E75-AA6F-99918B425868}" dt="2020-09-11T17:33:12.493" v="972" actId="20577"/>
        <pc:sldMkLst>
          <pc:docMk/>
          <pc:sldMk cId="4169393937" sldId="258"/>
        </pc:sldMkLst>
        <pc:spChg chg="mod">
          <ac:chgData name="Zhang, Yifan" userId="8f320f2d-48da-4d6f-bb66-6998ead7129a" providerId="ADAL" clId="{6325D455-4510-4E75-AA6F-99918B425868}" dt="2020-09-11T17:33:12.493" v="972" actId="20577"/>
          <ac:spMkLst>
            <pc:docMk/>
            <pc:sldMk cId="4169393937" sldId="258"/>
            <ac:spMk id="2" creationId="{A97AB17C-9944-4492-8078-DE6D5A4828F5}"/>
          </ac:spMkLst>
        </pc:spChg>
        <pc:spChg chg="mod">
          <ac:chgData name="Zhang, Yifan" userId="8f320f2d-48da-4d6f-bb66-6998ead7129a" providerId="ADAL" clId="{6325D455-4510-4E75-AA6F-99918B425868}" dt="2020-09-11T16:26:57.790" v="866" actId="2710"/>
          <ac:spMkLst>
            <pc:docMk/>
            <pc:sldMk cId="4169393937" sldId="258"/>
            <ac:spMk id="3" creationId="{6EB5E29B-F2BD-499A-9DD1-AD5D4B51E50E}"/>
          </ac:spMkLst>
        </pc:spChg>
      </pc:sldChg>
      <pc:sldChg chg="modSp add mod">
        <pc:chgData name="Zhang, Yifan" userId="8f320f2d-48da-4d6f-bb66-6998ead7129a" providerId="ADAL" clId="{6325D455-4510-4E75-AA6F-99918B425868}" dt="2020-09-11T20:02:15.169" v="3363" actId="20577"/>
        <pc:sldMkLst>
          <pc:docMk/>
          <pc:sldMk cId="2658689254" sldId="259"/>
        </pc:sldMkLst>
        <pc:spChg chg="mod">
          <ac:chgData name="Zhang, Yifan" userId="8f320f2d-48da-4d6f-bb66-6998ead7129a" providerId="ADAL" clId="{6325D455-4510-4E75-AA6F-99918B425868}" dt="2020-09-11T16:28:18.700" v="879" actId="20577"/>
          <ac:spMkLst>
            <pc:docMk/>
            <pc:sldMk cId="2658689254" sldId="259"/>
            <ac:spMk id="2" creationId="{A97AB17C-9944-4492-8078-DE6D5A4828F5}"/>
          </ac:spMkLst>
        </pc:spChg>
        <pc:spChg chg="mod">
          <ac:chgData name="Zhang, Yifan" userId="8f320f2d-48da-4d6f-bb66-6998ead7129a" providerId="ADAL" clId="{6325D455-4510-4E75-AA6F-99918B425868}" dt="2020-09-11T20:02:15.169" v="3363" actId="20577"/>
          <ac:spMkLst>
            <pc:docMk/>
            <pc:sldMk cId="2658689254" sldId="259"/>
            <ac:spMk id="3" creationId="{6EB5E29B-F2BD-499A-9DD1-AD5D4B51E50E}"/>
          </ac:spMkLst>
        </pc:spChg>
      </pc:sldChg>
      <pc:sldChg chg="modSp new mod">
        <pc:chgData name="Zhang, Yifan" userId="8f320f2d-48da-4d6f-bb66-6998ead7129a" providerId="ADAL" clId="{6325D455-4510-4E75-AA6F-99918B425868}" dt="2020-09-11T18:35:26.202" v="1679" actId="207"/>
        <pc:sldMkLst>
          <pc:docMk/>
          <pc:sldMk cId="4000171015" sldId="260"/>
        </pc:sldMkLst>
        <pc:spChg chg="mod">
          <ac:chgData name="Zhang, Yifan" userId="8f320f2d-48da-4d6f-bb66-6998ead7129a" providerId="ADAL" clId="{6325D455-4510-4E75-AA6F-99918B425868}" dt="2020-09-11T17:32:04.030" v="965" actId="313"/>
          <ac:spMkLst>
            <pc:docMk/>
            <pc:sldMk cId="4000171015" sldId="260"/>
            <ac:spMk id="2" creationId="{1427C495-3B2D-4CD6-89B3-3EA2894A6F27}"/>
          </ac:spMkLst>
        </pc:spChg>
        <pc:spChg chg="mod">
          <ac:chgData name="Zhang, Yifan" userId="8f320f2d-48da-4d6f-bb66-6998ead7129a" providerId="ADAL" clId="{6325D455-4510-4E75-AA6F-99918B425868}" dt="2020-09-11T18:35:26.202" v="1679" actId="207"/>
          <ac:spMkLst>
            <pc:docMk/>
            <pc:sldMk cId="4000171015" sldId="260"/>
            <ac:spMk id="3" creationId="{30E9B349-FC27-4FCD-A457-271482707ABE}"/>
          </ac:spMkLst>
        </pc:spChg>
      </pc:sldChg>
      <pc:sldChg chg="addSp delSp modSp new mod">
        <pc:chgData name="Zhang, Yifan" userId="8f320f2d-48da-4d6f-bb66-6998ead7129a" providerId="ADAL" clId="{6325D455-4510-4E75-AA6F-99918B425868}" dt="2020-09-11T18:03:45.541" v="995" actId="20577"/>
        <pc:sldMkLst>
          <pc:docMk/>
          <pc:sldMk cId="2626640343" sldId="261"/>
        </pc:sldMkLst>
        <pc:spChg chg="mod">
          <ac:chgData name="Zhang, Yifan" userId="8f320f2d-48da-4d6f-bb66-6998ead7129a" providerId="ADAL" clId="{6325D455-4510-4E75-AA6F-99918B425868}" dt="2020-09-11T18:03:45.541" v="995" actId="20577"/>
          <ac:spMkLst>
            <pc:docMk/>
            <pc:sldMk cId="2626640343" sldId="261"/>
            <ac:spMk id="2" creationId="{141885EA-5252-44BB-B6AC-96D38C8DDDE4}"/>
          </ac:spMkLst>
        </pc:spChg>
        <pc:spChg chg="del">
          <ac:chgData name="Zhang, Yifan" userId="8f320f2d-48da-4d6f-bb66-6998ead7129a" providerId="ADAL" clId="{6325D455-4510-4E75-AA6F-99918B425868}" dt="2020-09-11T17:31:13.187" v="946"/>
          <ac:spMkLst>
            <pc:docMk/>
            <pc:sldMk cId="2626640343" sldId="261"/>
            <ac:spMk id="3" creationId="{CD5543B8-F54F-4D23-8D1C-F9C4D1FBED66}"/>
          </ac:spMkLst>
        </pc:spChg>
        <pc:picChg chg="add mod">
          <ac:chgData name="Zhang, Yifan" userId="8f320f2d-48da-4d6f-bb66-6998ead7129a" providerId="ADAL" clId="{6325D455-4510-4E75-AA6F-99918B425868}" dt="2020-09-11T17:31:18.999" v="949" actId="14100"/>
          <ac:picMkLst>
            <pc:docMk/>
            <pc:sldMk cId="2626640343" sldId="261"/>
            <ac:picMk id="4" creationId="{F4895A12-5172-4D5E-B0E4-863E18E34D45}"/>
          </ac:picMkLst>
        </pc:picChg>
      </pc:sldChg>
      <pc:sldChg chg="addSp delSp modSp new mod">
        <pc:chgData name="Zhang, Yifan" userId="8f320f2d-48da-4d6f-bb66-6998ead7129a" providerId="ADAL" clId="{6325D455-4510-4E75-AA6F-99918B425868}" dt="2020-09-11T18:03:51.074" v="997"/>
        <pc:sldMkLst>
          <pc:docMk/>
          <pc:sldMk cId="2470139727" sldId="262"/>
        </pc:sldMkLst>
        <pc:spChg chg="mod">
          <ac:chgData name="Zhang, Yifan" userId="8f320f2d-48da-4d6f-bb66-6998ead7129a" providerId="ADAL" clId="{6325D455-4510-4E75-AA6F-99918B425868}" dt="2020-09-11T18:03:51.074" v="997"/>
          <ac:spMkLst>
            <pc:docMk/>
            <pc:sldMk cId="2470139727" sldId="262"/>
            <ac:spMk id="2" creationId="{7E3C134F-658F-4270-8AA1-7926555004BE}"/>
          </ac:spMkLst>
        </pc:spChg>
        <pc:spChg chg="del">
          <ac:chgData name="Zhang, Yifan" userId="8f320f2d-48da-4d6f-bb66-6998ead7129a" providerId="ADAL" clId="{6325D455-4510-4E75-AA6F-99918B425868}" dt="2020-09-11T17:31:41.896" v="952"/>
          <ac:spMkLst>
            <pc:docMk/>
            <pc:sldMk cId="2470139727" sldId="262"/>
            <ac:spMk id="3" creationId="{08B0D21E-6AF8-4BC3-B652-D9B6E250C617}"/>
          </ac:spMkLst>
        </pc:spChg>
        <pc:picChg chg="add mod">
          <ac:chgData name="Zhang, Yifan" userId="8f320f2d-48da-4d6f-bb66-6998ead7129a" providerId="ADAL" clId="{6325D455-4510-4E75-AA6F-99918B425868}" dt="2020-09-11T17:31:47.653" v="954" actId="14100"/>
          <ac:picMkLst>
            <pc:docMk/>
            <pc:sldMk cId="2470139727" sldId="262"/>
            <ac:picMk id="4" creationId="{7B28A561-8770-4724-B790-A4693C90E37B}"/>
          </ac:picMkLst>
        </pc:picChg>
      </pc:sldChg>
      <pc:sldChg chg="addSp delSp modSp new mod">
        <pc:chgData name="Zhang, Yifan" userId="8f320f2d-48da-4d6f-bb66-6998ead7129a" providerId="ADAL" clId="{6325D455-4510-4E75-AA6F-99918B425868}" dt="2020-09-11T18:34:43.927" v="1677" actId="404"/>
        <pc:sldMkLst>
          <pc:docMk/>
          <pc:sldMk cId="836264119" sldId="263"/>
        </pc:sldMkLst>
        <pc:spChg chg="mod">
          <ac:chgData name="Zhang, Yifan" userId="8f320f2d-48da-4d6f-bb66-6998ead7129a" providerId="ADAL" clId="{6325D455-4510-4E75-AA6F-99918B425868}" dt="2020-09-11T18:26:49.821" v="1228" actId="20577"/>
          <ac:spMkLst>
            <pc:docMk/>
            <pc:sldMk cId="836264119" sldId="263"/>
            <ac:spMk id="2" creationId="{1020267B-3F41-41FD-BCE9-29BAA9865922}"/>
          </ac:spMkLst>
        </pc:spChg>
        <pc:spChg chg="del">
          <ac:chgData name="Zhang, Yifan" userId="8f320f2d-48da-4d6f-bb66-6998ead7129a" providerId="ADAL" clId="{6325D455-4510-4E75-AA6F-99918B425868}" dt="2020-09-11T18:26:59.022" v="1229"/>
          <ac:spMkLst>
            <pc:docMk/>
            <pc:sldMk cId="836264119" sldId="263"/>
            <ac:spMk id="3" creationId="{666199A5-0FC0-4E80-8FD8-27547CE37DC5}"/>
          </ac:spMkLst>
        </pc:spChg>
        <pc:spChg chg="add del mod">
          <ac:chgData name="Zhang, Yifan" userId="8f320f2d-48da-4d6f-bb66-6998ead7129a" providerId="ADAL" clId="{6325D455-4510-4E75-AA6F-99918B425868}" dt="2020-09-11T18:30:09.338" v="1240"/>
          <ac:spMkLst>
            <pc:docMk/>
            <pc:sldMk cId="836264119" sldId="263"/>
            <ac:spMk id="6" creationId="{AF836ABF-1005-46BA-8CA1-5C9581896528}"/>
          </ac:spMkLst>
        </pc:spChg>
        <pc:spChg chg="add mod">
          <ac:chgData name="Zhang, Yifan" userId="8f320f2d-48da-4d6f-bb66-6998ead7129a" providerId="ADAL" clId="{6325D455-4510-4E75-AA6F-99918B425868}" dt="2020-09-11T18:34:43.927" v="1677" actId="404"/>
          <ac:spMkLst>
            <pc:docMk/>
            <pc:sldMk cId="836264119" sldId="263"/>
            <ac:spMk id="7" creationId="{763CB0A8-934A-44CB-9793-CAF7F2FE4BA7}"/>
          </ac:spMkLst>
        </pc:spChg>
        <pc:picChg chg="add mod">
          <ac:chgData name="Zhang, Yifan" userId="8f320f2d-48da-4d6f-bb66-6998ead7129a" providerId="ADAL" clId="{6325D455-4510-4E75-AA6F-99918B425868}" dt="2020-09-11T18:31:35.496" v="1277" actId="14100"/>
          <ac:picMkLst>
            <pc:docMk/>
            <pc:sldMk cId="836264119" sldId="263"/>
            <ac:picMk id="4" creationId="{F889F965-AA69-4252-9D34-400F5B9A13F4}"/>
          </ac:picMkLst>
        </pc:picChg>
      </pc:sldChg>
      <pc:sldChg chg="modSp new mod">
        <pc:chgData name="Zhang, Yifan" userId="8f320f2d-48da-4d6f-bb66-6998ead7129a" providerId="ADAL" clId="{6325D455-4510-4E75-AA6F-99918B425868}" dt="2020-09-11T18:41:04.287" v="2182" actId="20577"/>
        <pc:sldMkLst>
          <pc:docMk/>
          <pc:sldMk cId="1955920528" sldId="264"/>
        </pc:sldMkLst>
        <pc:spChg chg="mod">
          <ac:chgData name="Zhang, Yifan" userId="8f320f2d-48da-4d6f-bb66-6998ead7129a" providerId="ADAL" clId="{6325D455-4510-4E75-AA6F-99918B425868}" dt="2020-09-11T18:35:42.325" v="1703" actId="20577"/>
          <ac:spMkLst>
            <pc:docMk/>
            <pc:sldMk cId="1955920528" sldId="264"/>
            <ac:spMk id="2" creationId="{6BB26863-C229-422C-B785-74795DF37D9C}"/>
          </ac:spMkLst>
        </pc:spChg>
        <pc:spChg chg="mod">
          <ac:chgData name="Zhang, Yifan" userId="8f320f2d-48da-4d6f-bb66-6998ead7129a" providerId="ADAL" clId="{6325D455-4510-4E75-AA6F-99918B425868}" dt="2020-09-11T18:41:04.287" v="2182" actId="20577"/>
          <ac:spMkLst>
            <pc:docMk/>
            <pc:sldMk cId="1955920528" sldId="264"/>
            <ac:spMk id="3" creationId="{16AA22B0-5E3E-42F7-B28D-482E281AD5AD}"/>
          </ac:spMkLst>
        </pc:spChg>
      </pc:sldChg>
      <pc:sldChg chg="addSp delSp modSp new mod addAnim delAnim modAnim">
        <pc:chgData name="Zhang, Yifan" userId="8f320f2d-48da-4d6f-bb66-6998ead7129a" providerId="ADAL" clId="{6325D455-4510-4E75-AA6F-99918B425868}" dt="2020-09-11T19:43:25.824" v="2857" actId="478"/>
        <pc:sldMkLst>
          <pc:docMk/>
          <pc:sldMk cId="1865730577" sldId="265"/>
        </pc:sldMkLst>
        <pc:spChg chg="add del mod">
          <ac:chgData name="Zhang, Yifan" userId="8f320f2d-48da-4d6f-bb66-6998ead7129a" providerId="ADAL" clId="{6325D455-4510-4E75-AA6F-99918B425868}" dt="2020-09-11T18:44:09.831" v="2214" actId="1076"/>
          <ac:spMkLst>
            <pc:docMk/>
            <pc:sldMk cId="1865730577" sldId="265"/>
            <ac:spMk id="2" creationId="{8A680CEA-1C32-4D7F-8866-42FF93D8C05B}"/>
          </ac:spMkLst>
        </pc:spChg>
        <pc:spChg chg="add del mod">
          <ac:chgData name="Zhang, Yifan" userId="8f320f2d-48da-4d6f-bb66-6998ead7129a" providerId="ADAL" clId="{6325D455-4510-4E75-AA6F-99918B425868}" dt="2020-09-11T19:12:17.671" v="2467" actId="478"/>
          <ac:spMkLst>
            <pc:docMk/>
            <pc:sldMk cId="1865730577" sldId="265"/>
            <ac:spMk id="3" creationId="{576CD222-6EF9-4F8F-9657-81063ED09762}"/>
          </ac:spMkLst>
        </pc:spChg>
        <pc:spChg chg="add del">
          <ac:chgData name="Zhang, Yifan" userId="8f320f2d-48da-4d6f-bb66-6998ead7129a" providerId="ADAL" clId="{6325D455-4510-4E75-AA6F-99918B425868}" dt="2020-09-11T18:42:16.951" v="2189" actId="478"/>
          <ac:spMkLst>
            <pc:docMk/>
            <pc:sldMk cId="1865730577" sldId="265"/>
            <ac:spMk id="3" creationId="{B08A7790-08A3-4897-B0E4-190F8296CC6B}"/>
          </ac:spMkLst>
        </pc:spChg>
        <pc:spChg chg="add del">
          <ac:chgData name="Zhang, Yifan" userId="8f320f2d-48da-4d6f-bb66-6998ead7129a" providerId="ADAL" clId="{6325D455-4510-4E75-AA6F-99918B425868}" dt="2020-09-11T18:42:42.825" v="2191" actId="11529"/>
          <ac:spMkLst>
            <pc:docMk/>
            <pc:sldMk cId="1865730577" sldId="265"/>
            <ac:spMk id="4" creationId="{27F53195-A9C3-4151-B6FC-09C90C8A3BEC}"/>
          </ac:spMkLst>
        </pc:spChg>
        <pc:spChg chg="add del mod">
          <ac:chgData name="Zhang, Yifan" userId="8f320f2d-48da-4d6f-bb66-6998ead7129a" providerId="ADAL" clId="{6325D455-4510-4E75-AA6F-99918B425868}" dt="2020-09-11T19:43:25.824" v="2857" actId="478"/>
          <ac:spMkLst>
            <pc:docMk/>
            <pc:sldMk cId="1865730577" sldId="265"/>
            <ac:spMk id="4" creationId="{C7EE6C62-2B4A-4DC7-BC0D-4AB2FC224092}"/>
          </ac:spMkLst>
        </pc:spChg>
        <pc:spChg chg="add del mod">
          <ac:chgData name="Zhang, Yifan" userId="8f320f2d-48da-4d6f-bb66-6998ead7129a" providerId="ADAL" clId="{6325D455-4510-4E75-AA6F-99918B425868}" dt="2020-09-11T18:43:57.718" v="2208" actId="478"/>
          <ac:spMkLst>
            <pc:docMk/>
            <pc:sldMk cId="1865730577" sldId="265"/>
            <ac:spMk id="5" creationId="{325FF731-6607-4FD3-B033-8A5D3DA1FD63}"/>
          </ac:spMkLst>
        </pc:spChg>
        <pc:spChg chg="add del mod">
          <ac:chgData name="Zhang, Yifan" userId="8f320f2d-48da-4d6f-bb66-6998ead7129a" providerId="ADAL" clId="{6325D455-4510-4E75-AA6F-99918B425868}" dt="2020-09-11T18:43:57.718" v="2208" actId="478"/>
          <ac:spMkLst>
            <pc:docMk/>
            <pc:sldMk cId="1865730577" sldId="265"/>
            <ac:spMk id="7" creationId="{32315812-6C22-4400-A089-09AC16689CB6}"/>
          </ac:spMkLst>
        </pc:spChg>
        <pc:spChg chg="add del mod">
          <ac:chgData name="Zhang, Yifan" userId="8f320f2d-48da-4d6f-bb66-6998ead7129a" providerId="ADAL" clId="{6325D455-4510-4E75-AA6F-99918B425868}" dt="2020-09-11T18:43:57.718" v="2208" actId="478"/>
          <ac:spMkLst>
            <pc:docMk/>
            <pc:sldMk cId="1865730577" sldId="265"/>
            <ac:spMk id="9" creationId="{62AD3466-61D8-487F-96AF-5E8A44477D2C}"/>
          </ac:spMkLst>
        </pc:spChg>
        <pc:spChg chg="add del mod">
          <ac:chgData name="Zhang, Yifan" userId="8f320f2d-48da-4d6f-bb66-6998ead7129a" providerId="ADAL" clId="{6325D455-4510-4E75-AA6F-99918B425868}" dt="2020-09-11T18:43:57.718" v="2208" actId="478"/>
          <ac:spMkLst>
            <pc:docMk/>
            <pc:sldMk cId="1865730577" sldId="265"/>
            <ac:spMk id="11" creationId="{98C36670-A687-49AF-AD3A-5FFD464DCF94}"/>
          </ac:spMkLst>
        </pc:spChg>
        <pc:spChg chg="add del mod">
          <ac:chgData name="Zhang, Yifan" userId="8f320f2d-48da-4d6f-bb66-6998ead7129a" providerId="ADAL" clId="{6325D455-4510-4E75-AA6F-99918B425868}" dt="2020-09-11T18:43:57.718" v="2208" actId="478"/>
          <ac:spMkLst>
            <pc:docMk/>
            <pc:sldMk cId="1865730577" sldId="265"/>
            <ac:spMk id="13" creationId="{66F3F963-C5F1-4F12-9D80-65203F8B4863}"/>
          </ac:spMkLst>
        </pc:spChg>
        <pc:spChg chg="add del mod">
          <ac:chgData name="Zhang, Yifan" userId="8f320f2d-48da-4d6f-bb66-6998ead7129a" providerId="ADAL" clId="{6325D455-4510-4E75-AA6F-99918B425868}" dt="2020-09-11T18:43:10.958" v="2203" actId="478"/>
          <ac:spMkLst>
            <pc:docMk/>
            <pc:sldMk cId="1865730577" sldId="265"/>
            <ac:spMk id="15" creationId="{86761D8A-CE6A-4053-99CA-FADDEA75EC67}"/>
          </ac:spMkLst>
        </pc:spChg>
        <pc:spChg chg="add del mod">
          <ac:chgData name="Zhang, Yifan" userId="8f320f2d-48da-4d6f-bb66-6998ead7129a" providerId="ADAL" clId="{6325D455-4510-4E75-AA6F-99918B425868}" dt="2020-09-11T18:43:57.718" v="2208" actId="478"/>
          <ac:spMkLst>
            <pc:docMk/>
            <pc:sldMk cId="1865730577" sldId="265"/>
            <ac:spMk id="17" creationId="{7808C693-D95F-4EBD-A09D-2847FB5D5F60}"/>
          </ac:spMkLst>
        </pc:spChg>
        <pc:spChg chg="add del mod">
          <ac:chgData name="Zhang, Yifan" userId="8f320f2d-48da-4d6f-bb66-6998ead7129a" providerId="ADAL" clId="{6325D455-4510-4E75-AA6F-99918B425868}" dt="2020-09-11T18:43:57.718" v="2208" actId="478"/>
          <ac:spMkLst>
            <pc:docMk/>
            <pc:sldMk cId="1865730577" sldId="265"/>
            <ac:spMk id="19" creationId="{17F0D501-1010-4EB1-A7D8-24CCA4DD3A02}"/>
          </ac:spMkLst>
        </pc:spChg>
        <pc:spChg chg="add del mod">
          <ac:chgData name="Zhang, Yifan" userId="8f320f2d-48da-4d6f-bb66-6998ead7129a" providerId="ADAL" clId="{6325D455-4510-4E75-AA6F-99918B425868}" dt="2020-09-11T18:43:57.718" v="2208" actId="478"/>
          <ac:spMkLst>
            <pc:docMk/>
            <pc:sldMk cId="1865730577" sldId="265"/>
            <ac:spMk id="21" creationId="{238B1C75-8C8C-4303-A51D-41534BC6827E}"/>
          </ac:spMkLst>
        </pc:spChg>
        <pc:spChg chg="add del mod">
          <ac:chgData name="Zhang, Yifan" userId="8f320f2d-48da-4d6f-bb66-6998ead7129a" providerId="ADAL" clId="{6325D455-4510-4E75-AA6F-99918B425868}" dt="2020-09-11T18:43:57.718" v="2208" actId="478"/>
          <ac:spMkLst>
            <pc:docMk/>
            <pc:sldMk cId="1865730577" sldId="265"/>
            <ac:spMk id="23" creationId="{2D5E82CC-202F-4EFB-A767-B07D183CB099}"/>
          </ac:spMkLst>
        </pc:spChg>
        <pc:spChg chg="add del mod">
          <ac:chgData name="Zhang, Yifan" userId="8f320f2d-48da-4d6f-bb66-6998ead7129a" providerId="ADAL" clId="{6325D455-4510-4E75-AA6F-99918B425868}" dt="2020-09-11T18:43:57.718" v="2208" actId="478"/>
          <ac:spMkLst>
            <pc:docMk/>
            <pc:sldMk cId="1865730577" sldId="265"/>
            <ac:spMk id="25" creationId="{04D98407-B8E3-4257-B1AA-66FE67EA090D}"/>
          </ac:spMkLst>
        </pc:spChg>
        <pc:spChg chg="add mod">
          <ac:chgData name="Zhang, Yifan" userId="8f320f2d-48da-4d6f-bb66-6998ead7129a" providerId="ADAL" clId="{6325D455-4510-4E75-AA6F-99918B425868}" dt="2020-09-11T18:45:02.675" v="2237" actId="1035"/>
          <ac:spMkLst>
            <pc:docMk/>
            <pc:sldMk cId="1865730577" sldId="265"/>
            <ac:spMk id="26" creationId="{5135B71C-3825-4455-8B54-767846EAF909}"/>
          </ac:spMkLst>
        </pc:spChg>
        <pc:spChg chg="add mod">
          <ac:chgData name="Zhang, Yifan" userId="8f320f2d-48da-4d6f-bb66-6998ead7129a" providerId="ADAL" clId="{6325D455-4510-4E75-AA6F-99918B425868}" dt="2020-09-11T18:45:02.675" v="2237" actId="1035"/>
          <ac:spMkLst>
            <pc:docMk/>
            <pc:sldMk cId="1865730577" sldId="265"/>
            <ac:spMk id="28" creationId="{C37AA9EC-7B75-4AB8-B057-AD02F552A6C0}"/>
          </ac:spMkLst>
        </pc:spChg>
        <pc:spChg chg="add mod">
          <ac:chgData name="Zhang, Yifan" userId="8f320f2d-48da-4d6f-bb66-6998ead7129a" providerId="ADAL" clId="{6325D455-4510-4E75-AA6F-99918B425868}" dt="2020-09-11T18:45:02.675" v="2237" actId="1035"/>
          <ac:spMkLst>
            <pc:docMk/>
            <pc:sldMk cId="1865730577" sldId="265"/>
            <ac:spMk id="30" creationId="{7BCE7504-8B51-4433-AF9B-A2A7D253F68C}"/>
          </ac:spMkLst>
        </pc:spChg>
        <pc:spChg chg="add mod">
          <ac:chgData name="Zhang, Yifan" userId="8f320f2d-48da-4d6f-bb66-6998ead7129a" providerId="ADAL" clId="{6325D455-4510-4E75-AA6F-99918B425868}" dt="2020-09-11T18:45:02.675" v="2237" actId="1035"/>
          <ac:spMkLst>
            <pc:docMk/>
            <pc:sldMk cId="1865730577" sldId="265"/>
            <ac:spMk id="32" creationId="{FC3A3231-20BC-415D-96B7-775C1F999E02}"/>
          </ac:spMkLst>
        </pc:spChg>
        <pc:spChg chg="add mod">
          <ac:chgData name="Zhang, Yifan" userId="8f320f2d-48da-4d6f-bb66-6998ead7129a" providerId="ADAL" clId="{6325D455-4510-4E75-AA6F-99918B425868}" dt="2020-09-11T18:45:02.675" v="2237" actId="1035"/>
          <ac:spMkLst>
            <pc:docMk/>
            <pc:sldMk cId="1865730577" sldId="265"/>
            <ac:spMk id="34" creationId="{90C7E92F-FE4A-4E78-85FA-6A3C7E9A448F}"/>
          </ac:spMkLst>
        </pc:spChg>
        <pc:spChg chg="add mod">
          <ac:chgData name="Zhang, Yifan" userId="8f320f2d-48da-4d6f-bb66-6998ead7129a" providerId="ADAL" clId="{6325D455-4510-4E75-AA6F-99918B425868}" dt="2020-09-11T18:45:02.675" v="2237" actId="1035"/>
          <ac:spMkLst>
            <pc:docMk/>
            <pc:sldMk cId="1865730577" sldId="265"/>
            <ac:spMk id="36" creationId="{63746356-C1DA-40B0-B9A0-218D4FA08B8E}"/>
          </ac:spMkLst>
        </pc:spChg>
        <pc:spChg chg="add mod">
          <ac:chgData name="Zhang, Yifan" userId="8f320f2d-48da-4d6f-bb66-6998ead7129a" providerId="ADAL" clId="{6325D455-4510-4E75-AA6F-99918B425868}" dt="2020-09-11T18:45:02.675" v="2237" actId="1035"/>
          <ac:spMkLst>
            <pc:docMk/>
            <pc:sldMk cId="1865730577" sldId="265"/>
            <ac:spMk id="38" creationId="{2A3DA5F9-03C1-4DD9-97C7-A2D285D09A2B}"/>
          </ac:spMkLst>
        </pc:spChg>
        <pc:spChg chg="add mod">
          <ac:chgData name="Zhang, Yifan" userId="8f320f2d-48da-4d6f-bb66-6998ead7129a" providerId="ADAL" clId="{6325D455-4510-4E75-AA6F-99918B425868}" dt="2020-09-11T18:45:02.675" v="2237" actId="1035"/>
          <ac:spMkLst>
            <pc:docMk/>
            <pc:sldMk cId="1865730577" sldId="265"/>
            <ac:spMk id="40" creationId="{FC15022A-7520-4393-A3DF-59BCC9C495C6}"/>
          </ac:spMkLst>
        </pc:spChg>
        <pc:spChg chg="add mod">
          <ac:chgData name="Zhang, Yifan" userId="8f320f2d-48da-4d6f-bb66-6998ead7129a" providerId="ADAL" clId="{6325D455-4510-4E75-AA6F-99918B425868}" dt="2020-09-11T18:45:02.675" v="2237" actId="1035"/>
          <ac:spMkLst>
            <pc:docMk/>
            <pc:sldMk cId="1865730577" sldId="265"/>
            <ac:spMk id="42" creationId="{67544EA8-4A08-4538-B3F6-6782270EC1AC}"/>
          </ac:spMkLst>
        </pc:spChg>
        <pc:spChg chg="add mod">
          <ac:chgData name="Zhang, Yifan" userId="8f320f2d-48da-4d6f-bb66-6998ead7129a" providerId="ADAL" clId="{6325D455-4510-4E75-AA6F-99918B425868}" dt="2020-09-11T18:45:02.675" v="2237" actId="1035"/>
          <ac:spMkLst>
            <pc:docMk/>
            <pc:sldMk cId="1865730577" sldId="265"/>
            <ac:spMk id="44" creationId="{139654F4-718C-44F3-956F-A69EE5CCA838}"/>
          </ac:spMkLst>
        </pc:spChg>
        <pc:spChg chg="add mod">
          <ac:chgData name="Zhang, Yifan" userId="8f320f2d-48da-4d6f-bb66-6998ead7129a" providerId="ADAL" clId="{6325D455-4510-4E75-AA6F-99918B425868}" dt="2020-09-11T18:45:02.675" v="2237" actId="1035"/>
          <ac:spMkLst>
            <pc:docMk/>
            <pc:sldMk cId="1865730577" sldId="265"/>
            <ac:spMk id="46" creationId="{5AA2AE9C-E4EF-4230-88EC-B98C17C6F4C5}"/>
          </ac:spMkLst>
        </pc:spChg>
        <pc:spChg chg="add mod">
          <ac:chgData name="Zhang, Yifan" userId="8f320f2d-48da-4d6f-bb66-6998ead7129a" providerId="ADAL" clId="{6325D455-4510-4E75-AA6F-99918B425868}" dt="2020-09-11T18:45:02.675" v="2237" actId="1035"/>
          <ac:spMkLst>
            <pc:docMk/>
            <pc:sldMk cId="1865730577" sldId="265"/>
            <ac:spMk id="48" creationId="{AA5E6885-499A-4B13-A752-322C778EB089}"/>
          </ac:spMkLst>
        </pc:spChg>
        <pc:spChg chg="add mod">
          <ac:chgData name="Zhang, Yifan" userId="8f320f2d-48da-4d6f-bb66-6998ead7129a" providerId="ADAL" clId="{6325D455-4510-4E75-AA6F-99918B425868}" dt="2020-09-11T18:45:02.675" v="2237" actId="1035"/>
          <ac:spMkLst>
            <pc:docMk/>
            <pc:sldMk cId="1865730577" sldId="265"/>
            <ac:spMk id="50" creationId="{229C2D3C-C746-4755-A628-91DAE11F91B8}"/>
          </ac:spMkLst>
        </pc:spChg>
        <pc:spChg chg="add mod">
          <ac:chgData name="Zhang, Yifan" userId="8f320f2d-48da-4d6f-bb66-6998ead7129a" providerId="ADAL" clId="{6325D455-4510-4E75-AA6F-99918B425868}" dt="2020-09-11T18:45:02.675" v="2237" actId="1035"/>
          <ac:spMkLst>
            <pc:docMk/>
            <pc:sldMk cId="1865730577" sldId="265"/>
            <ac:spMk id="52" creationId="{81F82C9B-6403-48C8-864F-AEF3FD38B528}"/>
          </ac:spMkLst>
        </pc:spChg>
        <pc:spChg chg="add mod">
          <ac:chgData name="Zhang, Yifan" userId="8f320f2d-48da-4d6f-bb66-6998ead7129a" providerId="ADAL" clId="{6325D455-4510-4E75-AA6F-99918B425868}" dt="2020-09-11T18:45:02.675" v="2237" actId="1035"/>
          <ac:spMkLst>
            <pc:docMk/>
            <pc:sldMk cId="1865730577" sldId="265"/>
            <ac:spMk id="54" creationId="{504B5C6C-520C-4629-B1A3-06218D00B765}"/>
          </ac:spMkLst>
        </pc:spChg>
        <pc:spChg chg="add mod">
          <ac:chgData name="Zhang, Yifan" userId="8f320f2d-48da-4d6f-bb66-6998ead7129a" providerId="ADAL" clId="{6325D455-4510-4E75-AA6F-99918B425868}" dt="2020-09-11T18:45:02.675" v="2237" actId="1035"/>
          <ac:spMkLst>
            <pc:docMk/>
            <pc:sldMk cId="1865730577" sldId="265"/>
            <ac:spMk id="56" creationId="{4514EBF0-EF80-40F1-9D17-EDCC9988CAA6}"/>
          </ac:spMkLst>
        </pc:spChg>
        <pc:spChg chg="add mod">
          <ac:chgData name="Zhang, Yifan" userId="8f320f2d-48da-4d6f-bb66-6998ead7129a" providerId="ADAL" clId="{6325D455-4510-4E75-AA6F-99918B425868}" dt="2020-09-11T19:01:09.305" v="2390" actId="1076"/>
          <ac:spMkLst>
            <pc:docMk/>
            <pc:sldMk cId="1865730577" sldId="265"/>
            <ac:spMk id="58" creationId="{5FFAACDA-B1F2-4B2B-849F-67C95ADC4A97}"/>
          </ac:spMkLst>
        </pc:spChg>
        <pc:spChg chg="add mod">
          <ac:chgData name="Zhang, Yifan" userId="8f320f2d-48da-4d6f-bb66-6998ead7129a" providerId="ADAL" clId="{6325D455-4510-4E75-AA6F-99918B425868}" dt="2020-09-11T18:45:02.675" v="2237" actId="1035"/>
          <ac:spMkLst>
            <pc:docMk/>
            <pc:sldMk cId="1865730577" sldId="265"/>
            <ac:spMk id="60" creationId="{8B7280AF-C8DD-4863-AC79-8FA34A53195C}"/>
          </ac:spMkLst>
        </pc:spChg>
        <pc:spChg chg="add mod">
          <ac:chgData name="Zhang, Yifan" userId="8f320f2d-48da-4d6f-bb66-6998ead7129a" providerId="ADAL" clId="{6325D455-4510-4E75-AA6F-99918B425868}" dt="2020-09-11T18:45:02.675" v="2237" actId="1035"/>
          <ac:spMkLst>
            <pc:docMk/>
            <pc:sldMk cId="1865730577" sldId="265"/>
            <ac:spMk id="62" creationId="{96D05A2D-00EA-4060-9993-C470A92AC76A}"/>
          </ac:spMkLst>
        </pc:spChg>
        <pc:spChg chg="add mod">
          <ac:chgData name="Zhang, Yifan" userId="8f320f2d-48da-4d6f-bb66-6998ead7129a" providerId="ADAL" clId="{6325D455-4510-4E75-AA6F-99918B425868}" dt="2020-09-11T18:45:02.675" v="2237" actId="1035"/>
          <ac:spMkLst>
            <pc:docMk/>
            <pc:sldMk cId="1865730577" sldId="265"/>
            <ac:spMk id="64" creationId="{8FB38C0D-071F-4634-9F86-D3047FC4A058}"/>
          </ac:spMkLst>
        </pc:spChg>
        <pc:spChg chg="add mod">
          <ac:chgData name="Zhang, Yifan" userId="8f320f2d-48da-4d6f-bb66-6998ead7129a" providerId="ADAL" clId="{6325D455-4510-4E75-AA6F-99918B425868}" dt="2020-09-11T18:46:16.227" v="2251" actId="554"/>
          <ac:spMkLst>
            <pc:docMk/>
            <pc:sldMk cId="1865730577" sldId="265"/>
            <ac:spMk id="66" creationId="{8814E9F1-11BA-434A-8F85-7BEA461DB061}"/>
          </ac:spMkLst>
        </pc:spChg>
        <pc:spChg chg="add mod">
          <ac:chgData name="Zhang, Yifan" userId="8f320f2d-48da-4d6f-bb66-6998ead7129a" providerId="ADAL" clId="{6325D455-4510-4E75-AA6F-99918B425868}" dt="2020-09-11T18:46:16.227" v="2251" actId="554"/>
          <ac:spMkLst>
            <pc:docMk/>
            <pc:sldMk cId="1865730577" sldId="265"/>
            <ac:spMk id="68" creationId="{37C159E2-53AD-43FF-8EA7-3161934382E9}"/>
          </ac:spMkLst>
        </pc:spChg>
        <pc:spChg chg="add mod">
          <ac:chgData name="Zhang, Yifan" userId="8f320f2d-48da-4d6f-bb66-6998ead7129a" providerId="ADAL" clId="{6325D455-4510-4E75-AA6F-99918B425868}" dt="2020-09-11T18:46:16.227" v="2251" actId="554"/>
          <ac:spMkLst>
            <pc:docMk/>
            <pc:sldMk cId="1865730577" sldId="265"/>
            <ac:spMk id="70" creationId="{C87A4427-85DB-4D3F-98EA-895D16F03E95}"/>
          </ac:spMkLst>
        </pc:spChg>
        <pc:spChg chg="add mod">
          <ac:chgData name="Zhang, Yifan" userId="8f320f2d-48da-4d6f-bb66-6998ead7129a" providerId="ADAL" clId="{6325D455-4510-4E75-AA6F-99918B425868}" dt="2020-09-11T18:46:16.227" v="2251" actId="554"/>
          <ac:spMkLst>
            <pc:docMk/>
            <pc:sldMk cId="1865730577" sldId="265"/>
            <ac:spMk id="72" creationId="{B46DFE6A-BB48-45EA-8576-6BEC692F7E54}"/>
          </ac:spMkLst>
        </pc:spChg>
        <pc:spChg chg="add mod">
          <ac:chgData name="Zhang, Yifan" userId="8f320f2d-48da-4d6f-bb66-6998ead7129a" providerId="ADAL" clId="{6325D455-4510-4E75-AA6F-99918B425868}" dt="2020-09-11T18:46:16.227" v="2251" actId="554"/>
          <ac:spMkLst>
            <pc:docMk/>
            <pc:sldMk cId="1865730577" sldId="265"/>
            <ac:spMk id="74" creationId="{058E0D76-090F-47C4-95A8-862E0B991DDC}"/>
          </ac:spMkLst>
        </pc:spChg>
        <pc:spChg chg="add mod">
          <ac:chgData name="Zhang, Yifan" userId="8f320f2d-48da-4d6f-bb66-6998ead7129a" providerId="ADAL" clId="{6325D455-4510-4E75-AA6F-99918B425868}" dt="2020-09-11T18:46:16.227" v="2251" actId="554"/>
          <ac:spMkLst>
            <pc:docMk/>
            <pc:sldMk cId="1865730577" sldId="265"/>
            <ac:spMk id="76" creationId="{7C2E1582-8C91-4B3B-91D2-1105C421A053}"/>
          </ac:spMkLst>
        </pc:spChg>
        <pc:spChg chg="add mod">
          <ac:chgData name="Zhang, Yifan" userId="8f320f2d-48da-4d6f-bb66-6998ead7129a" providerId="ADAL" clId="{6325D455-4510-4E75-AA6F-99918B425868}" dt="2020-09-11T18:46:16.227" v="2251" actId="554"/>
          <ac:spMkLst>
            <pc:docMk/>
            <pc:sldMk cId="1865730577" sldId="265"/>
            <ac:spMk id="78" creationId="{CC75643D-81D8-4120-93C5-7E0EACE2DF80}"/>
          </ac:spMkLst>
        </pc:spChg>
        <pc:spChg chg="add mod">
          <ac:chgData name="Zhang, Yifan" userId="8f320f2d-48da-4d6f-bb66-6998ead7129a" providerId="ADAL" clId="{6325D455-4510-4E75-AA6F-99918B425868}" dt="2020-09-11T18:46:16.227" v="2251" actId="554"/>
          <ac:spMkLst>
            <pc:docMk/>
            <pc:sldMk cId="1865730577" sldId="265"/>
            <ac:spMk id="80" creationId="{B1349028-7282-459D-8099-655E9D825FCB}"/>
          </ac:spMkLst>
        </pc:spChg>
        <pc:spChg chg="add mod">
          <ac:chgData name="Zhang, Yifan" userId="8f320f2d-48da-4d6f-bb66-6998ead7129a" providerId="ADAL" clId="{6325D455-4510-4E75-AA6F-99918B425868}" dt="2020-09-11T18:46:16.227" v="2251" actId="554"/>
          <ac:spMkLst>
            <pc:docMk/>
            <pc:sldMk cId="1865730577" sldId="265"/>
            <ac:spMk id="82" creationId="{3B698471-FB29-4AD4-91A4-B5167B99BA3B}"/>
          </ac:spMkLst>
        </pc:spChg>
        <pc:spChg chg="add mod">
          <ac:chgData name="Zhang, Yifan" userId="8f320f2d-48da-4d6f-bb66-6998ead7129a" providerId="ADAL" clId="{6325D455-4510-4E75-AA6F-99918B425868}" dt="2020-09-11T18:46:16.227" v="2251" actId="554"/>
          <ac:spMkLst>
            <pc:docMk/>
            <pc:sldMk cId="1865730577" sldId="265"/>
            <ac:spMk id="84" creationId="{397C6561-FB38-4B46-AF6D-3A507ADB35EF}"/>
          </ac:spMkLst>
        </pc:spChg>
        <pc:spChg chg="add mod">
          <ac:chgData name="Zhang, Yifan" userId="8f320f2d-48da-4d6f-bb66-6998ead7129a" providerId="ADAL" clId="{6325D455-4510-4E75-AA6F-99918B425868}" dt="2020-09-11T18:46:16.227" v="2251" actId="554"/>
          <ac:spMkLst>
            <pc:docMk/>
            <pc:sldMk cId="1865730577" sldId="265"/>
            <ac:spMk id="86" creationId="{03B3D784-9DB3-4965-B362-26478B74FDF3}"/>
          </ac:spMkLst>
        </pc:spChg>
        <pc:spChg chg="add mod">
          <ac:chgData name="Zhang, Yifan" userId="8f320f2d-48da-4d6f-bb66-6998ead7129a" providerId="ADAL" clId="{6325D455-4510-4E75-AA6F-99918B425868}" dt="2020-09-11T18:46:16.227" v="2251" actId="554"/>
          <ac:spMkLst>
            <pc:docMk/>
            <pc:sldMk cId="1865730577" sldId="265"/>
            <ac:spMk id="88" creationId="{E867EC21-4D19-4EE9-B170-085D0FC02EC3}"/>
          </ac:spMkLst>
        </pc:spChg>
        <pc:spChg chg="add mod">
          <ac:chgData name="Zhang, Yifan" userId="8f320f2d-48da-4d6f-bb66-6998ead7129a" providerId="ADAL" clId="{6325D455-4510-4E75-AA6F-99918B425868}" dt="2020-09-11T18:46:16.227" v="2251" actId="554"/>
          <ac:spMkLst>
            <pc:docMk/>
            <pc:sldMk cId="1865730577" sldId="265"/>
            <ac:spMk id="90" creationId="{37C86002-26BA-485D-AABF-6314A349494E}"/>
          </ac:spMkLst>
        </pc:spChg>
        <pc:spChg chg="add mod">
          <ac:chgData name="Zhang, Yifan" userId="8f320f2d-48da-4d6f-bb66-6998ead7129a" providerId="ADAL" clId="{6325D455-4510-4E75-AA6F-99918B425868}" dt="2020-09-11T18:46:16.227" v="2251" actId="554"/>
          <ac:spMkLst>
            <pc:docMk/>
            <pc:sldMk cId="1865730577" sldId="265"/>
            <ac:spMk id="92" creationId="{F47FB544-2AE1-4141-AEDF-C4F48D46C226}"/>
          </ac:spMkLst>
        </pc:spChg>
        <pc:spChg chg="add mod">
          <ac:chgData name="Zhang, Yifan" userId="8f320f2d-48da-4d6f-bb66-6998ead7129a" providerId="ADAL" clId="{6325D455-4510-4E75-AA6F-99918B425868}" dt="2020-09-11T18:46:16.227" v="2251" actId="554"/>
          <ac:spMkLst>
            <pc:docMk/>
            <pc:sldMk cId="1865730577" sldId="265"/>
            <ac:spMk id="94" creationId="{1DF09782-30AC-495D-BA68-0390CA3576A3}"/>
          </ac:spMkLst>
        </pc:spChg>
        <pc:spChg chg="add mod">
          <ac:chgData name="Zhang, Yifan" userId="8f320f2d-48da-4d6f-bb66-6998ead7129a" providerId="ADAL" clId="{6325D455-4510-4E75-AA6F-99918B425868}" dt="2020-09-11T18:46:16.227" v="2251" actId="554"/>
          <ac:spMkLst>
            <pc:docMk/>
            <pc:sldMk cId="1865730577" sldId="265"/>
            <ac:spMk id="96" creationId="{52E9D16D-3A2B-468C-ACF0-18785A8C1B71}"/>
          </ac:spMkLst>
        </pc:spChg>
        <pc:spChg chg="add mod">
          <ac:chgData name="Zhang, Yifan" userId="8f320f2d-48da-4d6f-bb66-6998ead7129a" providerId="ADAL" clId="{6325D455-4510-4E75-AA6F-99918B425868}" dt="2020-09-11T18:46:16.227" v="2251" actId="554"/>
          <ac:spMkLst>
            <pc:docMk/>
            <pc:sldMk cId="1865730577" sldId="265"/>
            <ac:spMk id="98" creationId="{30C23C33-C4BC-47A4-93E5-B207CB8D2D03}"/>
          </ac:spMkLst>
        </pc:spChg>
        <pc:spChg chg="add mod">
          <ac:chgData name="Zhang, Yifan" userId="8f320f2d-48da-4d6f-bb66-6998ead7129a" providerId="ADAL" clId="{6325D455-4510-4E75-AA6F-99918B425868}" dt="2020-09-11T18:46:16.227" v="2251" actId="554"/>
          <ac:spMkLst>
            <pc:docMk/>
            <pc:sldMk cId="1865730577" sldId="265"/>
            <ac:spMk id="100" creationId="{9C606060-EFBC-40BF-9ADC-3F17097AC418}"/>
          </ac:spMkLst>
        </pc:spChg>
        <pc:spChg chg="add mod">
          <ac:chgData name="Zhang, Yifan" userId="8f320f2d-48da-4d6f-bb66-6998ead7129a" providerId="ADAL" clId="{6325D455-4510-4E75-AA6F-99918B425868}" dt="2020-09-11T18:46:16.227" v="2251" actId="554"/>
          <ac:spMkLst>
            <pc:docMk/>
            <pc:sldMk cId="1865730577" sldId="265"/>
            <ac:spMk id="102" creationId="{E4C6D49E-7BC1-447F-A2CC-163138609AEE}"/>
          </ac:spMkLst>
        </pc:spChg>
        <pc:spChg chg="add mod">
          <ac:chgData name="Zhang, Yifan" userId="8f320f2d-48da-4d6f-bb66-6998ead7129a" providerId="ADAL" clId="{6325D455-4510-4E75-AA6F-99918B425868}" dt="2020-09-11T18:46:16.227" v="2251" actId="554"/>
          <ac:spMkLst>
            <pc:docMk/>
            <pc:sldMk cId="1865730577" sldId="265"/>
            <ac:spMk id="104" creationId="{624E61C6-4D60-4D60-83B3-767822AE1D56}"/>
          </ac:spMkLst>
        </pc:spChg>
        <pc:spChg chg="add mod">
          <ac:chgData name="Zhang, Yifan" userId="8f320f2d-48da-4d6f-bb66-6998ead7129a" providerId="ADAL" clId="{6325D455-4510-4E75-AA6F-99918B425868}" dt="2020-09-11T18:46:09.802" v="2250" actId="554"/>
          <ac:spMkLst>
            <pc:docMk/>
            <pc:sldMk cId="1865730577" sldId="265"/>
            <ac:spMk id="106" creationId="{F045F2A3-A1DF-4215-8C10-6568CF1FA889}"/>
          </ac:spMkLst>
        </pc:spChg>
        <pc:spChg chg="add del mod">
          <ac:chgData name="Zhang, Yifan" userId="8f320f2d-48da-4d6f-bb66-6998ead7129a" providerId="ADAL" clId="{6325D455-4510-4E75-AA6F-99918B425868}" dt="2020-09-11T19:14:36.880" v="2481" actId="478"/>
          <ac:spMkLst>
            <pc:docMk/>
            <pc:sldMk cId="1865730577" sldId="265"/>
            <ac:spMk id="107" creationId="{A82E320A-EA84-4E1C-B20C-3C92F74FB512}"/>
          </ac:spMkLst>
        </pc:spChg>
        <pc:spChg chg="add mod">
          <ac:chgData name="Zhang, Yifan" userId="8f320f2d-48da-4d6f-bb66-6998ead7129a" providerId="ADAL" clId="{6325D455-4510-4E75-AA6F-99918B425868}" dt="2020-09-11T18:46:09.802" v="2250" actId="554"/>
          <ac:spMkLst>
            <pc:docMk/>
            <pc:sldMk cId="1865730577" sldId="265"/>
            <ac:spMk id="108" creationId="{8978A295-D905-42F5-8513-72979B8150C8}"/>
          </ac:spMkLst>
        </pc:spChg>
        <pc:spChg chg="add mod">
          <ac:chgData name="Zhang, Yifan" userId="8f320f2d-48da-4d6f-bb66-6998ead7129a" providerId="ADAL" clId="{6325D455-4510-4E75-AA6F-99918B425868}" dt="2020-09-11T18:46:09.802" v="2250" actId="554"/>
          <ac:spMkLst>
            <pc:docMk/>
            <pc:sldMk cId="1865730577" sldId="265"/>
            <ac:spMk id="110" creationId="{514D8B0C-AA05-4258-BA87-36D0801DE36C}"/>
          </ac:spMkLst>
        </pc:spChg>
        <pc:spChg chg="add mod">
          <ac:chgData name="Zhang, Yifan" userId="8f320f2d-48da-4d6f-bb66-6998ead7129a" providerId="ADAL" clId="{6325D455-4510-4E75-AA6F-99918B425868}" dt="2020-09-11T18:46:09.802" v="2250" actId="554"/>
          <ac:spMkLst>
            <pc:docMk/>
            <pc:sldMk cId="1865730577" sldId="265"/>
            <ac:spMk id="112" creationId="{493DD9B3-5E5A-465E-BDC8-B5738F1364B9}"/>
          </ac:spMkLst>
        </pc:spChg>
        <pc:spChg chg="add mod">
          <ac:chgData name="Zhang, Yifan" userId="8f320f2d-48da-4d6f-bb66-6998ead7129a" providerId="ADAL" clId="{6325D455-4510-4E75-AA6F-99918B425868}" dt="2020-09-11T18:46:09.802" v="2250" actId="554"/>
          <ac:spMkLst>
            <pc:docMk/>
            <pc:sldMk cId="1865730577" sldId="265"/>
            <ac:spMk id="114" creationId="{9C77A4F8-7E20-4C39-9925-4E8F93C95895}"/>
          </ac:spMkLst>
        </pc:spChg>
        <pc:spChg chg="add mod">
          <ac:chgData name="Zhang, Yifan" userId="8f320f2d-48da-4d6f-bb66-6998ead7129a" providerId="ADAL" clId="{6325D455-4510-4E75-AA6F-99918B425868}" dt="2020-09-11T18:46:09.802" v="2250" actId="554"/>
          <ac:spMkLst>
            <pc:docMk/>
            <pc:sldMk cId="1865730577" sldId="265"/>
            <ac:spMk id="116" creationId="{DAB614BF-6F43-46A8-91C4-4AFF327B5882}"/>
          </ac:spMkLst>
        </pc:spChg>
        <pc:spChg chg="add mod">
          <ac:chgData name="Zhang, Yifan" userId="8f320f2d-48da-4d6f-bb66-6998ead7129a" providerId="ADAL" clId="{6325D455-4510-4E75-AA6F-99918B425868}" dt="2020-09-11T18:46:09.802" v="2250" actId="554"/>
          <ac:spMkLst>
            <pc:docMk/>
            <pc:sldMk cId="1865730577" sldId="265"/>
            <ac:spMk id="118" creationId="{46CB90C0-FC9B-4106-BA70-BA2D4C09F613}"/>
          </ac:spMkLst>
        </pc:spChg>
        <pc:spChg chg="add mod">
          <ac:chgData name="Zhang, Yifan" userId="8f320f2d-48da-4d6f-bb66-6998ead7129a" providerId="ADAL" clId="{6325D455-4510-4E75-AA6F-99918B425868}" dt="2020-09-11T18:46:09.802" v="2250" actId="554"/>
          <ac:spMkLst>
            <pc:docMk/>
            <pc:sldMk cId="1865730577" sldId="265"/>
            <ac:spMk id="120" creationId="{10C45DB2-DE60-49E3-B40D-EF7C821EEE7B}"/>
          </ac:spMkLst>
        </pc:spChg>
        <pc:spChg chg="add mod">
          <ac:chgData name="Zhang, Yifan" userId="8f320f2d-48da-4d6f-bb66-6998ead7129a" providerId="ADAL" clId="{6325D455-4510-4E75-AA6F-99918B425868}" dt="2020-09-11T18:46:09.802" v="2250" actId="554"/>
          <ac:spMkLst>
            <pc:docMk/>
            <pc:sldMk cId="1865730577" sldId="265"/>
            <ac:spMk id="122" creationId="{5520A7CD-2AC1-4534-9A52-919FB731F0E9}"/>
          </ac:spMkLst>
        </pc:spChg>
        <pc:spChg chg="add mod">
          <ac:chgData name="Zhang, Yifan" userId="8f320f2d-48da-4d6f-bb66-6998ead7129a" providerId="ADAL" clId="{6325D455-4510-4E75-AA6F-99918B425868}" dt="2020-09-11T18:46:09.802" v="2250" actId="554"/>
          <ac:spMkLst>
            <pc:docMk/>
            <pc:sldMk cId="1865730577" sldId="265"/>
            <ac:spMk id="124" creationId="{898EF7F8-93AE-498C-92F1-9941BD6B9FF3}"/>
          </ac:spMkLst>
        </pc:spChg>
        <pc:spChg chg="add mod">
          <ac:chgData name="Zhang, Yifan" userId="8f320f2d-48da-4d6f-bb66-6998ead7129a" providerId="ADAL" clId="{6325D455-4510-4E75-AA6F-99918B425868}" dt="2020-09-11T18:46:09.802" v="2250" actId="554"/>
          <ac:spMkLst>
            <pc:docMk/>
            <pc:sldMk cId="1865730577" sldId="265"/>
            <ac:spMk id="126" creationId="{FF383BE8-3E0E-4EDD-ACF9-524F496B1542}"/>
          </ac:spMkLst>
        </pc:spChg>
        <pc:spChg chg="add mod">
          <ac:chgData name="Zhang, Yifan" userId="8f320f2d-48da-4d6f-bb66-6998ead7129a" providerId="ADAL" clId="{6325D455-4510-4E75-AA6F-99918B425868}" dt="2020-09-11T18:46:09.802" v="2250" actId="554"/>
          <ac:spMkLst>
            <pc:docMk/>
            <pc:sldMk cId="1865730577" sldId="265"/>
            <ac:spMk id="128" creationId="{172FFB41-D18E-4E18-B6DA-AB1CA8193BC3}"/>
          </ac:spMkLst>
        </pc:spChg>
        <pc:spChg chg="add mod">
          <ac:chgData name="Zhang, Yifan" userId="8f320f2d-48da-4d6f-bb66-6998ead7129a" providerId="ADAL" clId="{6325D455-4510-4E75-AA6F-99918B425868}" dt="2020-09-11T18:46:09.802" v="2250" actId="554"/>
          <ac:spMkLst>
            <pc:docMk/>
            <pc:sldMk cId="1865730577" sldId="265"/>
            <ac:spMk id="130" creationId="{C08EFB22-BA2E-4480-A225-CDF8FE7D6CAE}"/>
          </ac:spMkLst>
        </pc:spChg>
        <pc:spChg chg="add mod">
          <ac:chgData name="Zhang, Yifan" userId="8f320f2d-48da-4d6f-bb66-6998ead7129a" providerId="ADAL" clId="{6325D455-4510-4E75-AA6F-99918B425868}" dt="2020-09-11T18:46:09.802" v="2250" actId="554"/>
          <ac:spMkLst>
            <pc:docMk/>
            <pc:sldMk cId="1865730577" sldId="265"/>
            <ac:spMk id="132" creationId="{076D4A3D-E12D-4A41-BE85-A5B91F473524}"/>
          </ac:spMkLst>
        </pc:spChg>
        <pc:spChg chg="add mod">
          <ac:chgData name="Zhang, Yifan" userId="8f320f2d-48da-4d6f-bb66-6998ead7129a" providerId="ADAL" clId="{6325D455-4510-4E75-AA6F-99918B425868}" dt="2020-09-11T18:46:09.802" v="2250" actId="554"/>
          <ac:spMkLst>
            <pc:docMk/>
            <pc:sldMk cId="1865730577" sldId="265"/>
            <ac:spMk id="134" creationId="{624A3F86-8015-43FE-B644-35CBFCF60AAA}"/>
          </ac:spMkLst>
        </pc:spChg>
        <pc:spChg chg="add mod">
          <ac:chgData name="Zhang, Yifan" userId="8f320f2d-48da-4d6f-bb66-6998ead7129a" providerId="ADAL" clId="{6325D455-4510-4E75-AA6F-99918B425868}" dt="2020-09-11T18:46:09.802" v="2250" actId="554"/>
          <ac:spMkLst>
            <pc:docMk/>
            <pc:sldMk cId="1865730577" sldId="265"/>
            <ac:spMk id="136" creationId="{59710168-F389-44F5-896E-664917EB5A09}"/>
          </ac:spMkLst>
        </pc:spChg>
        <pc:spChg chg="add mod">
          <ac:chgData name="Zhang, Yifan" userId="8f320f2d-48da-4d6f-bb66-6998ead7129a" providerId="ADAL" clId="{6325D455-4510-4E75-AA6F-99918B425868}" dt="2020-09-11T18:46:09.802" v="2250" actId="554"/>
          <ac:spMkLst>
            <pc:docMk/>
            <pc:sldMk cId="1865730577" sldId="265"/>
            <ac:spMk id="138" creationId="{4AD5E363-51BB-4FBB-952A-581C2677F335}"/>
          </ac:spMkLst>
        </pc:spChg>
        <pc:spChg chg="add mod">
          <ac:chgData name="Zhang, Yifan" userId="8f320f2d-48da-4d6f-bb66-6998ead7129a" providerId="ADAL" clId="{6325D455-4510-4E75-AA6F-99918B425868}" dt="2020-09-11T18:46:09.802" v="2250" actId="554"/>
          <ac:spMkLst>
            <pc:docMk/>
            <pc:sldMk cId="1865730577" sldId="265"/>
            <ac:spMk id="140" creationId="{B485EC47-AC75-42BD-890E-8C50CB5330EE}"/>
          </ac:spMkLst>
        </pc:spChg>
        <pc:spChg chg="add mod">
          <ac:chgData name="Zhang, Yifan" userId="8f320f2d-48da-4d6f-bb66-6998ead7129a" providerId="ADAL" clId="{6325D455-4510-4E75-AA6F-99918B425868}" dt="2020-09-11T18:46:09.802" v="2250" actId="554"/>
          <ac:spMkLst>
            <pc:docMk/>
            <pc:sldMk cId="1865730577" sldId="265"/>
            <ac:spMk id="142" creationId="{0EAB2445-E6FC-4823-B1F3-DD4A42D42F87}"/>
          </ac:spMkLst>
        </pc:spChg>
        <pc:spChg chg="add mod">
          <ac:chgData name="Zhang, Yifan" userId="8f320f2d-48da-4d6f-bb66-6998ead7129a" providerId="ADAL" clId="{6325D455-4510-4E75-AA6F-99918B425868}" dt="2020-09-11T18:46:09.802" v="2250" actId="554"/>
          <ac:spMkLst>
            <pc:docMk/>
            <pc:sldMk cId="1865730577" sldId="265"/>
            <ac:spMk id="144" creationId="{20122453-8F80-42FC-AD09-BA511FB64BCB}"/>
          </ac:spMkLst>
        </pc:spChg>
        <pc:spChg chg="add mod">
          <ac:chgData name="Zhang, Yifan" userId="8f320f2d-48da-4d6f-bb66-6998ead7129a" providerId="ADAL" clId="{6325D455-4510-4E75-AA6F-99918B425868}" dt="2020-09-11T18:46:01.900" v="2249" actId="554"/>
          <ac:spMkLst>
            <pc:docMk/>
            <pc:sldMk cId="1865730577" sldId="265"/>
            <ac:spMk id="146" creationId="{1CEC206A-D4C8-422E-B172-50E993F86330}"/>
          </ac:spMkLst>
        </pc:spChg>
        <pc:spChg chg="add mod">
          <ac:chgData name="Zhang, Yifan" userId="8f320f2d-48da-4d6f-bb66-6998ead7129a" providerId="ADAL" clId="{6325D455-4510-4E75-AA6F-99918B425868}" dt="2020-09-11T18:46:01.900" v="2249" actId="554"/>
          <ac:spMkLst>
            <pc:docMk/>
            <pc:sldMk cId="1865730577" sldId="265"/>
            <ac:spMk id="148" creationId="{BA9EA619-6DC4-466F-B181-D6FA27AF3984}"/>
          </ac:spMkLst>
        </pc:spChg>
        <pc:spChg chg="add mod">
          <ac:chgData name="Zhang, Yifan" userId="8f320f2d-48da-4d6f-bb66-6998ead7129a" providerId="ADAL" clId="{6325D455-4510-4E75-AA6F-99918B425868}" dt="2020-09-11T18:46:01.900" v="2249" actId="554"/>
          <ac:spMkLst>
            <pc:docMk/>
            <pc:sldMk cId="1865730577" sldId="265"/>
            <ac:spMk id="150" creationId="{A1AC9006-DB92-443F-96BC-B483A9FEE5A3}"/>
          </ac:spMkLst>
        </pc:spChg>
        <pc:spChg chg="add mod">
          <ac:chgData name="Zhang, Yifan" userId="8f320f2d-48da-4d6f-bb66-6998ead7129a" providerId="ADAL" clId="{6325D455-4510-4E75-AA6F-99918B425868}" dt="2020-09-11T18:46:01.900" v="2249" actId="554"/>
          <ac:spMkLst>
            <pc:docMk/>
            <pc:sldMk cId="1865730577" sldId="265"/>
            <ac:spMk id="152" creationId="{DBA19E84-91F1-4BE9-A873-FCA49B6E9FEE}"/>
          </ac:spMkLst>
        </pc:spChg>
        <pc:spChg chg="add mod">
          <ac:chgData name="Zhang, Yifan" userId="8f320f2d-48da-4d6f-bb66-6998ead7129a" providerId="ADAL" clId="{6325D455-4510-4E75-AA6F-99918B425868}" dt="2020-09-11T18:46:01.900" v="2249" actId="554"/>
          <ac:spMkLst>
            <pc:docMk/>
            <pc:sldMk cId="1865730577" sldId="265"/>
            <ac:spMk id="154" creationId="{B21953B3-8EA1-4B67-A1AB-A931C254C538}"/>
          </ac:spMkLst>
        </pc:spChg>
        <pc:spChg chg="add mod">
          <ac:chgData name="Zhang, Yifan" userId="8f320f2d-48da-4d6f-bb66-6998ead7129a" providerId="ADAL" clId="{6325D455-4510-4E75-AA6F-99918B425868}" dt="2020-09-11T18:46:01.900" v="2249" actId="554"/>
          <ac:spMkLst>
            <pc:docMk/>
            <pc:sldMk cId="1865730577" sldId="265"/>
            <ac:spMk id="156" creationId="{8BEA3491-DC8E-4D8E-9583-C28C9BAB3ED6}"/>
          </ac:spMkLst>
        </pc:spChg>
        <pc:spChg chg="add mod">
          <ac:chgData name="Zhang, Yifan" userId="8f320f2d-48da-4d6f-bb66-6998ead7129a" providerId="ADAL" clId="{6325D455-4510-4E75-AA6F-99918B425868}" dt="2020-09-11T18:46:01.900" v="2249" actId="554"/>
          <ac:spMkLst>
            <pc:docMk/>
            <pc:sldMk cId="1865730577" sldId="265"/>
            <ac:spMk id="158" creationId="{93621F66-4635-414F-A5EF-4F72E84BD408}"/>
          </ac:spMkLst>
        </pc:spChg>
        <pc:spChg chg="add mod">
          <ac:chgData name="Zhang, Yifan" userId="8f320f2d-48da-4d6f-bb66-6998ead7129a" providerId="ADAL" clId="{6325D455-4510-4E75-AA6F-99918B425868}" dt="2020-09-11T18:46:01.900" v="2249" actId="554"/>
          <ac:spMkLst>
            <pc:docMk/>
            <pc:sldMk cId="1865730577" sldId="265"/>
            <ac:spMk id="160" creationId="{E2619048-0E7A-40BF-80E0-D12AB61AB71D}"/>
          </ac:spMkLst>
        </pc:spChg>
        <pc:spChg chg="add mod">
          <ac:chgData name="Zhang, Yifan" userId="8f320f2d-48da-4d6f-bb66-6998ead7129a" providerId="ADAL" clId="{6325D455-4510-4E75-AA6F-99918B425868}" dt="2020-09-11T18:46:01.900" v="2249" actId="554"/>
          <ac:spMkLst>
            <pc:docMk/>
            <pc:sldMk cId="1865730577" sldId="265"/>
            <ac:spMk id="162" creationId="{DA52F439-79F6-4220-81C9-D00AD1B54B0E}"/>
          </ac:spMkLst>
        </pc:spChg>
        <pc:spChg chg="add mod">
          <ac:chgData name="Zhang, Yifan" userId="8f320f2d-48da-4d6f-bb66-6998ead7129a" providerId="ADAL" clId="{6325D455-4510-4E75-AA6F-99918B425868}" dt="2020-09-11T18:46:01.900" v="2249" actId="554"/>
          <ac:spMkLst>
            <pc:docMk/>
            <pc:sldMk cId="1865730577" sldId="265"/>
            <ac:spMk id="164" creationId="{6E2D4B35-BD4E-4E0A-B51A-DCD234450AA0}"/>
          </ac:spMkLst>
        </pc:spChg>
        <pc:spChg chg="add mod">
          <ac:chgData name="Zhang, Yifan" userId="8f320f2d-48da-4d6f-bb66-6998ead7129a" providerId="ADAL" clId="{6325D455-4510-4E75-AA6F-99918B425868}" dt="2020-09-11T18:46:01.900" v="2249" actId="554"/>
          <ac:spMkLst>
            <pc:docMk/>
            <pc:sldMk cId="1865730577" sldId="265"/>
            <ac:spMk id="166" creationId="{0832392A-DEC5-4C40-92CA-AA1BFA232DD9}"/>
          </ac:spMkLst>
        </pc:spChg>
        <pc:spChg chg="add mod">
          <ac:chgData name="Zhang, Yifan" userId="8f320f2d-48da-4d6f-bb66-6998ead7129a" providerId="ADAL" clId="{6325D455-4510-4E75-AA6F-99918B425868}" dt="2020-09-11T18:46:01.900" v="2249" actId="554"/>
          <ac:spMkLst>
            <pc:docMk/>
            <pc:sldMk cId="1865730577" sldId="265"/>
            <ac:spMk id="168" creationId="{F1E0858D-AF39-4FE9-86C6-C0505469AF24}"/>
          </ac:spMkLst>
        </pc:spChg>
        <pc:spChg chg="add mod">
          <ac:chgData name="Zhang, Yifan" userId="8f320f2d-48da-4d6f-bb66-6998ead7129a" providerId="ADAL" clId="{6325D455-4510-4E75-AA6F-99918B425868}" dt="2020-09-11T18:46:01.900" v="2249" actId="554"/>
          <ac:spMkLst>
            <pc:docMk/>
            <pc:sldMk cId="1865730577" sldId="265"/>
            <ac:spMk id="170" creationId="{5C81191E-45FA-498C-8181-55EBABAA0F0C}"/>
          </ac:spMkLst>
        </pc:spChg>
        <pc:spChg chg="add mod">
          <ac:chgData name="Zhang, Yifan" userId="8f320f2d-48da-4d6f-bb66-6998ead7129a" providerId="ADAL" clId="{6325D455-4510-4E75-AA6F-99918B425868}" dt="2020-09-11T18:46:01.900" v="2249" actId="554"/>
          <ac:spMkLst>
            <pc:docMk/>
            <pc:sldMk cId="1865730577" sldId="265"/>
            <ac:spMk id="172" creationId="{CA38D0D1-66F7-49DE-9BD1-12D8BBCD0FBE}"/>
          </ac:spMkLst>
        </pc:spChg>
        <pc:spChg chg="add mod">
          <ac:chgData name="Zhang, Yifan" userId="8f320f2d-48da-4d6f-bb66-6998ead7129a" providerId="ADAL" clId="{6325D455-4510-4E75-AA6F-99918B425868}" dt="2020-09-11T18:46:01.900" v="2249" actId="554"/>
          <ac:spMkLst>
            <pc:docMk/>
            <pc:sldMk cId="1865730577" sldId="265"/>
            <ac:spMk id="174" creationId="{B80AE49D-0D27-4D71-AC29-D0E3C995DBA8}"/>
          </ac:spMkLst>
        </pc:spChg>
        <pc:spChg chg="add mod">
          <ac:chgData name="Zhang, Yifan" userId="8f320f2d-48da-4d6f-bb66-6998ead7129a" providerId="ADAL" clId="{6325D455-4510-4E75-AA6F-99918B425868}" dt="2020-09-11T18:46:01.900" v="2249" actId="554"/>
          <ac:spMkLst>
            <pc:docMk/>
            <pc:sldMk cId="1865730577" sldId="265"/>
            <ac:spMk id="176" creationId="{5F873F1B-C998-4E22-A731-C40509FCAB73}"/>
          </ac:spMkLst>
        </pc:spChg>
        <pc:spChg chg="add mod">
          <ac:chgData name="Zhang, Yifan" userId="8f320f2d-48da-4d6f-bb66-6998ead7129a" providerId="ADAL" clId="{6325D455-4510-4E75-AA6F-99918B425868}" dt="2020-09-11T18:46:01.900" v="2249" actId="554"/>
          <ac:spMkLst>
            <pc:docMk/>
            <pc:sldMk cId="1865730577" sldId="265"/>
            <ac:spMk id="178" creationId="{5034FE50-9799-44D5-BE54-A367FEE471D3}"/>
          </ac:spMkLst>
        </pc:spChg>
        <pc:spChg chg="add mod">
          <ac:chgData name="Zhang, Yifan" userId="8f320f2d-48da-4d6f-bb66-6998ead7129a" providerId="ADAL" clId="{6325D455-4510-4E75-AA6F-99918B425868}" dt="2020-09-11T18:46:01.900" v="2249" actId="554"/>
          <ac:spMkLst>
            <pc:docMk/>
            <pc:sldMk cId="1865730577" sldId="265"/>
            <ac:spMk id="180" creationId="{5EF1E20C-CA34-47B7-B319-42A3D38AEACE}"/>
          </ac:spMkLst>
        </pc:spChg>
        <pc:spChg chg="add mod">
          <ac:chgData name="Zhang, Yifan" userId="8f320f2d-48da-4d6f-bb66-6998ead7129a" providerId="ADAL" clId="{6325D455-4510-4E75-AA6F-99918B425868}" dt="2020-09-11T18:46:01.900" v="2249" actId="554"/>
          <ac:spMkLst>
            <pc:docMk/>
            <pc:sldMk cId="1865730577" sldId="265"/>
            <ac:spMk id="182" creationId="{93218390-9015-40D2-B566-FFB905E658A2}"/>
          </ac:spMkLst>
        </pc:spChg>
        <pc:spChg chg="add mod">
          <ac:chgData name="Zhang, Yifan" userId="8f320f2d-48da-4d6f-bb66-6998ead7129a" providerId="ADAL" clId="{6325D455-4510-4E75-AA6F-99918B425868}" dt="2020-09-11T18:46:01.900" v="2249" actId="554"/>
          <ac:spMkLst>
            <pc:docMk/>
            <pc:sldMk cId="1865730577" sldId="265"/>
            <ac:spMk id="184" creationId="{17956520-DF97-4A1E-83D1-C86C7DF0B209}"/>
          </ac:spMkLst>
        </pc:spChg>
        <pc:spChg chg="add mod">
          <ac:chgData name="Zhang, Yifan" userId="8f320f2d-48da-4d6f-bb66-6998ead7129a" providerId="ADAL" clId="{6325D455-4510-4E75-AA6F-99918B425868}" dt="2020-09-11T18:45:53.081" v="2248" actId="554"/>
          <ac:spMkLst>
            <pc:docMk/>
            <pc:sldMk cId="1865730577" sldId="265"/>
            <ac:spMk id="186" creationId="{6C42E802-81D3-405F-8BD9-5558A6695E23}"/>
          </ac:spMkLst>
        </pc:spChg>
        <pc:spChg chg="add mod">
          <ac:chgData name="Zhang, Yifan" userId="8f320f2d-48da-4d6f-bb66-6998ead7129a" providerId="ADAL" clId="{6325D455-4510-4E75-AA6F-99918B425868}" dt="2020-09-11T18:45:53.081" v="2248" actId="554"/>
          <ac:spMkLst>
            <pc:docMk/>
            <pc:sldMk cId="1865730577" sldId="265"/>
            <ac:spMk id="188" creationId="{85C75D2E-B50D-4F7C-809F-E2CB2DE75828}"/>
          </ac:spMkLst>
        </pc:spChg>
        <pc:spChg chg="add mod">
          <ac:chgData name="Zhang, Yifan" userId="8f320f2d-48da-4d6f-bb66-6998ead7129a" providerId="ADAL" clId="{6325D455-4510-4E75-AA6F-99918B425868}" dt="2020-09-11T18:45:53.081" v="2248" actId="554"/>
          <ac:spMkLst>
            <pc:docMk/>
            <pc:sldMk cId="1865730577" sldId="265"/>
            <ac:spMk id="190" creationId="{0DB05FB3-AC9C-424F-AC45-40C93E78DA2D}"/>
          </ac:spMkLst>
        </pc:spChg>
        <pc:spChg chg="add mod">
          <ac:chgData name="Zhang, Yifan" userId="8f320f2d-48da-4d6f-bb66-6998ead7129a" providerId="ADAL" clId="{6325D455-4510-4E75-AA6F-99918B425868}" dt="2020-09-11T18:45:53.081" v="2248" actId="554"/>
          <ac:spMkLst>
            <pc:docMk/>
            <pc:sldMk cId="1865730577" sldId="265"/>
            <ac:spMk id="192" creationId="{382960EB-5B34-41D3-94EB-BEF46509DAAB}"/>
          </ac:spMkLst>
        </pc:spChg>
        <pc:spChg chg="add mod">
          <ac:chgData name="Zhang, Yifan" userId="8f320f2d-48da-4d6f-bb66-6998ead7129a" providerId="ADAL" clId="{6325D455-4510-4E75-AA6F-99918B425868}" dt="2020-09-11T18:45:53.081" v="2248" actId="554"/>
          <ac:spMkLst>
            <pc:docMk/>
            <pc:sldMk cId="1865730577" sldId="265"/>
            <ac:spMk id="194" creationId="{38A58C76-F877-4EFC-92C0-571EF63253DB}"/>
          </ac:spMkLst>
        </pc:spChg>
        <pc:spChg chg="add mod">
          <ac:chgData name="Zhang, Yifan" userId="8f320f2d-48da-4d6f-bb66-6998ead7129a" providerId="ADAL" clId="{6325D455-4510-4E75-AA6F-99918B425868}" dt="2020-09-11T18:45:53.081" v="2248" actId="554"/>
          <ac:spMkLst>
            <pc:docMk/>
            <pc:sldMk cId="1865730577" sldId="265"/>
            <ac:spMk id="196" creationId="{168619D2-FF6D-4147-90E2-3FAFD91DE499}"/>
          </ac:spMkLst>
        </pc:spChg>
        <pc:spChg chg="add mod">
          <ac:chgData name="Zhang, Yifan" userId="8f320f2d-48da-4d6f-bb66-6998ead7129a" providerId="ADAL" clId="{6325D455-4510-4E75-AA6F-99918B425868}" dt="2020-09-11T18:45:53.081" v="2248" actId="554"/>
          <ac:spMkLst>
            <pc:docMk/>
            <pc:sldMk cId="1865730577" sldId="265"/>
            <ac:spMk id="198" creationId="{72842800-11AD-4DF2-A264-74256EE5A90B}"/>
          </ac:spMkLst>
        </pc:spChg>
        <pc:spChg chg="add mod">
          <ac:chgData name="Zhang, Yifan" userId="8f320f2d-48da-4d6f-bb66-6998ead7129a" providerId="ADAL" clId="{6325D455-4510-4E75-AA6F-99918B425868}" dt="2020-09-11T18:45:53.081" v="2248" actId="554"/>
          <ac:spMkLst>
            <pc:docMk/>
            <pc:sldMk cId="1865730577" sldId="265"/>
            <ac:spMk id="200" creationId="{122664C8-CD06-46B4-9B7C-1D7AD73AF8C2}"/>
          </ac:spMkLst>
        </pc:spChg>
        <pc:spChg chg="add mod">
          <ac:chgData name="Zhang, Yifan" userId="8f320f2d-48da-4d6f-bb66-6998ead7129a" providerId="ADAL" clId="{6325D455-4510-4E75-AA6F-99918B425868}" dt="2020-09-11T18:45:53.081" v="2248" actId="554"/>
          <ac:spMkLst>
            <pc:docMk/>
            <pc:sldMk cId="1865730577" sldId="265"/>
            <ac:spMk id="202" creationId="{D6BFED8C-A736-4EBF-B353-425D9CCCB2AC}"/>
          </ac:spMkLst>
        </pc:spChg>
        <pc:spChg chg="add mod">
          <ac:chgData name="Zhang, Yifan" userId="8f320f2d-48da-4d6f-bb66-6998ead7129a" providerId="ADAL" clId="{6325D455-4510-4E75-AA6F-99918B425868}" dt="2020-09-11T18:45:53.081" v="2248" actId="554"/>
          <ac:spMkLst>
            <pc:docMk/>
            <pc:sldMk cId="1865730577" sldId="265"/>
            <ac:spMk id="204" creationId="{FF7D3EB8-E99D-4EB9-8BB3-F8D745919377}"/>
          </ac:spMkLst>
        </pc:spChg>
        <pc:spChg chg="add mod">
          <ac:chgData name="Zhang, Yifan" userId="8f320f2d-48da-4d6f-bb66-6998ead7129a" providerId="ADAL" clId="{6325D455-4510-4E75-AA6F-99918B425868}" dt="2020-09-11T18:45:53.081" v="2248" actId="554"/>
          <ac:spMkLst>
            <pc:docMk/>
            <pc:sldMk cId="1865730577" sldId="265"/>
            <ac:spMk id="206" creationId="{F504088B-E5DE-45B3-8F13-C8AE4C5AC890}"/>
          </ac:spMkLst>
        </pc:spChg>
        <pc:spChg chg="add mod">
          <ac:chgData name="Zhang, Yifan" userId="8f320f2d-48da-4d6f-bb66-6998ead7129a" providerId="ADAL" clId="{6325D455-4510-4E75-AA6F-99918B425868}" dt="2020-09-11T18:45:53.081" v="2248" actId="554"/>
          <ac:spMkLst>
            <pc:docMk/>
            <pc:sldMk cId="1865730577" sldId="265"/>
            <ac:spMk id="208" creationId="{FD188074-E780-416A-A951-D8864B8EF3D2}"/>
          </ac:spMkLst>
        </pc:spChg>
        <pc:spChg chg="add mod">
          <ac:chgData name="Zhang, Yifan" userId="8f320f2d-48da-4d6f-bb66-6998ead7129a" providerId="ADAL" clId="{6325D455-4510-4E75-AA6F-99918B425868}" dt="2020-09-11T18:45:53.081" v="2248" actId="554"/>
          <ac:spMkLst>
            <pc:docMk/>
            <pc:sldMk cId="1865730577" sldId="265"/>
            <ac:spMk id="210" creationId="{EC8CB94D-FEBA-4154-ADF5-24DE948B7F01}"/>
          </ac:spMkLst>
        </pc:spChg>
        <pc:spChg chg="add mod">
          <ac:chgData name="Zhang, Yifan" userId="8f320f2d-48da-4d6f-bb66-6998ead7129a" providerId="ADAL" clId="{6325D455-4510-4E75-AA6F-99918B425868}" dt="2020-09-11T18:45:53.081" v="2248" actId="554"/>
          <ac:spMkLst>
            <pc:docMk/>
            <pc:sldMk cId="1865730577" sldId="265"/>
            <ac:spMk id="212" creationId="{D3AB60AD-D9D8-4CA6-98AA-D12ABA76E58B}"/>
          </ac:spMkLst>
        </pc:spChg>
        <pc:spChg chg="add mod">
          <ac:chgData name="Zhang, Yifan" userId="8f320f2d-48da-4d6f-bb66-6998ead7129a" providerId="ADAL" clId="{6325D455-4510-4E75-AA6F-99918B425868}" dt="2020-09-11T18:45:53.081" v="2248" actId="554"/>
          <ac:spMkLst>
            <pc:docMk/>
            <pc:sldMk cId="1865730577" sldId="265"/>
            <ac:spMk id="214" creationId="{49C556CC-6E47-4CE1-AA17-87DA7296016D}"/>
          </ac:spMkLst>
        </pc:spChg>
        <pc:spChg chg="add mod">
          <ac:chgData name="Zhang, Yifan" userId="8f320f2d-48da-4d6f-bb66-6998ead7129a" providerId="ADAL" clId="{6325D455-4510-4E75-AA6F-99918B425868}" dt="2020-09-11T18:45:53.081" v="2248" actId="554"/>
          <ac:spMkLst>
            <pc:docMk/>
            <pc:sldMk cId="1865730577" sldId="265"/>
            <ac:spMk id="216" creationId="{1E023870-266C-4EEB-BCA5-7650675FBDCE}"/>
          </ac:spMkLst>
        </pc:spChg>
        <pc:spChg chg="add mod">
          <ac:chgData name="Zhang, Yifan" userId="8f320f2d-48da-4d6f-bb66-6998ead7129a" providerId="ADAL" clId="{6325D455-4510-4E75-AA6F-99918B425868}" dt="2020-09-11T18:45:53.081" v="2248" actId="554"/>
          <ac:spMkLst>
            <pc:docMk/>
            <pc:sldMk cId="1865730577" sldId="265"/>
            <ac:spMk id="218" creationId="{67EF5AEE-7352-44AC-9948-A9FBF96C0F75}"/>
          </ac:spMkLst>
        </pc:spChg>
        <pc:spChg chg="add mod">
          <ac:chgData name="Zhang, Yifan" userId="8f320f2d-48da-4d6f-bb66-6998ead7129a" providerId="ADAL" clId="{6325D455-4510-4E75-AA6F-99918B425868}" dt="2020-09-11T18:45:53.081" v="2248" actId="554"/>
          <ac:spMkLst>
            <pc:docMk/>
            <pc:sldMk cId="1865730577" sldId="265"/>
            <ac:spMk id="220" creationId="{D2F6D76D-DA44-43CE-9B32-3F2D80DEADF9}"/>
          </ac:spMkLst>
        </pc:spChg>
        <pc:spChg chg="add mod">
          <ac:chgData name="Zhang, Yifan" userId="8f320f2d-48da-4d6f-bb66-6998ead7129a" providerId="ADAL" clId="{6325D455-4510-4E75-AA6F-99918B425868}" dt="2020-09-11T18:45:53.081" v="2248" actId="554"/>
          <ac:spMkLst>
            <pc:docMk/>
            <pc:sldMk cId="1865730577" sldId="265"/>
            <ac:spMk id="222" creationId="{F811E7BD-CF00-468C-96E3-F196FD93E9B1}"/>
          </ac:spMkLst>
        </pc:spChg>
        <pc:spChg chg="add mod">
          <ac:chgData name="Zhang, Yifan" userId="8f320f2d-48da-4d6f-bb66-6998ead7129a" providerId="ADAL" clId="{6325D455-4510-4E75-AA6F-99918B425868}" dt="2020-09-11T18:45:53.081" v="2248" actId="554"/>
          <ac:spMkLst>
            <pc:docMk/>
            <pc:sldMk cId="1865730577" sldId="265"/>
            <ac:spMk id="224" creationId="{F1D45422-AFFE-4FD5-AFD0-AA4EA5BAAF8F}"/>
          </ac:spMkLst>
        </pc:spChg>
        <pc:spChg chg="add del mod">
          <ac:chgData name="Zhang, Yifan" userId="8f320f2d-48da-4d6f-bb66-6998ead7129a" providerId="ADAL" clId="{6325D455-4510-4E75-AA6F-99918B425868}" dt="2020-09-11T18:53:48.451" v="2302" actId="478"/>
          <ac:spMkLst>
            <pc:docMk/>
            <pc:sldMk cId="1865730577" sldId="265"/>
            <ac:spMk id="227" creationId="{8AF7C21F-9DBA-4158-AC39-2B5A41779A17}"/>
          </ac:spMkLst>
        </pc:spChg>
        <pc:picChg chg="add del mod ord">
          <ac:chgData name="Zhang, Yifan" userId="8f320f2d-48da-4d6f-bb66-6998ead7129a" providerId="ADAL" clId="{6325D455-4510-4E75-AA6F-99918B425868}" dt="2020-09-11T19:06:22.191" v="2423" actId="167"/>
          <ac:picMkLst>
            <pc:docMk/>
            <pc:sldMk cId="1865730577" sldId="265"/>
            <ac:picMk id="225" creationId="{310C40F4-5D02-41E0-80EB-B1B4ECD753B5}"/>
          </ac:picMkLst>
        </pc:picChg>
      </pc:sldChg>
      <pc:sldChg chg="addSp delSp modSp add del mod delAnim modAnim">
        <pc:chgData name="Zhang, Yifan" userId="8f320f2d-48da-4d6f-bb66-6998ead7129a" providerId="ADAL" clId="{6325D455-4510-4E75-AA6F-99918B425868}" dt="2020-09-11T19:37:50.056" v="2772" actId="2696"/>
        <pc:sldMkLst>
          <pc:docMk/>
          <pc:sldMk cId="2592744603" sldId="266"/>
        </pc:sldMkLst>
        <pc:spChg chg="add del mod">
          <ac:chgData name="Zhang, Yifan" userId="8f320f2d-48da-4d6f-bb66-6998ead7129a" providerId="ADAL" clId="{6325D455-4510-4E75-AA6F-99918B425868}" dt="2020-09-11T19:01:31.623" v="2395" actId="478"/>
          <ac:spMkLst>
            <pc:docMk/>
            <pc:sldMk cId="2592744603" sldId="266"/>
            <ac:spMk id="4" creationId="{8A41E89E-E9ED-4012-81AD-7A81E2AEFCDF}"/>
          </ac:spMkLst>
        </pc:spChg>
        <pc:spChg chg="add">
          <ac:chgData name="Zhang, Yifan" userId="8f320f2d-48da-4d6f-bb66-6998ead7129a" providerId="ADAL" clId="{6325D455-4510-4E75-AA6F-99918B425868}" dt="2020-09-11T19:01:41.978" v="2396" actId="11529"/>
          <ac:spMkLst>
            <pc:docMk/>
            <pc:sldMk cId="2592744603" sldId="266"/>
            <ac:spMk id="5" creationId="{0846CAD8-4283-4D14-B337-418C889B6B74}"/>
          </ac:spMkLst>
        </pc:spChg>
        <pc:spChg chg="add mod">
          <ac:chgData name="Zhang, Yifan" userId="8f320f2d-48da-4d6f-bb66-6998ead7129a" providerId="ADAL" clId="{6325D455-4510-4E75-AA6F-99918B425868}" dt="2020-09-11T19:04:33.874" v="2418" actId="1076"/>
          <ac:spMkLst>
            <pc:docMk/>
            <pc:sldMk cId="2592744603" sldId="266"/>
            <ac:spMk id="6" creationId="{C1D32DA3-E85B-42C8-AD17-6A0352CC6C9E}"/>
          </ac:spMkLst>
        </pc:spChg>
        <pc:spChg chg="add mod">
          <ac:chgData name="Zhang, Yifan" userId="8f320f2d-48da-4d6f-bb66-6998ead7129a" providerId="ADAL" clId="{6325D455-4510-4E75-AA6F-99918B425868}" dt="2020-09-11T19:04:37.214" v="2420" actId="1076"/>
          <ac:spMkLst>
            <pc:docMk/>
            <pc:sldMk cId="2592744603" sldId="266"/>
            <ac:spMk id="7" creationId="{89E38D6D-261B-4365-8399-E83AD4DA7D97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26" creationId="{5135B71C-3825-4455-8B54-767846EAF909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28" creationId="{C37AA9EC-7B75-4AB8-B057-AD02F552A6C0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30" creationId="{7BCE7504-8B51-4433-AF9B-A2A7D253F68C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32" creationId="{FC3A3231-20BC-415D-96B7-775C1F999E02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34" creationId="{90C7E92F-FE4A-4E78-85FA-6A3C7E9A448F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36" creationId="{63746356-C1DA-40B0-B9A0-218D4FA08B8E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38" creationId="{2A3DA5F9-03C1-4DD9-97C7-A2D285D09A2B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40" creationId="{FC15022A-7520-4393-A3DF-59BCC9C495C6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42" creationId="{67544EA8-4A08-4538-B3F6-6782270EC1AC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44" creationId="{139654F4-718C-44F3-956F-A69EE5CCA838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46" creationId="{5AA2AE9C-E4EF-4230-88EC-B98C17C6F4C5}"/>
          </ac:spMkLst>
        </pc:spChg>
        <pc:spChg chg="del">
          <ac:chgData name="Zhang, Yifan" userId="8f320f2d-48da-4d6f-bb66-6998ead7129a" providerId="ADAL" clId="{6325D455-4510-4E75-AA6F-99918B425868}" dt="2020-09-11T19:01:22.860" v="2392" actId="478"/>
          <ac:spMkLst>
            <pc:docMk/>
            <pc:sldMk cId="2592744603" sldId="266"/>
            <ac:spMk id="48" creationId="{AA5E6885-499A-4B13-A752-322C778EB089}"/>
          </ac:spMkLst>
        </pc:spChg>
        <pc:spChg chg="del">
          <ac:chgData name="Zhang, Yifan" userId="8f320f2d-48da-4d6f-bb66-6998ead7129a" providerId="ADAL" clId="{6325D455-4510-4E75-AA6F-99918B425868}" dt="2020-09-11T19:01:22.860" v="2392" actId="478"/>
          <ac:spMkLst>
            <pc:docMk/>
            <pc:sldMk cId="2592744603" sldId="266"/>
            <ac:spMk id="50" creationId="{229C2D3C-C746-4755-A628-91DAE11F91B8}"/>
          </ac:spMkLst>
        </pc:spChg>
        <pc:spChg chg="del">
          <ac:chgData name="Zhang, Yifan" userId="8f320f2d-48da-4d6f-bb66-6998ead7129a" providerId="ADAL" clId="{6325D455-4510-4E75-AA6F-99918B425868}" dt="2020-09-11T19:01:22.860" v="2392" actId="478"/>
          <ac:spMkLst>
            <pc:docMk/>
            <pc:sldMk cId="2592744603" sldId="266"/>
            <ac:spMk id="52" creationId="{81F82C9B-6403-48C8-864F-AEF3FD38B528}"/>
          </ac:spMkLst>
        </pc:spChg>
        <pc:spChg chg="del">
          <ac:chgData name="Zhang, Yifan" userId="8f320f2d-48da-4d6f-bb66-6998ead7129a" providerId="ADAL" clId="{6325D455-4510-4E75-AA6F-99918B425868}" dt="2020-09-11T19:01:22.860" v="2392" actId="478"/>
          <ac:spMkLst>
            <pc:docMk/>
            <pc:sldMk cId="2592744603" sldId="266"/>
            <ac:spMk id="54" creationId="{504B5C6C-520C-4629-B1A3-06218D00B765}"/>
          </ac:spMkLst>
        </pc:spChg>
        <pc:spChg chg="del">
          <ac:chgData name="Zhang, Yifan" userId="8f320f2d-48da-4d6f-bb66-6998ead7129a" providerId="ADAL" clId="{6325D455-4510-4E75-AA6F-99918B425868}" dt="2020-09-11T19:01:22.860" v="2392" actId="478"/>
          <ac:spMkLst>
            <pc:docMk/>
            <pc:sldMk cId="2592744603" sldId="266"/>
            <ac:spMk id="56" creationId="{4514EBF0-EF80-40F1-9D17-EDCC9988CAA6}"/>
          </ac:spMkLst>
        </pc:spChg>
        <pc:spChg chg="del">
          <ac:chgData name="Zhang, Yifan" userId="8f320f2d-48da-4d6f-bb66-6998ead7129a" providerId="ADAL" clId="{6325D455-4510-4E75-AA6F-99918B425868}" dt="2020-09-11T19:01:22.860" v="2392" actId="478"/>
          <ac:spMkLst>
            <pc:docMk/>
            <pc:sldMk cId="2592744603" sldId="266"/>
            <ac:spMk id="58" creationId="{5FFAACDA-B1F2-4B2B-849F-67C95ADC4A97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60" creationId="{8B7280AF-C8DD-4863-AC79-8FA34A53195C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62" creationId="{96D05A2D-00EA-4060-9993-C470A92AC76A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64" creationId="{8FB38C0D-071F-4634-9F86-D3047FC4A058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66" creationId="{8814E9F1-11BA-434A-8F85-7BEA461DB061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68" creationId="{37C159E2-53AD-43FF-8EA7-3161934382E9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70" creationId="{C87A4427-85DB-4D3F-98EA-895D16F03E95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72" creationId="{B46DFE6A-BB48-45EA-8576-6BEC692F7E54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74" creationId="{058E0D76-090F-47C4-95A8-862E0B991DDC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76" creationId="{7C2E1582-8C91-4B3B-91D2-1105C421A053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78" creationId="{CC75643D-81D8-4120-93C5-7E0EACE2DF80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80" creationId="{B1349028-7282-459D-8099-655E9D825FCB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82" creationId="{3B698471-FB29-4AD4-91A4-B5167B99BA3B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84" creationId="{397C6561-FB38-4B46-AF6D-3A507ADB35EF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86" creationId="{03B3D784-9DB3-4965-B362-26478B74FDF3}"/>
          </ac:spMkLst>
        </pc:spChg>
        <pc:spChg chg="del">
          <ac:chgData name="Zhang, Yifan" userId="8f320f2d-48da-4d6f-bb66-6998ead7129a" providerId="ADAL" clId="{6325D455-4510-4E75-AA6F-99918B425868}" dt="2020-09-11T19:01:22.860" v="2392" actId="478"/>
          <ac:spMkLst>
            <pc:docMk/>
            <pc:sldMk cId="2592744603" sldId="266"/>
            <ac:spMk id="88" creationId="{E867EC21-4D19-4EE9-B170-085D0FC02EC3}"/>
          </ac:spMkLst>
        </pc:spChg>
        <pc:spChg chg="del">
          <ac:chgData name="Zhang, Yifan" userId="8f320f2d-48da-4d6f-bb66-6998ead7129a" providerId="ADAL" clId="{6325D455-4510-4E75-AA6F-99918B425868}" dt="2020-09-11T19:01:22.860" v="2392" actId="478"/>
          <ac:spMkLst>
            <pc:docMk/>
            <pc:sldMk cId="2592744603" sldId="266"/>
            <ac:spMk id="90" creationId="{37C86002-26BA-485D-AABF-6314A349494E}"/>
          </ac:spMkLst>
        </pc:spChg>
        <pc:spChg chg="del">
          <ac:chgData name="Zhang, Yifan" userId="8f320f2d-48da-4d6f-bb66-6998ead7129a" providerId="ADAL" clId="{6325D455-4510-4E75-AA6F-99918B425868}" dt="2020-09-11T19:01:22.860" v="2392" actId="478"/>
          <ac:spMkLst>
            <pc:docMk/>
            <pc:sldMk cId="2592744603" sldId="266"/>
            <ac:spMk id="92" creationId="{F47FB544-2AE1-4141-AEDF-C4F48D46C226}"/>
          </ac:spMkLst>
        </pc:spChg>
        <pc:spChg chg="del">
          <ac:chgData name="Zhang, Yifan" userId="8f320f2d-48da-4d6f-bb66-6998ead7129a" providerId="ADAL" clId="{6325D455-4510-4E75-AA6F-99918B425868}" dt="2020-09-11T19:01:22.860" v="2392" actId="478"/>
          <ac:spMkLst>
            <pc:docMk/>
            <pc:sldMk cId="2592744603" sldId="266"/>
            <ac:spMk id="94" creationId="{1DF09782-30AC-495D-BA68-0390CA3576A3}"/>
          </ac:spMkLst>
        </pc:spChg>
        <pc:spChg chg="del">
          <ac:chgData name="Zhang, Yifan" userId="8f320f2d-48da-4d6f-bb66-6998ead7129a" providerId="ADAL" clId="{6325D455-4510-4E75-AA6F-99918B425868}" dt="2020-09-11T19:01:22.860" v="2392" actId="478"/>
          <ac:spMkLst>
            <pc:docMk/>
            <pc:sldMk cId="2592744603" sldId="266"/>
            <ac:spMk id="96" creationId="{52E9D16D-3A2B-468C-ACF0-18785A8C1B71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98" creationId="{30C23C33-C4BC-47A4-93E5-B207CB8D2D03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00" creationId="{9C606060-EFBC-40BF-9ADC-3F17097AC418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02" creationId="{E4C6D49E-7BC1-447F-A2CC-163138609AEE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04" creationId="{624E61C6-4D60-4D60-83B3-767822AE1D56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06" creationId="{F045F2A3-A1DF-4215-8C10-6568CF1FA889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08" creationId="{8978A295-D905-42F5-8513-72979B8150C8}"/>
          </ac:spMkLst>
        </pc:spChg>
        <pc:spChg chg="add mod">
          <ac:chgData name="Zhang, Yifan" userId="8f320f2d-48da-4d6f-bb66-6998ead7129a" providerId="ADAL" clId="{6325D455-4510-4E75-AA6F-99918B425868}" dt="2020-09-11T19:03:30.251" v="2406" actId="1076"/>
          <ac:spMkLst>
            <pc:docMk/>
            <pc:sldMk cId="2592744603" sldId="266"/>
            <ac:spMk id="109" creationId="{1AB19A30-D84E-4333-8EBB-1FE89A7E6489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10" creationId="{514D8B0C-AA05-4258-BA87-36D0801DE36C}"/>
          </ac:spMkLst>
        </pc:spChg>
        <pc:spChg chg="add mod">
          <ac:chgData name="Zhang, Yifan" userId="8f320f2d-48da-4d6f-bb66-6998ead7129a" providerId="ADAL" clId="{6325D455-4510-4E75-AA6F-99918B425868}" dt="2020-09-11T19:04:03.358" v="2409" actId="1076"/>
          <ac:spMkLst>
            <pc:docMk/>
            <pc:sldMk cId="2592744603" sldId="266"/>
            <ac:spMk id="111" creationId="{2AEEA397-336B-43CC-83E4-A20B32706FE7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12" creationId="{493DD9B3-5E5A-465E-BDC8-B5738F1364B9}"/>
          </ac:spMkLst>
        </pc:spChg>
        <pc:spChg chg="add mod">
          <ac:chgData name="Zhang, Yifan" userId="8f320f2d-48da-4d6f-bb66-6998ead7129a" providerId="ADAL" clId="{6325D455-4510-4E75-AA6F-99918B425868}" dt="2020-09-11T19:04:06.370" v="2411" actId="1076"/>
          <ac:spMkLst>
            <pc:docMk/>
            <pc:sldMk cId="2592744603" sldId="266"/>
            <ac:spMk id="113" creationId="{ED892064-5CD4-4D6E-8172-5D0F9126282C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14" creationId="{9C77A4F8-7E20-4C39-9925-4E8F93C95895}"/>
          </ac:spMkLst>
        </pc:spChg>
        <pc:spChg chg="add mod">
          <ac:chgData name="Zhang, Yifan" userId="8f320f2d-48da-4d6f-bb66-6998ead7129a" providerId="ADAL" clId="{6325D455-4510-4E75-AA6F-99918B425868}" dt="2020-09-11T19:04:10.674" v="2413" actId="1076"/>
          <ac:spMkLst>
            <pc:docMk/>
            <pc:sldMk cId="2592744603" sldId="266"/>
            <ac:spMk id="115" creationId="{DA444AD5-445C-432C-9529-AE199473A6B6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16" creationId="{DAB614BF-6F43-46A8-91C4-4AFF327B5882}"/>
          </ac:spMkLst>
        </pc:spChg>
        <pc:spChg chg="add mod">
          <ac:chgData name="Zhang, Yifan" userId="8f320f2d-48da-4d6f-bb66-6998ead7129a" providerId="ADAL" clId="{6325D455-4510-4E75-AA6F-99918B425868}" dt="2020-09-11T19:04:10.674" v="2413" actId="1076"/>
          <ac:spMkLst>
            <pc:docMk/>
            <pc:sldMk cId="2592744603" sldId="266"/>
            <ac:spMk id="117" creationId="{2509FB38-2416-4234-B301-E005AADAA4FC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18" creationId="{46CB90C0-FC9B-4106-BA70-BA2D4C09F613}"/>
          </ac:spMkLst>
        </pc:spChg>
        <pc:spChg chg="add mod">
          <ac:chgData name="Zhang, Yifan" userId="8f320f2d-48da-4d6f-bb66-6998ead7129a" providerId="ADAL" clId="{6325D455-4510-4E75-AA6F-99918B425868}" dt="2020-09-11T19:04:10.674" v="2413" actId="1076"/>
          <ac:spMkLst>
            <pc:docMk/>
            <pc:sldMk cId="2592744603" sldId="266"/>
            <ac:spMk id="119" creationId="{DCB6D5A6-69A9-4AD4-BCF0-B0E3C48AFDBC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20" creationId="{10C45DB2-DE60-49E3-B40D-EF7C821EEE7B}"/>
          </ac:spMkLst>
        </pc:spChg>
        <pc:spChg chg="add mod">
          <ac:chgData name="Zhang, Yifan" userId="8f320f2d-48da-4d6f-bb66-6998ead7129a" providerId="ADAL" clId="{6325D455-4510-4E75-AA6F-99918B425868}" dt="2020-09-11T19:04:23.718" v="2416" actId="1076"/>
          <ac:spMkLst>
            <pc:docMk/>
            <pc:sldMk cId="2592744603" sldId="266"/>
            <ac:spMk id="121" creationId="{75771AB0-2818-4187-A8E9-D2C6DD75CF3A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22" creationId="{5520A7CD-2AC1-4534-9A52-919FB731F0E9}"/>
          </ac:spMkLst>
        </pc:spChg>
        <pc:spChg chg="add mod">
          <ac:chgData name="Zhang, Yifan" userId="8f320f2d-48da-4d6f-bb66-6998ead7129a" providerId="ADAL" clId="{6325D455-4510-4E75-AA6F-99918B425868}" dt="2020-09-11T19:04:23.718" v="2416" actId="1076"/>
          <ac:spMkLst>
            <pc:docMk/>
            <pc:sldMk cId="2592744603" sldId="266"/>
            <ac:spMk id="123" creationId="{08D22875-2757-4E5F-BD95-42E167F20922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24" creationId="{898EF7F8-93AE-498C-92F1-9941BD6B9FF3}"/>
          </ac:spMkLst>
        </pc:spChg>
        <pc:spChg chg="add mod">
          <ac:chgData name="Zhang, Yifan" userId="8f320f2d-48da-4d6f-bb66-6998ead7129a" providerId="ADAL" clId="{6325D455-4510-4E75-AA6F-99918B425868}" dt="2020-09-11T19:04:23.718" v="2416" actId="1076"/>
          <ac:spMkLst>
            <pc:docMk/>
            <pc:sldMk cId="2592744603" sldId="266"/>
            <ac:spMk id="125" creationId="{ADF56EF9-4D82-466E-BAAD-540401885A84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26" creationId="{FF383BE8-3E0E-4EDD-ACF9-524F496B1542}"/>
          </ac:spMkLst>
        </pc:spChg>
        <pc:spChg chg="add mod">
          <ac:chgData name="Zhang, Yifan" userId="8f320f2d-48da-4d6f-bb66-6998ead7129a" providerId="ADAL" clId="{6325D455-4510-4E75-AA6F-99918B425868}" dt="2020-09-11T19:04:23.718" v="2416" actId="1076"/>
          <ac:spMkLst>
            <pc:docMk/>
            <pc:sldMk cId="2592744603" sldId="266"/>
            <ac:spMk id="127" creationId="{C4DD3001-AA9A-41BA-914D-BB34DB8B1BB9}"/>
          </ac:spMkLst>
        </pc:spChg>
        <pc:spChg chg="del">
          <ac:chgData name="Zhang, Yifan" userId="8f320f2d-48da-4d6f-bb66-6998ead7129a" providerId="ADAL" clId="{6325D455-4510-4E75-AA6F-99918B425868}" dt="2020-09-11T19:01:22.860" v="2392" actId="478"/>
          <ac:spMkLst>
            <pc:docMk/>
            <pc:sldMk cId="2592744603" sldId="266"/>
            <ac:spMk id="128" creationId="{172FFB41-D18E-4E18-B6DA-AB1CA8193BC3}"/>
          </ac:spMkLst>
        </pc:spChg>
        <pc:spChg chg="add mod">
          <ac:chgData name="Zhang, Yifan" userId="8f320f2d-48da-4d6f-bb66-6998ead7129a" providerId="ADAL" clId="{6325D455-4510-4E75-AA6F-99918B425868}" dt="2020-09-11T19:04:23.718" v="2416" actId="1076"/>
          <ac:spMkLst>
            <pc:docMk/>
            <pc:sldMk cId="2592744603" sldId="266"/>
            <ac:spMk id="129" creationId="{303BB9C2-644A-4356-B577-80CA74A5EF4F}"/>
          </ac:spMkLst>
        </pc:spChg>
        <pc:spChg chg="del">
          <ac:chgData name="Zhang, Yifan" userId="8f320f2d-48da-4d6f-bb66-6998ead7129a" providerId="ADAL" clId="{6325D455-4510-4E75-AA6F-99918B425868}" dt="2020-09-11T19:01:22.860" v="2392" actId="478"/>
          <ac:spMkLst>
            <pc:docMk/>
            <pc:sldMk cId="2592744603" sldId="266"/>
            <ac:spMk id="130" creationId="{C08EFB22-BA2E-4480-A225-CDF8FE7D6CAE}"/>
          </ac:spMkLst>
        </pc:spChg>
        <pc:spChg chg="add mod">
          <ac:chgData name="Zhang, Yifan" userId="8f320f2d-48da-4d6f-bb66-6998ead7129a" providerId="ADAL" clId="{6325D455-4510-4E75-AA6F-99918B425868}" dt="2020-09-11T19:04:23.718" v="2416" actId="1076"/>
          <ac:spMkLst>
            <pc:docMk/>
            <pc:sldMk cId="2592744603" sldId="266"/>
            <ac:spMk id="131" creationId="{D954EB97-D0D4-450C-A25F-3A0F93F2A513}"/>
          </ac:spMkLst>
        </pc:spChg>
        <pc:spChg chg="del">
          <ac:chgData name="Zhang, Yifan" userId="8f320f2d-48da-4d6f-bb66-6998ead7129a" providerId="ADAL" clId="{6325D455-4510-4E75-AA6F-99918B425868}" dt="2020-09-11T19:01:22.860" v="2392" actId="478"/>
          <ac:spMkLst>
            <pc:docMk/>
            <pc:sldMk cId="2592744603" sldId="266"/>
            <ac:spMk id="132" creationId="{076D4A3D-E12D-4A41-BE85-A5B91F473524}"/>
          </ac:spMkLst>
        </pc:spChg>
        <pc:spChg chg="del">
          <ac:chgData name="Zhang, Yifan" userId="8f320f2d-48da-4d6f-bb66-6998ead7129a" providerId="ADAL" clId="{6325D455-4510-4E75-AA6F-99918B425868}" dt="2020-09-11T19:01:22.860" v="2392" actId="478"/>
          <ac:spMkLst>
            <pc:docMk/>
            <pc:sldMk cId="2592744603" sldId="266"/>
            <ac:spMk id="134" creationId="{624A3F86-8015-43FE-B644-35CBFCF60AAA}"/>
          </ac:spMkLst>
        </pc:spChg>
        <pc:spChg chg="del">
          <ac:chgData name="Zhang, Yifan" userId="8f320f2d-48da-4d6f-bb66-6998ead7129a" providerId="ADAL" clId="{6325D455-4510-4E75-AA6F-99918B425868}" dt="2020-09-11T19:01:22.860" v="2392" actId="478"/>
          <ac:spMkLst>
            <pc:docMk/>
            <pc:sldMk cId="2592744603" sldId="266"/>
            <ac:spMk id="136" creationId="{59710168-F389-44F5-896E-664917EB5A09}"/>
          </ac:spMkLst>
        </pc:spChg>
        <pc:spChg chg="add mod">
          <ac:chgData name="Zhang, Yifan" userId="8f320f2d-48da-4d6f-bb66-6998ead7129a" providerId="ADAL" clId="{6325D455-4510-4E75-AA6F-99918B425868}" dt="2020-09-11T19:04:42.864" v="2422" actId="1076"/>
          <ac:spMkLst>
            <pc:docMk/>
            <pc:sldMk cId="2592744603" sldId="266"/>
            <ac:spMk id="137" creationId="{6C75E911-3D37-41F1-8F6E-81465393DBB0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38" creationId="{4AD5E363-51BB-4FBB-952A-581C2677F335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40" creationId="{B485EC47-AC75-42BD-890E-8C50CB5330EE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42" creationId="{0EAB2445-E6FC-4823-B1F3-DD4A42D42F87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44" creationId="{20122453-8F80-42FC-AD09-BA511FB64BCB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46" creationId="{1CEC206A-D4C8-422E-B172-50E993F86330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48" creationId="{BA9EA619-6DC4-466F-B181-D6FA27AF3984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50" creationId="{A1AC9006-DB92-443F-96BC-B483A9FEE5A3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52" creationId="{DBA19E84-91F1-4BE9-A873-FCA49B6E9FEE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54" creationId="{B21953B3-8EA1-4B67-A1AB-A931C254C538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56" creationId="{8BEA3491-DC8E-4D8E-9583-C28C9BAB3ED6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58" creationId="{93621F66-4635-414F-A5EF-4F72E84BD408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60" creationId="{E2619048-0E7A-40BF-80E0-D12AB61AB71D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62" creationId="{DA52F439-79F6-4220-81C9-D00AD1B54B0E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64" creationId="{6E2D4B35-BD4E-4E0A-B51A-DCD234450AA0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66" creationId="{0832392A-DEC5-4C40-92CA-AA1BFA232DD9}"/>
          </ac:spMkLst>
        </pc:spChg>
        <pc:spChg chg="del">
          <ac:chgData name="Zhang, Yifan" userId="8f320f2d-48da-4d6f-bb66-6998ead7129a" providerId="ADAL" clId="{6325D455-4510-4E75-AA6F-99918B425868}" dt="2020-09-11T19:01:22.860" v="2392" actId="478"/>
          <ac:spMkLst>
            <pc:docMk/>
            <pc:sldMk cId="2592744603" sldId="266"/>
            <ac:spMk id="168" creationId="{F1E0858D-AF39-4FE9-86C6-C0505469AF24}"/>
          </ac:spMkLst>
        </pc:spChg>
        <pc:spChg chg="del">
          <ac:chgData name="Zhang, Yifan" userId="8f320f2d-48da-4d6f-bb66-6998ead7129a" providerId="ADAL" clId="{6325D455-4510-4E75-AA6F-99918B425868}" dt="2020-09-11T19:01:22.860" v="2392" actId="478"/>
          <ac:spMkLst>
            <pc:docMk/>
            <pc:sldMk cId="2592744603" sldId="266"/>
            <ac:spMk id="170" creationId="{5C81191E-45FA-498C-8181-55EBABAA0F0C}"/>
          </ac:spMkLst>
        </pc:spChg>
        <pc:spChg chg="del">
          <ac:chgData name="Zhang, Yifan" userId="8f320f2d-48da-4d6f-bb66-6998ead7129a" providerId="ADAL" clId="{6325D455-4510-4E75-AA6F-99918B425868}" dt="2020-09-11T19:01:22.860" v="2392" actId="478"/>
          <ac:spMkLst>
            <pc:docMk/>
            <pc:sldMk cId="2592744603" sldId="266"/>
            <ac:spMk id="172" creationId="{CA38D0D1-66F7-49DE-9BD1-12D8BBCD0FBE}"/>
          </ac:spMkLst>
        </pc:spChg>
        <pc:spChg chg="del">
          <ac:chgData name="Zhang, Yifan" userId="8f320f2d-48da-4d6f-bb66-6998ead7129a" providerId="ADAL" clId="{6325D455-4510-4E75-AA6F-99918B425868}" dt="2020-09-11T19:01:22.860" v="2392" actId="478"/>
          <ac:spMkLst>
            <pc:docMk/>
            <pc:sldMk cId="2592744603" sldId="266"/>
            <ac:spMk id="174" creationId="{B80AE49D-0D27-4D71-AC29-D0E3C995DBA8}"/>
          </ac:spMkLst>
        </pc:spChg>
        <pc:spChg chg="del">
          <ac:chgData name="Zhang, Yifan" userId="8f320f2d-48da-4d6f-bb66-6998ead7129a" providerId="ADAL" clId="{6325D455-4510-4E75-AA6F-99918B425868}" dt="2020-09-11T19:01:22.860" v="2392" actId="478"/>
          <ac:spMkLst>
            <pc:docMk/>
            <pc:sldMk cId="2592744603" sldId="266"/>
            <ac:spMk id="176" creationId="{5F873F1B-C998-4E22-A731-C40509FCAB73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78" creationId="{5034FE50-9799-44D5-BE54-A367FEE471D3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80" creationId="{5EF1E20C-CA34-47B7-B319-42A3D38AEACE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82" creationId="{93218390-9015-40D2-B566-FFB905E658A2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84" creationId="{17956520-DF97-4A1E-83D1-C86C7DF0B209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86" creationId="{6C42E802-81D3-405F-8BD9-5558A6695E23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88" creationId="{85C75D2E-B50D-4F7C-809F-E2CB2DE75828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90" creationId="{0DB05FB3-AC9C-424F-AC45-40C93E78DA2D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92" creationId="{382960EB-5B34-41D3-94EB-BEF46509DAAB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94" creationId="{38A58C76-F877-4EFC-92C0-571EF63253DB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96" creationId="{168619D2-FF6D-4147-90E2-3FAFD91DE499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198" creationId="{72842800-11AD-4DF2-A264-74256EE5A90B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200" creationId="{122664C8-CD06-46B4-9B7C-1D7AD73AF8C2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202" creationId="{D6BFED8C-A736-4EBF-B353-425D9CCCB2AC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204" creationId="{FF7D3EB8-E99D-4EB9-8BB3-F8D745919377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206" creationId="{F504088B-E5DE-45B3-8F13-C8AE4C5AC890}"/>
          </ac:spMkLst>
        </pc:spChg>
        <pc:spChg chg="del">
          <ac:chgData name="Zhang, Yifan" userId="8f320f2d-48da-4d6f-bb66-6998ead7129a" providerId="ADAL" clId="{6325D455-4510-4E75-AA6F-99918B425868}" dt="2020-09-11T19:01:22.860" v="2392" actId="478"/>
          <ac:spMkLst>
            <pc:docMk/>
            <pc:sldMk cId="2592744603" sldId="266"/>
            <ac:spMk id="208" creationId="{FD188074-E780-416A-A951-D8864B8EF3D2}"/>
          </ac:spMkLst>
        </pc:spChg>
        <pc:spChg chg="del">
          <ac:chgData name="Zhang, Yifan" userId="8f320f2d-48da-4d6f-bb66-6998ead7129a" providerId="ADAL" clId="{6325D455-4510-4E75-AA6F-99918B425868}" dt="2020-09-11T19:01:22.860" v="2392" actId="478"/>
          <ac:spMkLst>
            <pc:docMk/>
            <pc:sldMk cId="2592744603" sldId="266"/>
            <ac:spMk id="210" creationId="{EC8CB94D-FEBA-4154-ADF5-24DE948B7F01}"/>
          </ac:spMkLst>
        </pc:spChg>
        <pc:spChg chg="del">
          <ac:chgData name="Zhang, Yifan" userId="8f320f2d-48da-4d6f-bb66-6998ead7129a" providerId="ADAL" clId="{6325D455-4510-4E75-AA6F-99918B425868}" dt="2020-09-11T19:01:22.860" v="2392" actId="478"/>
          <ac:spMkLst>
            <pc:docMk/>
            <pc:sldMk cId="2592744603" sldId="266"/>
            <ac:spMk id="212" creationId="{D3AB60AD-D9D8-4CA6-98AA-D12ABA76E58B}"/>
          </ac:spMkLst>
        </pc:spChg>
        <pc:spChg chg="del">
          <ac:chgData name="Zhang, Yifan" userId="8f320f2d-48da-4d6f-bb66-6998ead7129a" providerId="ADAL" clId="{6325D455-4510-4E75-AA6F-99918B425868}" dt="2020-09-11T19:01:22.860" v="2392" actId="478"/>
          <ac:spMkLst>
            <pc:docMk/>
            <pc:sldMk cId="2592744603" sldId="266"/>
            <ac:spMk id="214" creationId="{49C556CC-6E47-4CE1-AA17-87DA7296016D}"/>
          </ac:spMkLst>
        </pc:spChg>
        <pc:spChg chg="del">
          <ac:chgData name="Zhang, Yifan" userId="8f320f2d-48da-4d6f-bb66-6998ead7129a" providerId="ADAL" clId="{6325D455-4510-4E75-AA6F-99918B425868}" dt="2020-09-11T19:01:22.860" v="2392" actId="478"/>
          <ac:spMkLst>
            <pc:docMk/>
            <pc:sldMk cId="2592744603" sldId="266"/>
            <ac:spMk id="216" creationId="{1E023870-266C-4EEB-BCA5-7650675FBDCE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218" creationId="{67EF5AEE-7352-44AC-9948-A9FBF96C0F75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220" creationId="{D2F6D76D-DA44-43CE-9B32-3F2D80DEADF9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222" creationId="{F811E7BD-CF00-468C-96E3-F196FD93E9B1}"/>
          </ac:spMkLst>
        </pc:spChg>
        <pc:spChg chg="del">
          <ac:chgData name="Zhang, Yifan" userId="8f320f2d-48da-4d6f-bb66-6998ead7129a" providerId="ADAL" clId="{6325D455-4510-4E75-AA6F-99918B425868}" dt="2020-09-11T19:01:24.377" v="2393" actId="478"/>
          <ac:spMkLst>
            <pc:docMk/>
            <pc:sldMk cId="2592744603" sldId="266"/>
            <ac:spMk id="224" creationId="{F1D45422-AFFE-4FD5-AFD0-AA4EA5BAAF8F}"/>
          </ac:spMkLst>
        </pc:spChg>
        <pc:picChg chg="add mod">
          <ac:chgData name="Zhang, Yifan" userId="8f320f2d-48da-4d6f-bb66-6998ead7129a" providerId="ADAL" clId="{6325D455-4510-4E75-AA6F-99918B425868}" dt="2020-09-11T19:01:29.402" v="2394"/>
          <ac:picMkLst>
            <pc:docMk/>
            <pc:sldMk cId="2592744603" sldId="266"/>
            <ac:picMk id="107" creationId="{BB0A1AE4-610D-464A-BE6B-329E9E06FDFE}"/>
          </ac:picMkLst>
        </pc:picChg>
        <pc:picChg chg="del">
          <ac:chgData name="Zhang, Yifan" userId="8f320f2d-48da-4d6f-bb66-6998ead7129a" providerId="ADAL" clId="{6325D455-4510-4E75-AA6F-99918B425868}" dt="2020-09-11T19:01:24.377" v="2393" actId="478"/>
          <ac:picMkLst>
            <pc:docMk/>
            <pc:sldMk cId="2592744603" sldId="266"/>
            <ac:picMk id="225" creationId="{310C40F4-5D02-41E0-80EB-B1B4ECD753B5}"/>
          </ac:picMkLst>
        </pc:picChg>
      </pc:sldChg>
      <pc:sldChg chg="addSp delSp modSp add mod delAnim modAnim">
        <pc:chgData name="Zhang, Yifan" userId="8f320f2d-48da-4d6f-bb66-6998ead7129a" providerId="ADAL" clId="{6325D455-4510-4E75-AA6F-99918B425868}" dt="2020-09-11T19:41:14.482" v="2816"/>
        <pc:sldMkLst>
          <pc:docMk/>
          <pc:sldMk cId="2065714188" sldId="267"/>
        </pc:sldMkLst>
        <pc:spChg chg="add del mod">
          <ac:chgData name="Zhang, Yifan" userId="8f320f2d-48da-4d6f-bb66-6998ead7129a" providerId="ADAL" clId="{6325D455-4510-4E75-AA6F-99918B425868}" dt="2020-09-11T19:15:32.863" v="2486" actId="478"/>
          <ac:spMkLst>
            <pc:docMk/>
            <pc:sldMk cId="2065714188" sldId="267"/>
            <ac:spMk id="4" creationId="{C2464D0B-BF43-4E84-B4AB-95153B810610}"/>
          </ac:spMkLst>
        </pc:spChg>
        <pc:spChg chg="add del mod">
          <ac:chgData name="Zhang, Yifan" userId="8f320f2d-48da-4d6f-bb66-6998ead7129a" providerId="ADAL" clId="{6325D455-4510-4E75-AA6F-99918B425868}" dt="2020-09-11T19:20:57.223" v="2628" actId="478"/>
          <ac:spMkLst>
            <pc:docMk/>
            <pc:sldMk cId="2065714188" sldId="267"/>
            <ac:spMk id="5" creationId="{DA3BC20D-4722-48D4-BDD6-166E69514C7E}"/>
          </ac:spMkLst>
        </pc:spChg>
        <pc:spChg chg="add del mod">
          <ac:chgData name="Zhang, Yifan" userId="8f320f2d-48da-4d6f-bb66-6998ead7129a" providerId="ADAL" clId="{6325D455-4510-4E75-AA6F-99918B425868}" dt="2020-09-11T19:20:57.223" v="2628" actId="478"/>
          <ac:spMkLst>
            <pc:docMk/>
            <pc:sldMk cId="2065714188" sldId="267"/>
            <ac:spMk id="6" creationId="{33F526C7-296A-4729-B40E-C9D67B7263A0}"/>
          </ac:spMkLst>
        </pc:spChg>
        <pc:spChg chg="add del mod">
          <ac:chgData name="Zhang, Yifan" userId="8f320f2d-48da-4d6f-bb66-6998ead7129a" providerId="ADAL" clId="{6325D455-4510-4E75-AA6F-99918B425868}" dt="2020-09-11T19:20:57.223" v="2628" actId="478"/>
          <ac:spMkLst>
            <pc:docMk/>
            <pc:sldMk cId="2065714188" sldId="267"/>
            <ac:spMk id="7" creationId="{A6A24B56-E4A9-4D0E-A242-5DE38D69616B}"/>
          </ac:spMkLst>
        </pc:spChg>
        <pc:spChg chg="add del mod">
          <ac:chgData name="Zhang, Yifan" userId="8f320f2d-48da-4d6f-bb66-6998ead7129a" providerId="ADAL" clId="{6325D455-4510-4E75-AA6F-99918B425868}" dt="2020-09-11T19:20:58.791" v="2629" actId="478"/>
          <ac:spMkLst>
            <pc:docMk/>
            <pc:sldMk cId="2065714188" sldId="267"/>
            <ac:spMk id="8" creationId="{C6FB07B5-D1E0-4EAB-B9B6-DE451FFBA12D}"/>
          </ac:spMkLst>
        </pc:spChg>
        <pc:spChg chg="add mod">
          <ac:chgData name="Zhang, Yifan" userId="8f320f2d-48da-4d6f-bb66-6998ead7129a" providerId="ADAL" clId="{6325D455-4510-4E75-AA6F-99918B425868}" dt="2020-09-11T19:40:20.954" v="2813"/>
          <ac:spMkLst>
            <pc:docMk/>
            <pc:sldMk cId="2065714188" sldId="267"/>
            <ac:spMk id="9" creationId="{9B4B259C-F43C-4EFA-8DCF-E75786CD73FB}"/>
          </ac:spMkLst>
        </pc:spChg>
        <pc:spChg chg="mod">
          <ac:chgData name="Zhang, Yifan" userId="8f320f2d-48da-4d6f-bb66-6998ead7129a" providerId="ADAL" clId="{6325D455-4510-4E75-AA6F-99918B425868}" dt="2020-09-11T19:15:47.795" v="2488" actId="1076"/>
          <ac:spMkLst>
            <pc:docMk/>
            <pc:sldMk cId="2065714188" sldId="267"/>
            <ac:spMk id="58" creationId="{5FFAACDA-B1F2-4B2B-849F-67C95ADC4A97}"/>
          </ac:spMkLst>
        </pc:spChg>
        <pc:spChg chg="add mod">
          <ac:chgData name="Zhang, Yifan" userId="8f320f2d-48da-4d6f-bb66-6998ead7129a" providerId="ADAL" clId="{6325D455-4510-4E75-AA6F-99918B425868}" dt="2020-09-11T19:38:24.476" v="2774" actId="1076"/>
          <ac:spMkLst>
            <pc:docMk/>
            <pc:sldMk cId="2065714188" sldId="267"/>
            <ac:spMk id="113" creationId="{603FF99A-4A06-4120-882A-A792FB69BA6E}"/>
          </ac:spMkLst>
        </pc:spChg>
        <pc:picChg chg="del">
          <ac:chgData name="Zhang, Yifan" userId="8f320f2d-48da-4d6f-bb66-6998ead7129a" providerId="ADAL" clId="{6325D455-4510-4E75-AA6F-99918B425868}" dt="2020-09-11T19:15:29.358" v="2485" actId="478"/>
          <ac:picMkLst>
            <pc:docMk/>
            <pc:sldMk cId="2065714188" sldId="267"/>
            <ac:picMk id="225" creationId="{310C40F4-5D02-41E0-80EB-B1B4ECD753B5}"/>
          </ac:picMkLst>
        </pc:picChg>
      </pc:sldChg>
      <pc:sldChg chg="add modAnim">
        <pc:chgData name="Zhang, Yifan" userId="8f320f2d-48da-4d6f-bb66-6998ead7129a" providerId="ADAL" clId="{6325D455-4510-4E75-AA6F-99918B425868}" dt="2020-09-11T19:44:26.625" v="2863"/>
        <pc:sldMkLst>
          <pc:docMk/>
          <pc:sldMk cId="900231925" sldId="268"/>
        </pc:sldMkLst>
      </pc:sldChg>
      <pc:sldChg chg="addSp delSp modSp add mod addAnim delAnim modAnim">
        <pc:chgData name="Zhang, Yifan" userId="8f320f2d-48da-4d6f-bb66-6998ead7129a" providerId="ADAL" clId="{6325D455-4510-4E75-AA6F-99918B425868}" dt="2020-09-11T19:41:51.606" v="2818"/>
        <pc:sldMkLst>
          <pc:docMk/>
          <pc:sldMk cId="2859681520" sldId="269"/>
        </pc:sldMkLst>
        <pc:spChg chg="add del">
          <ac:chgData name="Zhang, Yifan" userId="8f320f2d-48da-4d6f-bb66-6998ead7129a" providerId="ADAL" clId="{6325D455-4510-4E75-AA6F-99918B425868}" dt="2020-09-11T19:23:51.715" v="2669" actId="478"/>
          <ac:spMkLst>
            <pc:docMk/>
            <pc:sldMk cId="2859681520" sldId="269"/>
            <ac:spMk id="26" creationId="{5135B71C-3825-4455-8B54-767846EAF909}"/>
          </ac:spMkLst>
        </pc:spChg>
        <pc:spChg chg="del">
          <ac:chgData name="Zhang, Yifan" userId="8f320f2d-48da-4d6f-bb66-6998ead7129a" providerId="ADAL" clId="{6325D455-4510-4E75-AA6F-99918B425868}" dt="2020-09-11T19:23:50.482" v="2668" actId="478"/>
          <ac:spMkLst>
            <pc:docMk/>
            <pc:sldMk cId="2859681520" sldId="269"/>
            <ac:spMk id="28" creationId="{C37AA9EC-7B75-4AB8-B057-AD02F552A6C0}"/>
          </ac:spMkLst>
        </pc:spChg>
        <pc:spChg chg="del">
          <ac:chgData name="Zhang, Yifan" userId="8f320f2d-48da-4d6f-bb66-6998ead7129a" providerId="ADAL" clId="{6325D455-4510-4E75-AA6F-99918B425868}" dt="2020-09-11T19:23:47.306" v="2667" actId="478"/>
          <ac:spMkLst>
            <pc:docMk/>
            <pc:sldMk cId="2859681520" sldId="269"/>
            <ac:spMk id="30" creationId="{7BCE7504-8B51-4433-AF9B-A2A7D253F68C}"/>
          </ac:spMkLst>
        </pc:spChg>
        <pc:spChg chg="mod">
          <ac:chgData name="Zhang, Yifan" userId="8f320f2d-48da-4d6f-bb66-6998ead7129a" providerId="ADAL" clId="{6325D455-4510-4E75-AA6F-99918B425868}" dt="2020-09-11T19:24:02.284" v="2670" actId="13822"/>
          <ac:spMkLst>
            <pc:docMk/>
            <pc:sldMk cId="2859681520" sldId="269"/>
            <ac:spMk id="32" creationId="{FC3A3231-20BC-415D-96B7-775C1F999E02}"/>
          </ac:spMkLst>
        </pc:spChg>
        <pc:spChg chg="del">
          <ac:chgData name="Zhang, Yifan" userId="8f320f2d-48da-4d6f-bb66-6998ead7129a" providerId="ADAL" clId="{6325D455-4510-4E75-AA6F-99918B425868}" dt="2020-09-11T19:23:45.149" v="2666" actId="478"/>
          <ac:spMkLst>
            <pc:docMk/>
            <pc:sldMk cId="2859681520" sldId="269"/>
            <ac:spMk id="34" creationId="{90C7E92F-FE4A-4E78-85FA-6A3C7E9A448F}"/>
          </ac:spMkLst>
        </pc:spChg>
        <pc:spChg chg="del">
          <ac:chgData name="Zhang, Yifan" userId="8f320f2d-48da-4d6f-bb66-6998ead7129a" providerId="ADAL" clId="{6325D455-4510-4E75-AA6F-99918B425868}" dt="2020-09-11T19:23:45.149" v="2666" actId="478"/>
          <ac:spMkLst>
            <pc:docMk/>
            <pc:sldMk cId="2859681520" sldId="269"/>
            <ac:spMk id="36" creationId="{63746356-C1DA-40B0-B9A0-218D4FA08B8E}"/>
          </ac:spMkLst>
        </pc:spChg>
        <pc:spChg chg="mod">
          <ac:chgData name="Zhang, Yifan" userId="8f320f2d-48da-4d6f-bb66-6998ead7129a" providerId="ADAL" clId="{6325D455-4510-4E75-AA6F-99918B425868}" dt="2020-09-11T19:24:02.284" v="2670" actId="13822"/>
          <ac:spMkLst>
            <pc:docMk/>
            <pc:sldMk cId="2859681520" sldId="269"/>
            <ac:spMk id="38" creationId="{2A3DA5F9-03C1-4DD9-97C7-A2D285D09A2B}"/>
          </ac:spMkLst>
        </pc:spChg>
        <pc:spChg chg="del">
          <ac:chgData name="Zhang, Yifan" userId="8f320f2d-48da-4d6f-bb66-6998ead7129a" providerId="ADAL" clId="{6325D455-4510-4E75-AA6F-99918B425868}" dt="2020-09-11T19:23:43.576" v="2665" actId="478"/>
          <ac:spMkLst>
            <pc:docMk/>
            <pc:sldMk cId="2859681520" sldId="269"/>
            <ac:spMk id="40" creationId="{FC15022A-7520-4393-A3DF-59BCC9C495C6}"/>
          </ac:spMkLst>
        </pc:spChg>
        <pc:spChg chg="mod">
          <ac:chgData name="Zhang, Yifan" userId="8f320f2d-48da-4d6f-bb66-6998ead7129a" providerId="ADAL" clId="{6325D455-4510-4E75-AA6F-99918B425868}" dt="2020-09-11T19:24:02.284" v="2670" actId="13822"/>
          <ac:spMkLst>
            <pc:docMk/>
            <pc:sldMk cId="2859681520" sldId="269"/>
            <ac:spMk id="42" creationId="{67544EA8-4A08-4538-B3F6-6782270EC1AC}"/>
          </ac:spMkLst>
        </pc:spChg>
        <pc:spChg chg="del">
          <ac:chgData name="Zhang, Yifan" userId="8f320f2d-48da-4d6f-bb66-6998ead7129a" providerId="ADAL" clId="{6325D455-4510-4E75-AA6F-99918B425868}" dt="2020-09-11T19:23:26.079" v="2657" actId="478"/>
          <ac:spMkLst>
            <pc:docMk/>
            <pc:sldMk cId="2859681520" sldId="269"/>
            <ac:spMk id="44" creationId="{139654F4-718C-44F3-956F-A69EE5CCA838}"/>
          </ac:spMkLst>
        </pc:spChg>
        <pc:spChg chg="del">
          <ac:chgData name="Zhang, Yifan" userId="8f320f2d-48da-4d6f-bb66-6998ead7129a" providerId="ADAL" clId="{6325D455-4510-4E75-AA6F-99918B425868}" dt="2020-09-11T19:23:26.079" v="2657" actId="478"/>
          <ac:spMkLst>
            <pc:docMk/>
            <pc:sldMk cId="2859681520" sldId="269"/>
            <ac:spMk id="46" creationId="{5AA2AE9C-E4EF-4230-88EC-B98C17C6F4C5}"/>
          </ac:spMkLst>
        </pc:spChg>
        <pc:spChg chg="mod">
          <ac:chgData name="Zhang, Yifan" userId="8f320f2d-48da-4d6f-bb66-6998ead7129a" providerId="ADAL" clId="{6325D455-4510-4E75-AA6F-99918B425868}" dt="2020-09-11T19:24:02.284" v="2670" actId="13822"/>
          <ac:spMkLst>
            <pc:docMk/>
            <pc:sldMk cId="2859681520" sldId="269"/>
            <ac:spMk id="48" creationId="{AA5E6885-499A-4B13-A752-322C778EB089}"/>
          </ac:spMkLst>
        </pc:spChg>
        <pc:spChg chg="del">
          <ac:chgData name="Zhang, Yifan" userId="8f320f2d-48da-4d6f-bb66-6998ead7129a" providerId="ADAL" clId="{6325D455-4510-4E75-AA6F-99918B425868}" dt="2020-09-11T19:23:05.573" v="2649" actId="478"/>
          <ac:spMkLst>
            <pc:docMk/>
            <pc:sldMk cId="2859681520" sldId="269"/>
            <ac:spMk id="50" creationId="{229C2D3C-C746-4755-A628-91DAE11F91B8}"/>
          </ac:spMkLst>
        </pc:spChg>
        <pc:spChg chg="del">
          <ac:chgData name="Zhang, Yifan" userId="8f320f2d-48da-4d6f-bb66-6998ead7129a" providerId="ADAL" clId="{6325D455-4510-4E75-AA6F-99918B425868}" dt="2020-09-11T19:23:03.822" v="2648" actId="478"/>
          <ac:spMkLst>
            <pc:docMk/>
            <pc:sldMk cId="2859681520" sldId="269"/>
            <ac:spMk id="52" creationId="{81F82C9B-6403-48C8-864F-AEF3FD38B528}"/>
          </ac:spMkLst>
        </pc:spChg>
        <pc:spChg chg="del">
          <ac:chgData name="Zhang, Yifan" userId="8f320f2d-48da-4d6f-bb66-6998ead7129a" providerId="ADAL" clId="{6325D455-4510-4E75-AA6F-99918B425868}" dt="2020-09-11T19:23:01.701" v="2647" actId="478"/>
          <ac:spMkLst>
            <pc:docMk/>
            <pc:sldMk cId="2859681520" sldId="269"/>
            <ac:spMk id="54" creationId="{504B5C6C-520C-4629-B1A3-06218D00B765}"/>
          </ac:spMkLst>
        </pc:spChg>
        <pc:spChg chg="mod">
          <ac:chgData name="Zhang, Yifan" userId="8f320f2d-48da-4d6f-bb66-6998ead7129a" providerId="ADAL" clId="{6325D455-4510-4E75-AA6F-99918B425868}" dt="2020-09-11T19:24:02.284" v="2670" actId="13822"/>
          <ac:spMkLst>
            <pc:docMk/>
            <pc:sldMk cId="2859681520" sldId="269"/>
            <ac:spMk id="56" creationId="{4514EBF0-EF80-40F1-9D17-EDCC9988CAA6}"/>
          </ac:spMkLst>
        </pc:spChg>
        <pc:spChg chg="del">
          <ac:chgData name="Zhang, Yifan" userId="8f320f2d-48da-4d6f-bb66-6998ead7129a" providerId="ADAL" clId="{6325D455-4510-4E75-AA6F-99918B425868}" dt="2020-09-11T19:22:31.069" v="2633" actId="478"/>
          <ac:spMkLst>
            <pc:docMk/>
            <pc:sldMk cId="2859681520" sldId="269"/>
            <ac:spMk id="58" creationId="{5FFAACDA-B1F2-4B2B-849F-67C95ADC4A97}"/>
          </ac:spMkLst>
        </pc:spChg>
        <pc:spChg chg="mod">
          <ac:chgData name="Zhang, Yifan" userId="8f320f2d-48da-4d6f-bb66-6998ead7129a" providerId="ADAL" clId="{6325D455-4510-4E75-AA6F-99918B425868}" dt="2020-09-11T19:24:02.284" v="2670" actId="13822"/>
          <ac:spMkLst>
            <pc:docMk/>
            <pc:sldMk cId="2859681520" sldId="269"/>
            <ac:spMk id="60" creationId="{8B7280AF-C8DD-4863-AC79-8FA34A53195C}"/>
          </ac:spMkLst>
        </pc:spChg>
        <pc:spChg chg="del">
          <ac:chgData name="Zhang, Yifan" userId="8f320f2d-48da-4d6f-bb66-6998ead7129a" providerId="ADAL" clId="{6325D455-4510-4E75-AA6F-99918B425868}" dt="2020-09-11T19:23:47.306" v="2667" actId="478"/>
          <ac:spMkLst>
            <pc:docMk/>
            <pc:sldMk cId="2859681520" sldId="269"/>
            <ac:spMk id="62" creationId="{96D05A2D-00EA-4060-9993-C470A92AC76A}"/>
          </ac:spMkLst>
        </pc:spChg>
        <pc:spChg chg="del">
          <ac:chgData name="Zhang, Yifan" userId="8f320f2d-48da-4d6f-bb66-6998ead7129a" providerId="ADAL" clId="{6325D455-4510-4E75-AA6F-99918B425868}" dt="2020-09-11T19:23:45.149" v="2666" actId="478"/>
          <ac:spMkLst>
            <pc:docMk/>
            <pc:sldMk cId="2859681520" sldId="269"/>
            <ac:spMk id="64" creationId="{8FB38C0D-071F-4634-9F86-D3047FC4A058}"/>
          </ac:spMkLst>
        </pc:spChg>
        <pc:spChg chg="del">
          <ac:chgData name="Zhang, Yifan" userId="8f320f2d-48da-4d6f-bb66-6998ead7129a" providerId="ADAL" clId="{6325D455-4510-4E75-AA6F-99918B425868}" dt="2020-09-11T19:23:37.499" v="2662" actId="478"/>
          <ac:spMkLst>
            <pc:docMk/>
            <pc:sldMk cId="2859681520" sldId="269"/>
            <ac:spMk id="66" creationId="{8814E9F1-11BA-434A-8F85-7BEA461DB061}"/>
          </ac:spMkLst>
        </pc:spChg>
        <pc:spChg chg="mod">
          <ac:chgData name="Zhang, Yifan" userId="8f320f2d-48da-4d6f-bb66-6998ead7129a" providerId="ADAL" clId="{6325D455-4510-4E75-AA6F-99918B425868}" dt="2020-09-11T19:24:02.284" v="2670" actId="13822"/>
          <ac:spMkLst>
            <pc:docMk/>
            <pc:sldMk cId="2859681520" sldId="269"/>
            <ac:spMk id="68" creationId="{37C159E2-53AD-43FF-8EA7-3161934382E9}"/>
          </ac:spMkLst>
        </pc:spChg>
        <pc:spChg chg="del">
          <ac:chgData name="Zhang, Yifan" userId="8f320f2d-48da-4d6f-bb66-6998ead7129a" providerId="ADAL" clId="{6325D455-4510-4E75-AA6F-99918B425868}" dt="2020-09-11T19:23:40.469" v="2663" actId="478"/>
          <ac:spMkLst>
            <pc:docMk/>
            <pc:sldMk cId="2859681520" sldId="269"/>
            <ac:spMk id="70" creationId="{C87A4427-85DB-4D3F-98EA-895D16F03E95}"/>
          </ac:spMkLst>
        </pc:spChg>
        <pc:spChg chg="del">
          <ac:chgData name="Zhang, Yifan" userId="8f320f2d-48da-4d6f-bb66-6998ead7129a" providerId="ADAL" clId="{6325D455-4510-4E75-AA6F-99918B425868}" dt="2020-09-11T19:23:40.469" v="2663" actId="478"/>
          <ac:spMkLst>
            <pc:docMk/>
            <pc:sldMk cId="2859681520" sldId="269"/>
            <ac:spMk id="72" creationId="{B46DFE6A-BB48-45EA-8576-6BEC692F7E54}"/>
          </ac:spMkLst>
        </pc:spChg>
        <pc:spChg chg="del">
          <ac:chgData name="Zhang, Yifan" userId="8f320f2d-48da-4d6f-bb66-6998ead7129a" providerId="ADAL" clId="{6325D455-4510-4E75-AA6F-99918B425868}" dt="2020-09-11T19:23:41.889" v="2664" actId="478"/>
          <ac:spMkLst>
            <pc:docMk/>
            <pc:sldMk cId="2859681520" sldId="269"/>
            <ac:spMk id="74" creationId="{058E0D76-090F-47C4-95A8-862E0B991DDC}"/>
          </ac:spMkLst>
        </pc:spChg>
        <pc:spChg chg="del">
          <ac:chgData name="Zhang, Yifan" userId="8f320f2d-48da-4d6f-bb66-6998ead7129a" providerId="ADAL" clId="{6325D455-4510-4E75-AA6F-99918B425868}" dt="2020-09-11T19:23:28.541" v="2658" actId="478"/>
          <ac:spMkLst>
            <pc:docMk/>
            <pc:sldMk cId="2859681520" sldId="269"/>
            <ac:spMk id="76" creationId="{7C2E1582-8C91-4B3B-91D2-1105C421A053}"/>
          </ac:spMkLst>
        </pc:spChg>
        <pc:spChg chg="del">
          <ac:chgData name="Zhang, Yifan" userId="8f320f2d-48da-4d6f-bb66-6998ead7129a" providerId="ADAL" clId="{6325D455-4510-4E75-AA6F-99918B425868}" dt="2020-09-11T19:23:28.541" v="2658" actId="478"/>
          <ac:spMkLst>
            <pc:docMk/>
            <pc:sldMk cId="2859681520" sldId="269"/>
            <ac:spMk id="78" creationId="{CC75643D-81D8-4120-93C5-7E0EACE2DF80}"/>
          </ac:spMkLst>
        </pc:spChg>
        <pc:spChg chg="del">
          <ac:chgData name="Zhang, Yifan" userId="8f320f2d-48da-4d6f-bb66-6998ead7129a" providerId="ADAL" clId="{6325D455-4510-4E75-AA6F-99918B425868}" dt="2020-09-11T19:23:28.541" v="2658" actId="478"/>
          <ac:spMkLst>
            <pc:docMk/>
            <pc:sldMk cId="2859681520" sldId="269"/>
            <ac:spMk id="80" creationId="{B1349028-7282-459D-8099-655E9D825FCB}"/>
          </ac:spMkLst>
        </pc:spChg>
        <pc:spChg chg="del">
          <ac:chgData name="Zhang, Yifan" userId="8f320f2d-48da-4d6f-bb66-6998ead7129a" providerId="ADAL" clId="{6325D455-4510-4E75-AA6F-99918B425868}" dt="2020-09-11T19:23:28.541" v="2658" actId="478"/>
          <ac:spMkLst>
            <pc:docMk/>
            <pc:sldMk cId="2859681520" sldId="269"/>
            <ac:spMk id="82" creationId="{3B698471-FB29-4AD4-91A4-B5167B99BA3B}"/>
          </ac:spMkLst>
        </pc:spChg>
        <pc:spChg chg="del">
          <ac:chgData name="Zhang, Yifan" userId="8f320f2d-48da-4d6f-bb66-6998ead7129a" providerId="ADAL" clId="{6325D455-4510-4E75-AA6F-99918B425868}" dt="2020-09-11T19:23:26.079" v="2657" actId="478"/>
          <ac:spMkLst>
            <pc:docMk/>
            <pc:sldMk cId="2859681520" sldId="269"/>
            <ac:spMk id="84" creationId="{397C6561-FB38-4B46-AF6D-3A507ADB35EF}"/>
          </ac:spMkLst>
        </pc:spChg>
        <pc:spChg chg="del">
          <ac:chgData name="Zhang, Yifan" userId="8f320f2d-48da-4d6f-bb66-6998ead7129a" providerId="ADAL" clId="{6325D455-4510-4E75-AA6F-99918B425868}" dt="2020-09-11T19:23:26.079" v="2657" actId="478"/>
          <ac:spMkLst>
            <pc:docMk/>
            <pc:sldMk cId="2859681520" sldId="269"/>
            <ac:spMk id="86" creationId="{03B3D784-9DB3-4965-B362-26478B74FDF3}"/>
          </ac:spMkLst>
        </pc:spChg>
        <pc:spChg chg="del">
          <ac:chgData name="Zhang, Yifan" userId="8f320f2d-48da-4d6f-bb66-6998ead7129a" providerId="ADAL" clId="{6325D455-4510-4E75-AA6F-99918B425868}" dt="2020-09-11T19:23:07.395" v="2650" actId="478"/>
          <ac:spMkLst>
            <pc:docMk/>
            <pc:sldMk cId="2859681520" sldId="269"/>
            <ac:spMk id="88" creationId="{E867EC21-4D19-4EE9-B170-085D0FC02EC3}"/>
          </ac:spMkLst>
        </pc:spChg>
        <pc:spChg chg="del">
          <ac:chgData name="Zhang, Yifan" userId="8f320f2d-48da-4d6f-bb66-6998ead7129a" providerId="ADAL" clId="{6325D455-4510-4E75-AA6F-99918B425868}" dt="2020-09-11T19:23:05.573" v="2649" actId="478"/>
          <ac:spMkLst>
            <pc:docMk/>
            <pc:sldMk cId="2859681520" sldId="269"/>
            <ac:spMk id="90" creationId="{37C86002-26BA-485D-AABF-6314A349494E}"/>
          </ac:spMkLst>
        </pc:spChg>
        <pc:spChg chg="del">
          <ac:chgData name="Zhang, Yifan" userId="8f320f2d-48da-4d6f-bb66-6998ead7129a" providerId="ADAL" clId="{6325D455-4510-4E75-AA6F-99918B425868}" dt="2020-09-11T19:23:03.822" v="2648" actId="478"/>
          <ac:spMkLst>
            <pc:docMk/>
            <pc:sldMk cId="2859681520" sldId="269"/>
            <ac:spMk id="92" creationId="{F47FB544-2AE1-4141-AEDF-C4F48D46C226}"/>
          </ac:spMkLst>
        </pc:spChg>
        <pc:spChg chg="del">
          <ac:chgData name="Zhang, Yifan" userId="8f320f2d-48da-4d6f-bb66-6998ead7129a" providerId="ADAL" clId="{6325D455-4510-4E75-AA6F-99918B425868}" dt="2020-09-11T19:23:01.701" v="2647" actId="478"/>
          <ac:spMkLst>
            <pc:docMk/>
            <pc:sldMk cId="2859681520" sldId="269"/>
            <ac:spMk id="94" creationId="{1DF09782-30AC-495D-BA68-0390CA3576A3}"/>
          </ac:spMkLst>
        </pc:spChg>
        <pc:spChg chg="mod">
          <ac:chgData name="Zhang, Yifan" userId="8f320f2d-48da-4d6f-bb66-6998ead7129a" providerId="ADAL" clId="{6325D455-4510-4E75-AA6F-99918B425868}" dt="2020-09-11T19:24:02.284" v="2670" actId="13822"/>
          <ac:spMkLst>
            <pc:docMk/>
            <pc:sldMk cId="2859681520" sldId="269"/>
            <ac:spMk id="96" creationId="{52E9D16D-3A2B-468C-ACF0-18785A8C1B71}"/>
          </ac:spMkLst>
        </pc:spChg>
        <pc:spChg chg="del">
          <ac:chgData name="Zhang, Yifan" userId="8f320f2d-48da-4d6f-bb66-6998ead7129a" providerId="ADAL" clId="{6325D455-4510-4E75-AA6F-99918B425868}" dt="2020-09-11T19:22:51.172" v="2644" actId="478"/>
          <ac:spMkLst>
            <pc:docMk/>
            <pc:sldMk cId="2859681520" sldId="269"/>
            <ac:spMk id="98" creationId="{30C23C33-C4BC-47A4-93E5-B207CB8D2D03}"/>
          </ac:spMkLst>
        </pc:spChg>
        <pc:spChg chg="del">
          <ac:chgData name="Zhang, Yifan" userId="8f320f2d-48da-4d6f-bb66-6998ead7129a" providerId="ADAL" clId="{6325D455-4510-4E75-AA6F-99918B425868}" dt="2020-09-11T19:23:37.499" v="2662" actId="478"/>
          <ac:spMkLst>
            <pc:docMk/>
            <pc:sldMk cId="2859681520" sldId="269"/>
            <ac:spMk id="100" creationId="{9C606060-EFBC-40BF-9ADC-3F17097AC418}"/>
          </ac:spMkLst>
        </pc:spChg>
        <pc:spChg chg="del">
          <ac:chgData name="Zhang, Yifan" userId="8f320f2d-48da-4d6f-bb66-6998ead7129a" providerId="ADAL" clId="{6325D455-4510-4E75-AA6F-99918B425868}" dt="2020-09-11T19:23:40.469" v="2663" actId="478"/>
          <ac:spMkLst>
            <pc:docMk/>
            <pc:sldMk cId="2859681520" sldId="269"/>
            <ac:spMk id="102" creationId="{E4C6D49E-7BC1-447F-A2CC-163138609AEE}"/>
          </ac:spMkLst>
        </pc:spChg>
        <pc:spChg chg="add del mod">
          <ac:chgData name="Zhang, Yifan" userId="8f320f2d-48da-4d6f-bb66-6998ead7129a" providerId="ADAL" clId="{6325D455-4510-4E75-AA6F-99918B425868}" dt="2020-09-11T19:27:25.800" v="2679"/>
          <ac:spMkLst>
            <pc:docMk/>
            <pc:sldMk cId="2859681520" sldId="269"/>
            <ac:spMk id="103" creationId="{888C0259-EC6A-47BF-A963-DF96EB88B291}"/>
          </ac:spMkLst>
        </pc:spChg>
        <pc:spChg chg="del">
          <ac:chgData name="Zhang, Yifan" userId="8f320f2d-48da-4d6f-bb66-6998ead7129a" providerId="ADAL" clId="{6325D455-4510-4E75-AA6F-99918B425868}" dt="2020-09-11T19:23:40.469" v="2663" actId="478"/>
          <ac:spMkLst>
            <pc:docMk/>
            <pc:sldMk cId="2859681520" sldId="269"/>
            <ac:spMk id="104" creationId="{624E61C6-4D60-4D60-83B3-767822AE1D56}"/>
          </ac:spMkLst>
        </pc:spChg>
        <pc:spChg chg="add del mod">
          <ac:chgData name="Zhang, Yifan" userId="8f320f2d-48da-4d6f-bb66-6998ead7129a" providerId="ADAL" clId="{6325D455-4510-4E75-AA6F-99918B425868}" dt="2020-09-11T19:27:25.800" v="2679"/>
          <ac:spMkLst>
            <pc:docMk/>
            <pc:sldMk cId="2859681520" sldId="269"/>
            <ac:spMk id="105" creationId="{324ABC7B-F31B-43E7-A4BA-9E21C42FE57D}"/>
          </ac:spMkLst>
        </pc:spChg>
        <pc:spChg chg="mod">
          <ac:chgData name="Zhang, Yifan" userId="8f320f2d-48da-4d6f-bb66-6998ead7129a" providerId="ADAL" clId="{6325D455-4510-4E75-AA6F-99918B425868}" dt="2020-09-11T19:24:02.284" v="2670" actId="13822"/>
          <ac:spMkLst>
            <pc:docMk/>
            <pc:sldMk cId="2859681520" sldId="269"/>
            <ac:spMk id="106" creationId="{F045F2A3-A1DF-4215-8C10-6568CF1FA889}"/>
          </ac:spMkLst>
        </pc:spChg>
        <pc:spChg chg="add del mod">
          <ac:chgData name="Zhang, Yifan" userId="8f320f2d-48da-4d6f-bb66-6998ead7129a" providerId="ADAL" clId="{6325D455-4510-4E75-AA6F-99918B425868}" dt="2020-09-11T19:27:25.800" v="2679"/>
          <ac:spMkLst>
            <pc:docMk/>
            <pc:sldMk cId="2859681520" sldId="269"/>
            <ac:spMk id="107" creationId="{42E0DBBF-CDFF-4FFE-9BF2-5710AC4E4FC8}"/>
          </ac:spMkLst>
        </pc:spChg>
        <pc:spChg chg="del">
          <ac:chgData name="Zhang, Yifan" userId="8f320f2d-48da-4d6f-bb66-6998ead7129a" providerId="ADAL" clId="{6325D455-4510-4E75-AA6F-99918B425868}" dt="2020-09-11T19:23:34.938" v="2661" actId="478"/>
          <ac:spMkLst>
            <pc:docMk/>
            <pc:sldMk cId="2859681520" sldId="269"/>
            <ac:spMk id="108" creationId="{8978A295-D905-42F5-8513-72979B8150C8}"/>
          </ac:spMkLst>
        </pc:spChg>
        <pc:spChg chg="add del mod">
          <ac:chgData name="Zhang, Yifan" userId="8f320f2d-48da-4d6f-bb66-6998ead7129a" providerId="ADAL" clId="{6325D455-4510-4E75-AA6F-99918B425868}" dt="2020-09-11T19:27:25.800" v="2679"/>
          <ac:spMkLst>
            <pc:docMk/>
            <pc:sldMk cId="2859681520" sldId="269"/>
            <ac:spMk id="109" creationId="{6A269904-9FF5-48BA-8A24-05DA36077FE0}"/>
          </ac:spMkLst>
        </pc:spChg>
        <pc:spChg chg="mod">
          <ac:chgData name="Zhang, Yifan" userId="8f320f2d-48da-4d6f-bb66-6998ead7129a" providerId="ADAL" clId="{6325D455-4510-4E75-AA6F-99918B425868}" dt="2020-09-11T19:24:02.284" v="2670" actId="13822"/>
          <ac:spMkLst>
            <pc:docMk/>
            <pc:sldMk cId="2859681520" sldId="269"/>
            <ac:spMk id="110" creationId="{514D8B0C-AA05-4258-BA87-36D0801DE36C}"/>
          </ac:spMkLst>
        </pc:spChg>
        <pc:spChg chg="add del mod">
          <ac:chgData name="Zhang, Yifan" userId="8f320f2d-48da-4d6f-bb66-6998ead7129a" providerId="ADAL" clId="{6325D455-4510-4E75-AA6F-99918B425868}" dt="2020-09-11T19:27:25.800" v="2679"/>
          <ac:spMkLst>
            <pc:docMk/>
            <pc:sldMk cId="2859681520" sldId="269"/>
            <ac:spMk id="111" creationId="{8DA0F6D0-4FEF-4992-B830-57ECD04A1C80}"/>
          </ac:spMkLst>
        </pc:spChg>
        <pc:spChg chg="del">
          <ac:chgData name="Zhang, Yifan" userId="8f320f2d-48da-4d6f-bb66-6998ead7129a" providerId="ADAL" clId="{6325D455-4510-4E75-AA6F-99918B425868}" dt="2020-09-11T19:23:32.791" v="2660" actId="478"/>
          <ac:spMkLst>
            <pc:docMk/>
            <pc:sldMk cId="2859681520" sldId="269"/>
            <ac:spMk id="112" creationId="{493DD9B3-5E5A-465E-BDC8-B5738F1364B9}"/>
          </ac:spMkLst>
        </pc:spChg>
        <pc:spChg chg="add del mod">
          <ac:chgData name="Zhang, Yifan" userId="8f320f2d-48da-4d6f-bb66-6998ead7129a" providerId="ADAL" clId="{6325D455-4510-4E75-AA6F-99918B425868}" dt="2020-09-11T19:27:25.800" v="2679"/>
          <ac:spMkLst>
            <pc:docMk/>
            <pc:sldMk cId="2859681520" sldId="269"/>
            <ac:spMk id="113" creationId="{1FFF405E-18A1-4B5D-AEEB-A054E8B56BD7}"/>
          </ac:spMkLst>
        </pc:spChg>
        <pc:spChg chg="del">
          <ac:chgData name="Zhang, Yifan" userId="8f320f2d-48da-4d6f-bb66-6998ead7129a" providerId="ADAL" clId="{6325D455-4510-4E75-AA6F-99918B425868}" dt="2020-09-11T19:23:32.791" v="2660" actId="478"/>
          <ac:spMkLst>
            <pc:docMk/>
            <pc:sldMk cId="2859681520" sldId="269"/>
            <ac:spMk id="114" creationId="{9C77A4F8-7E20-4C39-9925-4E8F93C95895}"/>
          </ac:spMkLst>
        </pc:spChg>
        <pc:spChg chg="add del mod">
          <ac:chgData name="Zhang, Yifan" userId="8f320f2d-48da-4d6f-bb66-6998ead7129a" providerId="ADAL" clId="{6325D455-4510-4E75-AA6F-99918B425868}" dt="2020-09-11T19:27:25.800" v="2679"/>
          <ac:spMkLst>
            <pc:docMk/>
            <pc:sldMk cId="2859681520" sldId="269"/>
            <ac:spMk id="115" creationId="{5893A3E7-2872-4726-B480-C8EFAFE41300}"/>
          </ac:spMkLst>
        </pc:spChg>
        <pc:spChg chg="del">
          <ac:chgData name="Zhang, Yifan" userId="8f320f2d-48da-4d6f-bb66-6998ead7129a" providerId="ADAL" clId="{6325D455-4510-4E75-AA6F-99918B425868}" dt="2020-09-11T19:23:30.995" v="2659" actId="478"/>
          <ac:spMkLst>
            <pc:docMk/>
            <pc:sldMk cId="2859681520" sldId="269"/>
            <ac:spMk id="116" creationId="{DAB614BF-6F43-46A8-91C4-4AFF327B5882}"/>
          </ac:spMkLst>
        </pc:spChg>
        <pc:spChg chg="add del mod">
          <ac:chgData name="Zhang, Yifan" userId="8f320f2d-48da-4d6f-bb66-6998ead7129a" providerId="ADAL" clId="{6325D455-4510-4E75-AA6F-99918B425868}" dt="2020-09-11T19:27:25.800" v="2679"/>
          <ac:spMkLst>
            <pc:docMk/>
            <pc:sldMk cId="2859681520" sldId="269"/>
            <ac:spMk id="117" creationId="{67304B93-3B9D-43CF-BB7D-37B56BEBEFB9}"/>
          </ac:spMkLst>
        </pc:spChg>
        <pc:spChg chg="del">
          <ac:chgData name="Zhang, Yifan" userId="8f320f2d-48da-4d6f-bb66-6998ead7129a" providerId="ADAL" clId="{6325D455-4510-4E75-AA6F-99918B425868}" dt="2020-09-11T19:23:30.995" v="2659" actId="478"/>
          <ac:spMkLst>
            <pc:docMk/>
            <pc:sldMk cId="2859681520" sldId="269"/>
            <ac:spMk id="118" creationId="{46CB90C0-FC9B-4106-BA70-BA2D4C09F613}"/>
          </ac:spMkLst>
        </pc:spChg>
        <pc:spChg chg="add del mod">
          <ac:chgData name="Zhang, Yifan" userId="8f320f2d-48da-4d6f-bb66-6998ead7129a" providerId="ADAL" clId="{6325D455-4510-4E75-AA6F-99918B425868}" dt="2020-09-11T19:27:25.800" v="2679"/>
          <ac:spMkLst>
            <pc:docMk/>
            <pc:sldMk cId="2859681520" sldId="269"/>
            <ac:spMk id="119" creationId="{95F49983-F830-4196-9ED0-13FB18531F9F}"/>
          </ac:spMkLst>
        </pc:spChg>
        <pc:spChg chg="del">
          <ac:chgData name="Zhang, Yifan" userId="8f320f2d-48da-4d6f-bb66-6998ead7129a" providerId="ADAL" clId="{6325D455-4510-4E75-AA6F-99918B425868}" dt="2020-09-11T19:23:30.995" v="2659" actId="478"/>
          <ac:spMkLst>
            <pc:docMk/>
            <pc:sldMk cId="2859681520" sldId="269"/>
            <ac:spMk id="120" creationId="{10C45DB2-DE60-49E3-B40D-EF7C821EEE7B}"/>
          </ac:spMkLst>
        </pc:spChg>
        <pc:spChg chg="add del mod">
          <ac:chgData name="Zhang, Yifan" userId="8f320f2d-48da-4d6f-bb66-6998ead7129a" providerId="ADAL" clId="{6325D455-4510-4E75-AA6F-99918B425868}" dt="2020-09-11T19:27:25.800" v="2679"/>
          <ac:spMkLst>
            <pc:docMk/>
            <pc:sldMk cId="2859681520" sldId="269"/>
            <ac:spMk id="121" creationId="{CD205B5E-5304-4EBF-95CA-984AE4629F7A}"/>
          </ac:spMkLst>
        </pc:spChg>
        <pc:spChg chg="mod">
          <ac:chgData name="Zhang, Yifan" userId="8f320f2d-48da-4d6f-bb66-6998ead7129a" providerId="ADAL" clId="{6325D455-4510-4E75-AA6F-99918B425868}" dt="2020-09-11T19:24:02.284" v="2670" actId="13822"/>
          <ac:spMkLst>
            <pc:docMk/>
            <pc:sldMk cId="2859681520" sldId="269"/>
            <ac:spMk id="122" creationId="{5520A7CD-2AC1-4534-9A52-919FB731F0E9}"/>
          </ac:spMkLst>
        </pc:spChg>
        <pc:spChg chg="add del mod">
          <ac:chgData name="Zhang, Yifan" userId="8f320f2d-48da-4d6f-bb66-6998ead7129a" providerId="ADAL" clId="{6325D455-4510-4E75-AA6F-99918B425868}" dt="2020-09-11T19:27:25.800" v="2679"/>
          <ac:spMkLst>
            <pc:docMk/>
            <pc:sldMk cId="2859681520" sldId="269"/>
            <ac:spMk id="123" creationId="{60CF6B72-764D-418A-A6BB-A64A02704A02}"/>
          </ac:spMkLst>
        </pc:spChg>
        <pc:spChg chg="del">
          <ac:chgData name="Zhang, Yifan" userId="8f320f2d-48da-4d6f-bb66-6998ead7129a" providerId="ADAL" clId="{6325D455-4510-4E75-AA6F-99918B425868}" dt="2020-09-11T19:23:23.385" v="2656" actId="478"/>
          <ac:spMkLst>
            <pc:docMk/>
            <pc:sldMk cId="2859681520" sldId="269"/>
            <ac:spMk id="124" creationId="{898EF7F8-93AE-498C-92F1-9941BD6B9FF3}"/>
          </ac:spMkLst>
        </pc:spChg>
        <pc:spChg chg="add del mod">
          <ac:chgData name="Zhang, Yifan" userId="8f320f2d-48da-4d6f-bb66-6998ead7129a" providerId="ADAL" clId="{6325D455-4510-4E75-AA6F-99918B425868}" dt="2020-09-11T19:27:25.800" v="2679"/>
          <ac:spMkLst>
            <pc:docMk/>
            <pc:sldMk cId="2859681520" sldId="269"/>
            <ac:spMk id="125" creationId="{847A1176-6C05-4EA3-94E8-02CEEF0EAAB3}"/>
          </ac:spMkLst>
        </pc:spChg>
        <pc:spChg chg="del">
          <ac:chgData name="Zhang, Yifan" userId="8f320f2d-48da-4d6f-bb66-6998ead7129a" providerId="ADAL" clId="{6325D455-4510-4E75-AA6F-99918B425868}" dt="2020-09-11T19:23:23.385" v="2656" actId="478"/>
          <ac:spMkLst>
            <pc:docMk/>
            <pc:sldMk cId="2859681520" sldId="269"/>
            <ac:spMk id="126" creationId="{FF383BE8-3E0E-4EDD-ACF9-524F496B1542}"/>
          </ac:spMkLst>
        </pc:spChg>
        <pc:spChg chg="add del mod">
          <ac:chgData name="Zhang, Yifan" userId="8f320f2d-48da-4d6f-bb66-6998ead7129a" providerId="ADAL" clId="{6325D455-4510-4E75-AA6F-99918B425868}" dt="2020-09-11T19:27:25.800" v="2679"/>
          <ac:spMkLst>
            <pc:docMk/>
            <pc:sldMk cId="2859681520" sldId="269"/>
            <ac:spMk id="127" creationId="{12ECBF87-D0DB-45A1-A137-122F2ECCD8A0}"/>
          </ac:spMkLst>
        </pc:spChg>
        <pc:spChg chg="mod">
          <ac:chgData name="Zhang, Yifan" userId="8f320f2d-48da-4d6f-bb66-6998ead7129a" providerId="ADAL" clId="{6325D455-4510-4E75-AA6F-99918B425868}" dt="2020-09-11T19:24:02.284" v="2670" actId="13822"/>
          <ac:spMkLst>
            <pc:docMk/>
            <pc:sldMk cId="2859681520" sldId="269"/>
            <ac:spMk id="128" creationId="{172FFB41-D18E-4E18-B6DA-AB1CA8193BC3}"/>
          </ac:spMkLst>
        </pc:spChg>
        <pc:spChg chg="add del mod">
          <ac:chgData name="Zhang, Yifan" userId="8f320f2d-48da-4d6f-bb66-6998ead7129a" providerId="ADAL" clId="{6325D455-4510-4E75-AA6F-99918B425868}" dt="2020-09-11T19:27:25.800" v="2679"/>
          <ac:spMkLst>
            <pc:docMk/>
            <pc:sldMk cId="2859681520" sldId="269"/>
            <ac:spMk id="129" creationId="{95D9BB2A-4F8D-47C6-B008-A42AE09452D2}"/>
          </ac:spMkLst>
        </pc:spChg>
        <pc:spChg chg="del">
          <ac:chgData name="Zhang, Yifan" userId="8f320f2d-48da-4d6f-bb66-6998ead7129a" providerId="ADAL" clId="{6325D455-4510-4E75-AA6F-99918B425868}" dt="2020-09-11T19:23:05.573" v="2649" actId="478"/>
          <ac:spMkLst>
            <pc:docMk/>
            <pc:sldMk cId="2859681520" sldId="269"/>
            <ac:spMk id="130" creationId="{C08EFB22-BA2E-4480-A225-CDF8FE7D6CAE}"/>
          </ac:spMkLst>
        </pc:spChg>
        <pc:spChg chg="add del mod">
          <ac:chgData name="Zhang, Yifan" userId="8f320f2d-48da-4d6f-bb66-6998ead7129a" providerId="ADAL" clId="{6325D455-4510-4E75-AA6F-99918B425868}" dt="2020-09-11T19:27:25.800" v="2679"/>
          <ac:spMkLst>
            <pc:docMk/>
            <pc:sldMk cId="2859681520" sldId="269"/>
            <ac:spMk id="131" creationId="{BFCAF9BD-E35C-43E2-BE00-1601C0EA4AFE}"/>
          </ac:spMkLst>
        </pc:spChg>
        <pc:spChg chg="del">
          <ac:chgData name="Zhang, Yifan" userId="8f320f2d-48da-4d6f-bb66-6998ead7129a" providerId="ADAL" clId="{6325D455-4510-4E75-AA6F-99918B425868}" dt="2020-09-11T19:23:03.822" v="2648" actId="478"/>
          <ac:spMkLst>
            <pc:docMk/>
            <pc:sldMk cId="2859681520" sldId="269"/>
            <ac:spMk id="132" creationId="{076D4A3D-E12D-4A41-BE85-A5B91F473524}"/>
          </ac:spMkLst>
        </pc:spChg>
        <pc:spChg chg="add del mod">
          <ac:chgData name="Zhang, Yifan" userId="8f320f2d-48da-4d6f-bb66-6998ead7129a" providerId="ADAL" clId="{6325D455-4510-4E75-AA6F-99918B425868}" dt="2020-09-11T19:27:25.800" v="2679"/>
          <ac:spMkLst>
            <pc:docMk/>
            <pc:sldMk cId="2859681520" sldId="269"/>
            <ac:spMk id="133" creationId="{9507C884-ECFB-479A-B655-04373C1D08D7}"/>
          </ac:spMkLst>
        </pc:spChg>
        <pc:spChg chg="del">
          <ac:chgData name="Zhang, Yifan" userId="8f320f2d-48da-4d6f-bb66-6998ead7129a" providerId="ADAL" clId="{6325D455-4510-4E75-AA6F-99918B425868}" dt="2020-09-11T19:22:59.356" v="2646" actId="478"/>
          <ac:spMkLst>
            <pc:docMk/>
            <pc:sldMk cId="2859681520" sldId="269"/>
            <ac:spMk id="134" creationId="{624A3F86-8015-43FE-B644-35CBFCF60AAA}"/>
          </ac:spMkLst>
        </pc:spChg>
        <pc:spChg chg="add del mod">
          <ac:chgData name="Zhang, Yifan" userId="8f320f2d-48da-4d6f-bb66-6998ead7129a" providerId="ADAL" clId="{6325D455-4510-4E75-AA6F-99918B425868}" dt="2020-09-11T19:27:25.800" v="2679"/>
          <ac:spMkLst>
            <pc:docMk/>
            <pc:sldMk cId="2859681520" sldId="269"/>
            <ac:spMk id="135" creationId="{14765DB5-35F7-4C4F-9A41-0757876E713D}"/>
          </ac:spMkLst>
        </pc:spChg>
        <pc:spChg chg="del">
          <ac:chgData name="Zhang, Yifan" userId="8f320f2d-48da-4d6f-bb66-6998ead7129a" providerId="ADAL" clId="{6325D455-4510-4E75-AA6F-99918B425868}" dt="2020-09-11T19:22:57.205" v="2645" actId="478"/>
          <ac:spMkLst>
            <pc:docMk/>
            <pc:sldMk cId="2859681520" sldId="269"/>
            <ac:spMk id="136" creationId="{59710168-F389-44F5-896E-664917EB5A09}"/>
          </ac:spMkLst>
        </pc:spChg>
        <pc:spChg chg="add del mod">
          <ac:chgData name="Zhang, Yifan" userId="8f320f2d-48da-4d6f-bb66-6998ead7129a" providerId="ADAL" clId="{6325D455-4510-4E75-AA6F-99918B425868}" dt="2020-09-11T19:27:25.800" v="2679"/>
          <ac:spMkLst>
            <pc:docMk/>
            <pc:sldMk cId="2859681520" sldId="269"/>
            <ac:spMk id="137" creationId="{A55D0596-F2FA-45D9-B49A-8B5E828C005A}"/>
          </ac:spMkLst>
        </pc:spChg>
        <pc:spChg chg="del">
          <ac:chgData name="Zhang, Yifan" userId="8f320f2d-48da-4d6f-bb66-6998ead7129a" providerId="ADAL" clId="{6325D455-4510-4E75-AA6F-99918B425868}" dt="2020-09-11T19:22:51.172" v="2644" actId="478"/>
          <ac:spMkLst>
            <pc:docMk/>
            <pc:sldMk cId="2859681520" sldId="269"/>
            <ac:spMk id="138" creationId="{4AD5E363-51BB-4FBB-952A-581C2677F335}"/>
          </ac:spMkLst>
        </pc:spChg>
        <pc:spChg chg="add del mod">
          <ac:chgData name="Zhang, Yifan" userId="8f320f2d-48da-4d6f-bb66-6998ead7129a" providerId="ADAL" clId="{6325D455-4510-4E75-AA6F-99918B425868}" dt="2020-09-11T19:27:25.800" v="2679"/>
          <ac:spMkLst>
            <pc:docMk/>
            <pc:sldMk cId="2859681520" sldId="269"/>
            <ac:spMk id="139" creationId="{541DAD16-1C0C-4518-B9CA-E884C0DE832C}"/>
          </ac:spMkLst>
        </pc:spChg>
        <pc:spChg chg="del">
          <ac:chgData name="Zhang, Yifan" userId="8f320f2d-48da-4d6f-bb66-6998ead7129a" providerId="ADAL" clId="{6325D455-4510-4E75-AA6F-99918B425868}" dt="2020-09-11T19:23:34.938" v="2661" actId="478"/>
          <ac:spMkLst>
            <pc:docMk/>
            <pc:sldMk cId="2859681520" sldId="269"/>
            <ac:spMk id="140" creationId="{B485EC47-AC75-42BD-890E-8C50CB5330EE}"/>
          </ac:spMkLst>
        </pc:spChg>
        <pc:spChg chg="add del mod">
          <ac:chgData name="Zhang, Yifan" userId="8f320f2d-48da-4d6f-bb66-6998ead7129a" providerId="ADAL" clId="{6325D455-4510-4E75-AA6F-99918B425868}" dt="2020-09-11T19:27:25.800" v="2679"/>
          <ac:spMkLst>
            <pc:docMk/>
            <pc:sldMk cId="2859681520" sldId="269"/>
            <ac:spMk id="141" creationId="{C26B465C-5411-415C-BECB-78ABCF3FB4AE}"/>
          </ac:spMkLst>
        </pc:spChg>
        <pc:spChg chg="del">
          <ac:chgData name="Zhang, Yifan" userId="8f320f2d-48da-4d6f-bb66-6998ead7129a" providerId="ADAL" clId="{6325D455-4510-4E75-AA6F-99918B425868}" dt="2020-09-11T19:23:32.791" v="2660" actId="478"/>
          <ac:spMkLst>
            <pc:docMk/>
            <pc:sldMk cId="2859681520" sldId="269"/>
            <ac:spMk id="142" creationId="{0EAB2445-E6FC-4823-B1F3-DD4A42D42F87}"/>
          </ac:spMkLst>
        </pc:spChg>
        <pc:spChg chg="add del mod">
          <ac:chgData name="Zhang, Yifan" userId="8f320f2d-48da-4d6f-bb66-6998ead7129a" providerId="ADAL" clId="{6325D455-4510-4E75-AA6F-99918B425868}" dt="2020-09-11T19:29:51.565" v="2699" actId="478"/>
          <ac:spMkLst>
            <pc:docMk/>
            <pc:sldMk cId="2859681520" sldId="269"/>
            <ac:spMk id="143" creationId="{809C3AE5-FDAE-4346-922D-0DE935E7BAE3}"/>
          </ac:spMkLst>
        </pc:spChg>
        <pc:spChg chg="del">
          <ac:chgData name="Zhang, Yifan" userId="8f320f2d-48da-4d6f-bb66-6998ead7129a" providerId="ADAL" clId="{6325D455-4510-4E75-AA6F-99918B425868}" dt="2020-09-11T19:23:32.791" v="2660" actId="478"/>
          <ac:spMkLst>
            <pc:docMk/>
            <pc:sldMk cId="2859681520" sldId="269"/>
            <ac:spMk id="144" creationId="{20122453-8F80-42FC-AD09-BA511FB64BCB}"/>
          </ac:spMkLst>
        </pc:spChg>
        <pc:spChg chg="add del mod">
          <ac:chgData name="Zhang, Yifan" userId="8f320f2d-48da-4d6f-bb66-6998ead7129a" providerId="ADAL" clId="{6325D455-4510-4E75-AA6F-99918B425868}" dt="2020-09-11T19:29:53.963" v="2701" actId="478"/>
          <ac:spMkLst>
            <pc:docMk/>
            <pc:sldMk cId="2859681520" sldId="269"/>
            <ac:spMk id="145" creationId="{0CAF276A-AED7-4302-A5EA-684EFE9A77A8}"/>
          </ac:spMkLst>
        </pc:spChg>
        <pc:spChg chg="del">
          <ac:chgData name="Zhang, Yifan" userId="8f320f2d-48da-4d6f-bb66-6998ead7129a" providerId="ADAL" clId="{6325D455-4510-4E75-AA6F-99918B425868}" dt="2020-09-11T19:22:48.814" v="2643" actId="478"/>
          <ac:spMkLst>
            <pc:docMk/>
            <pc:sldMk cId="2859681520" sldId="269"/>
            <ac:spMk id="146" creationId="{1CEC206A-D4C8-422E-B172-50E993F86330}"/>
          </ac:spMkLst>
        </pc:spChg>
        <pc:spChg chg="add del mod">
          <ac:chgData name="Zhang, Yifan" userId="8f320f2d-48da-4d6f-bb66-6998ead7129a" providerId="ADAL" clId="{6325D455-4510-4E75-AA6F-99918B425868}" dt="2020-09-11T19:29:54.843" v="2702" actId="478"/>
          <ac:spMkLst>
            <pc:docMk/>
            <pc:sldMk cId="2859681520" sldId="269"/>
            <ac:spMk id="147" creationId="{3550F1C4-FCD6-4F3A-8CFF-E4C8A5BA9D29}"/>
          </ac:spMkLst>
        </pc:spChg>
        <pc:spChg chg="del">
          <ac:chgData name="Zhang, Yifan" userId="8f320f2d-48da-4d6f-bb66-6998ead7129a" providerId="ADAL" clId="{6325D455-4510-4E75-AA6F-99918B425868}" dt="2020-09-11T19:23:19.059" v="2655" actId="478"/>
          <ac:spMkLst>
            <pc:docMk/>
            <pc:sldMk cId="2859681520" sldId="269"/>
            <ac:spMk id="148" creationId="{BA9EA619-6DC4-466F-B181-D6FA27AF3984}"/>
          </ac:spMkLst>
        </pc:spChg>
        <pc:spChg chg="add del mod">
          <ac:chgData name="Zhang, Yifan" userId="8f320f2d-48da-4d6f-bb66-6998ead7129a" providerId="ADAL" clId="{6325D455-4510-4E75-AA6F-99918B425868}" dt="2020-09-11T19:32:28.173" v="2721" actId="478"/>
          <ac:spMkLst>
            <pc:docMk/>
            <pc:sldMk cId="2859681520" sldId="269"/>
            <ac:spMk id="149" creationId="{1BDF08C2-78A1-4D4B-86E9-9656C817FA7B}"/>
          </ac:spMkLst>
        </pc:spChg>
        <pc:spChg chg="del">
          <ac:chgData name="Zhang, Yifan" userId="8f320f2d-48da-4d6f-bb66-6998ead7129a" providerId="ADAL" clId="{6325D455-4510-4E75-AA6F-99918B425868}" dt="2020-09-11T19:23:19.059" v="2655" actId="478"/>
          <ac:spMkLst>
            <pc:docMk/>
            <pc:sldMk cId="2859681520" sldId="269"/>
            <ac:spMk id="150" creationId="{A1AC9006-DB92-443F-96BC-B483A9FEE5A3}"/>
          </ac:spMkLst>
        </pc:spChg>
        <pc:spChg chg="add del mod">
          <ac:chgData name="Zhang, Yifan" userId="8f320f2d-48da-4d6f-bb66-6998ead7129a" providerId="ADAL" clId="{6325D455-4510-4E75-AA6F-99918B425868}" dt="2020-09-11T19:33:45.772" v="2740" actId="478"/>
          <ac:spMkLst>
            <pc:docMk/>
            <pc:sldMk cId="2859681520" sldId="269"/>
            <ac:spMk id="151" creationId="{F9660241-67CF-4F18-864F-601B8719F4C4}"/>
          </ac:spMkLst>
        </pc:spChg>
        <pc:spChg chg="del">
          <ac:chgData name="Zhang, Yifan" userId="8f320f2d-48da-4d6f-bb66-6998ead7129a" providerId="ADAL" clId="{6325D455-4510-4E75-AA6F-99918B425868}" dt="2020-09-11T19:23:17.011" v="2654" actId="478"/>
          <ac:spMkLst>
            <pc:docMk/>
            <pc:sldMk cId="2859681520" sldId="269"/>
            <ac:spMk id="152" creationId="{DBA19E84-91F1-4BE9-A873-FCA49B6E9FEE}"/>
          </ac:spMkLst>
        </pc:spChg>
        <pc:spChg chg="add del mod">
          <ac:chgData name="Zhang, Yifan" userId="8f320f2d-48da-4d6f-bb66-6998ead7129a" providerId="ADAL" clId="{6325D455-4510-4E75-AA6F-99918B425868}" dt="2020-09-11T19:33:55.836" v="2742" actId="478"/>
          <ac:spMkLst>
            <pc:docMk/>
            <pc:sldMk cId="2859681520" sldId="269"/>
            <ac:spMk id="153" creationId="{C2274DB9-DB0B-4738-9ECC-434D6239EDDA}"/>
          </ac:spMkLst>
        </pc:spChg>
        <pc:spChg chg="mod">
          <ac:chgData name="Zhang, Yifan" userId="8f320f2d-48da-4d6f-bb66-6998ead7129a" providerId="ADAL" clId="{6325D455-4510-4E75-AA6F-99918B425868}" dt="2020-09-11T19:24:02.284" v="2670" actId="13822"/>
          <ac:spMkLst>
            <pc:docMk/>
            <pc:sldMk cId="2859681520" sldId="269"/>
            <ac:spMk id="154" creationId="{B21953B3-8EA1-4B67-A1AB-A931C254C538}"/>
          </ac:spMkLst>
        </pc:spChg>
        <pc:spChg chg="add del mod">
          <ac:chgData name="Zhang, Yifan" userId="8f320f2d-48da-4d6f-bb66-6998ead7129a" providerId="ADAL" clId="{6325D455-4510-4E75-AA6F-99918B425868}" dt="2020-09-11T19:32:30.842" v="2722" actId="478"/>
          <ac:spMkLst>
            <pc:docMk/>
            <pc:sldMk cId="2859681520" sldId="269"/>
            <ac:spMk id="155" creationId="{E7083EC9-5983-416A-8D35-75A938164C2E}"/>
          </ac:spMkLst>
        </pc:spChg>
        <pc:spChg chg="del">
          <ac:chgData name="Zhang, Yifan" userId="8f320f2d-48da-4d6f-bb66-6998ead7129a" providerId="ADAL" clId="{6325D455-4510-4E75-AA6F-99918B425868}" dt="2020-09-11T19:23:14.191" v="2653" actId="478"/>
          <ac:spMkLst>
            <pc:docMk/>
            <pc:sldMk cId="2859681520" sldId="269"/>
            <ac:spMk id="156" creationId="{8BEA3491-DC8E-4D8E-9583-C28C9BAB3ED6}"/>
          </ac:spMkLst>
        </pc:spChg>
        <pc:spChg chg="add del mod">
          <ac:chgData name="Zhang, Yifan" userId="8f320f2d-48da-4d6f-bb66-6998ead7129a" providerId="ADAL" clId="{6325D455-4510-4E75-AA6F-99918B425868}" dt="2020-09-11T19:34:25.643" v="2748" actId="478"/>
          <ac:spMkLst>
            <pc:docMk/>
            <pc:sldMk cId="2859681520" sldId="269"/>
            <ac:spMk id="157" creationId="{B53DF377-7D97-4058-80EA-8F49B15FCF20}"/>
          </ac:spMkLst>
        </pc:spChg>
        <pc:spChg chg="mod">
          <ac:chgData name="Zhang, Yifan" userId="8f320f2d-48da-4d6f-bb66-6998ead7129a" providerId="ADAL" clId="{6325D455-4510-4E75-AA6F-99918B425868}" dt="2020-09-11T19:24:02.284" v="2670" actId="13822"/>
          <ac:spMkLst>
            <pc:docMk/>
            <pc:sldMk cId="2859681520" sldId="269"/>
            <ac:spMk id="158" creationId="{93621F66-4635-414F-A5EF-4F72E84BD408}"/>
          </ac:spMkLst>
        </pc:spChg>
        <pc:spChg chg="add del mod">
          <ac:chgData name="Zhang, Yifan" userId="8f320f2d-48da-4d6f-bb66-6998ead7129a" providerId="ADAL" clId="{6325D455-4510-4E75-AA6F-99918B425868}" dt="2020-09-11T19:32:32.643" v="2723" actId="478"/>
          <ac:spMkLst>
            <pc:docMk/>
            <pc:sldMk cId="2859681520" sldId="269"/>
            <ac:spMk id="159" creationId="{5800E105-C8EB-480B-97D0-742131DCC0EE}"/>
          </ac:spMkLst>
        </pc:spChg>
        <pc:spChg chg="del">
          <ac:chgData name="Zhang, Yifan" userId="8f320f2d-48da-4d6f-bb66-6998ead7129a" providerId="ADAL" clId="{6325D455-4510-4E75-AA6F-99918B425868}" dt="2020-09-11T19:23:12.495" v="2652" actId="478"/>
          <ac:spMkLst>
            <pc:docMk/>
            <pc:sldMk cId="2859681520" sldId="269"/>
            <ac:spMk id="160" creationId="{E2619048-0E7A-40BF-80E0-D12AB61AB71D}"/>
          </ac:spMkLst>
        </pc:spChg>
        <pc:spChg chg="add del mod">
          <ac:chgData name="Zhang, Yifan" userId="8f320f2d-48da-4d6f-bb66-6998ead7129a" providerId="ADAL" clId="{6325D455-4510-4E75-AA6F-99918B425868}" dt="2020-09-11T19:34:36.314" v="2751" actId="478"/>
          <ac:spMkLst>
            <pc:docMk/>
            <pc:sldMk cId="2859681520" sldId="269"/>
            <ac:spMk id="161" creationId="{5C79AA87-5931-4F41-9372-BB7CB0B8D276}"/>
          </ac:spMkLst>
        </pc:spChg>
        <pc:spChg chg="del">
          <ac:chgData name="Zhang, Yifan" userId="8f320f2d-48da-4d6f-bb66-6998ead7129a" providerId="ADAL" clId="{6325D455-4510-4E75-AA6F-99918B425868}" dt="2020-09-11T19:23:12.495" v="2652" actId="478"/>
          <ac:spMkLst>
            <pc:docMk/>
            <pc:sldMk cId="2859681520" sldId="269"/>
            <ac:spMk id="162" creationId="{DA52F439-79F6-4220-81C9-D00AD1B54B0E}"/>
          </ac:spMkLst>
        </pc:spChg>
        <pc:spChg chg="add del mod">
          <ac:chgData name="Zhang, Yifan" userId="8f320f2d-48da-4d6f-bb66-6998ead7129a" providerId="ADAL" clId="{6325D455-4510-4E75-AA6F-99918B425868}" dt="2020-09-11T19:34:37.456" v="2752" actId="478"/>
          <ac:spMkLst>
            <pc:docMk/>
            <pc:sldMk cId="2859681520" sldId="269"/>
            <ac:spMk id="163" creationId="{D26BF070-E238-4942-AC36-0061852281B3}"/>
          </ac:spMkLst>
        </pc:spChg>
        <pc:spChg chg="del">
          <ac:chgData name="Zhang, Yifan" userId="8f320f2d-48da-4d6f-bb66-6998ead7129a" providerId="ADAL" clId="{6325D455-4510-4E75-AA6F-99918B425868}" dt="2020-09-11T19:23:12.495" v="2652" actId="478"/>
          <ac:spMkLst>
            <pc:docMk/>
            <pc:sldMk cId="2859681520" sldId="269"/>
            <ac:spMk id="164" creationId="{6E2D4B35-BD4E-4E0A-B51A-DCD234450AA0}"/>
          </ac:spMkLst>
        </pc:spChg>
        <pc:spChg chg="add del mod">
          <ac:chgData name="Zhang, Yifan" userId="8f320f2d-48da-4d6f-bb66-6998ead7129a" providerId="ADAL" clId="{6325D455-4510-4E75-AA6F-99918B425868}" dt="2020-09-11T19:32:34.179" v="2724" actId="478"/>
          <ac:spMkLst>
            <pc:docMk/>
            <pc:sldMk cId="2859681520" sldId="269"/>
            <ac:spMk id="165" creationId="{98768DA2-DFA6-4F6A-BB32-06E2E012B962}"/>
          </ac:spMkLst>
        </pc:spChg>
        <pc:spChg chg="del">
          <ac:chgData name="Zhang, Yifan" userId="8f320f2d-48da-4d6f-bb66-6998ead7129a" providerId="ADAL" clId="{6325D455-4510-4E75-AA6F-99918B425868}" dt="2020-09-11T19:23:12.495" v="2652" actId="478"/>
          <ac:spMkLst>
            <pc:docMk/>
            <pc:sldMk cId="2859681520" sldId="269"/>
            <ac:spMk id="166" creationId="{0832392A-DEC5-4C40-92CA-AA1BFA232DD9}"/>
          </ac:spMkLst>
        </pc:spChg>
        <pc:spChg chg="add del mod">
          <ac:chgData name="Zhang, Yifan" userId="8f320f2d-48da-4d6f-bb66-6998ead7129a" providerId="ADAL" clId="{6325D455-4510-4E75-AA6F-99918B425868}" dt="2020-09-11T19:34:50.916" v="2755" actId="478"/>
          <ac:spMkLst>
            <pc:docMk/>
            <pc:sldMk cId="2859681520" sldId="269"/>
            <ac:spMk id="167" creationId="{CFB1E778-765D-4B0E-ADAE-F05C882F5AD6}"/>
          </ac:spMkLst>
        </pc:spChg>
        <pc:spChg chg="del">
          <ac:chgData name="Zhang, Yifan" userId="8f320f2d-48da-4d6f-bb66-6998ead7129a" providerId="ADAL" clId="{6325D455-4510-4E75-AA6F-99918B425868}" dt="2020-09-11T19:23:10.018" v="2651" actId="478"/>
          <ac:spMkLst>
            <pc:docMk/>
            <pc:sldMk cId="2859681520" sldId="269"/>
            <ac:spMk id="168" creationId="{F1E0858D-AF39-4FE9-86C6-C0505469AF24}"/>
          </ac:spMkLst>
        </pc:spChg>
        <pc:spChg chg="add del mod">
          <ac:chgData name="Zhang, Yifan" userId="8f320f2d-48da-4d6f-bb66-6998ead7129a" providerId="ADAL" clId="{6325D455-4510-4E75-AA6F-99918B425868}" dt="2020-09-11T19:35:05.467" v="2758" actId="478"/>
          <ac:spMkLst>
            <pc:docMk/>
            <pc:sldMk cId="2859681520" sldId="269"/>
            <ac:spMk id="169" creationId="{4F5A6D17-84C2-4945-BD42-D5AF13011176}"/>
          </ac:spMkLst>
        </pc:spChg>
        <pc:spChg chg="del">
          <ac:chgData name="Zhang, Yifan" userId="8f320f2d-48da-4d6f-bb66-6998ead7129a" providerId="ADAL" clId="{6325D455-4510-4E75-AA6F-99918B425868}" dt="2020-09-11T19:23:10.018" v="2651" actId="478"/>
          <ac:spMkLst>
            <pc:docMk/>
            <pc:sldMk cId="2859681520" sldId="269"/>
            <ac:spMk id="170" creationId="{5C81191E-45FA-498C-8181-55EBABAA0F0C}"/>
          </ac:spMkLst>
        </pc:spChg>
        <pc:spChg chg="add del mod">
          <ac:chgData name="Zhang, Yifan" userId="8f320f2d-48da-4d6f-bb66-6998ead7129a" providerId="ADAL" clId="{6325D455-4510-4E75-AA6F-99918B425868}" dt="2020-09-11T19:35:12.417" v="2760" actId="478"/>
          <ac:spMkLst>
            <pc:docMk/>
            <pc:sldMk cId="2859681520" sldId="269"/>
            <ac:spMk id="171" creationId="{E5C9C3DA-DF53-46E5-B734-1393AE7E7AD7}"/>
          </ac:spMkLst>
        </pc:spChg>
        <pc:spChg chg="mod">
          <ac:chgData name="Zhang, Yifan" userId="8f320f2d-48da-4d6f-bb66-6998ead7129a" providerId="ADAL" clId="{6325D455-4510-4E75-AA6F-99918B425868}" dt="2020-09-11T19:24:02.284" v="2670" actId="13822"/>
          <ac:spMkLst>
            <pc:docMk/>
            <pc:sldMk cId="2859681520" sldId="269"/>
            <ac:spMk id="172" creationId="{CA38D0D1-66F7-49DE-9BD1-12D8BBCD0FBE}"/>
          </ac:spMkLst>
        </pc:spChg>
        <pc:spChg chg="add del mod">
          <ac:chgData name="Zhang, Yifan" userId="8f320f2d-48da-4d6f-bb66-6998ead7129a" providerId="ADAL" clId="{6325D455-4510-4E75-AA6F-99918B425868}" dt="2020-09-11T19:32:58.682" v="2728" actId="478"/>
          <ac:spMkLst>
            <pc:docMk/>
            <pc:sldMk cId="2859681520" sldId="269"/>
            <ac:spMk id="173" creationId="{458424C2-0AB2-469D-B28A-7D5B8640AEAE}"/>
          </ac:spMkLst>
        </pc:spChg>
        <pc:spChg chg="del">
          <ac:chgData name="Zhang, Yifan" userId="8f320f2d-48da-4d6f-bb66-6998ead7129a" providerId="ADAL" clId="{6325D455-4510-4E75-AA6F-99918B425868}" dt="2020-09-11T19:22:59.356" v="2646" actId="478"/>
          <ac:spMkLst>
            <pc:docMk/>
            <pc:sldMk cId="2859681520" sldId="269"/>
            <ac:spMk id="174" creationId="{B80AE49D-0D27-4D71-AC29-D0E3C995DBA8}"/>
          </ac:spMkLst>
        </pc:spChg>
        <pc:spChg chg="add del mod">
          <ac:chgData name="Zhang, Yifan" userId="8f320f2d-48da-4d6f-bb66-6998ead7129a" providerId="ADAL" clId="{6325D455-4510-4E75-AA6F-99918B425868}" dt="2020-09-11T19:28:20.042" v="2688" actId="478"/>
          <ac:spMkLst>
            <pc:docMk/>
            <pc:sldMk cId="2859681520" sldId="269"/>
            <ac:spMk id="175" creationId="{3B582474-575D-4593-94F1-36EFD8CA511E}"/>
          </ac:spMkLst>
        </pc:spChg>
        <pc:spChg chg="del">
          <ac:chgData name="Zhang, Yifan" userId="8f320f2d-48da-4d6f-bb66-6998ead7129a" providerId="ADAL" clId="{6325D455-4510-4E75-AA6F-99918B425868}" dt="2020-09-11T19:22:57.205" v="2645" actId="478"/>
          <ac:spMkLst>
            <pc:docMk/>
            <pc:sldMk cId="2859681520" sldId="269"/>
            <ac:spMk id="176" creationId="{5F873F1B-C998-4E22-A731-C40509FCAB73}"/>
          </ac:spMkLst>
        </pc:spChg>
        <pc:spChg chg="add del mod">
          <ac:chgData name="Zhang, Yifan" userId="8f320f2d-48da-4d6f-bb66-6998ead7129a" providerId="ADAL" clId="{6325D455-4510-4E75-AA6F-99918B425868}" dt="2020-09-11T19:29:53.066" v="2700" actId="478"/>
          <ac:spMkLst>
            <pc:docMk/>
            <pc:sldMk cId="2859681520" sldId="269"/>
            <ac:spMk id="177" creationId="{A848C70E-FE64-4153-9EE0-23D661FA3258}"/>
          </ac:spMkLst>
        </pc:spChg>
        <pc:spChg chg="del">
          <ac:chgData name="Zhang, Yifan" userId="8f320f2d-48da-4d6f-bb66-6998ead7129a" providerId="ADAL" clId="{6325D455-4510-4E75-AA6F-99918B425868}" dt="2020-09-11T19:22:48.814" v="2643" actId="478"/>
          <ac:spMkLst>
            <pc:docMk/>
            <pc:sldMk cId="2859681520" sldId="269"/>
            <ac:spMk id="178" creationId="{5034FE50-9799-44D5-BE54-A367FEE471D3}"/>
          </ac:spMkLst>
        </pc:spChg>
        <pc:spChg chg="add del mod">
          <ac:chgData name="Zhang, Yifan" userId="8f320f2d-48da-4d6f-bb66-6998ead7129a" providerId="ADAL" clId="{6325D455-4510-4E75-AA6F-99918B425868}" dt="2020-09-11T19:29:55.978" v="2703" actId="478"/>
          <ac:spMkLst>
            <pc:docMk/>
            <pc:sldMk cId="2859681520" sldId="269"/>
            <ac:spMk id="179" creationId="{0A74ED80-B732-4C02-80E4-61723FBD6F16}"/>
          </ac:spMkLst>
        </pc:spChg>
        <pc:spChg chg="mod">
          <ac:chgData name="Zhang, Yifan" userId="8f320f2d-48da-4d6f-bb66-6998ead7129a" providerId="ADAL" clId="{6325D455-4510-4E75-AA6F-99918B425868}" dt="2020-09-11T19:24:02.284" v="2670" actId="13822"/>
          <ac:spMkLst>
            <pc:docMk/>
            <pc:sldMk cId="2859681520" sldId="269"/>
            <ac:spMk id="180" creationId="{5EF1E20C-CA34-47B7-B319-42A3D38AEACE}"/>
          </ac:spMkLst>
        </pc:spChg>
        <pc:spChg chg="add del mod">
          <ac:chgData name="Zhang, Yifan" userId="8f320f2d-48da-4d6f-bb66-6998ead7129a" providerId="ADAL" clId="{6325D455-4510-4E75-AA6F-99918B425868}" dt="2020-09-11T19:33:18.674" v="2732" actId="478"/>
          <ac:spMkLst>
            <pc:docMk/>
            <pc:sldMk cId="2859681520" sldId="269"/>
            <ac:spMk id="181" creationId="{6EFD3E02-F21B-4FFE-996E-74E415112661}"/>
          </ac:spMkLst>
        </pc:spChg>
        <pc:spChg chg="mod">
          <ac:chgData name="Zhang, Yifan" userId="8f320f2d-48da-4d6f-bb66-6998ead7129a" providerId="ADAL" clId="{6325D455-4510-4E75-AA6F-99918B425868}" dt="2020-09-11T19:24:02.284" v="2670" actId="13822"/>
          <ac:spMkLst>
            <pc:docMk/>
            <pc:sldMk cId="2859681520" sldId="269"/>
            <ac:spMk id="182" creationId="{93218390-9015-40D2-B566-FFB905E658A2}"/>
          </ac:spMkLst>
        </pc:spChg>
        <pc:spChg chg="add mod">
          <ac:chgData name="Zhang, Yifan" userId="8f320f2d-48da-4d6f-bb66-6998ead7129a" providerId="ADAL" clId="{6325D455-4510-4E75-AA6F-99918B425868}" dt="2020-09-11T19:41:47.794" v="2817"/>
          <ac:spMkLst>
            <pc:docMk/>
            <pc:sldMk cId="2859681520" sldId="269"/>
            <ac:spMk id="183" creationId="{1A8EA37A-A0EF-411D-940A-C94732B578BF}"/>
          </ac:spMkLst>
        </pc:spChg>
        <pc:spChg chg="del">
          <ac:chgData name="Zhang, Yifan" userId="8f320f2d-48da-4d6f-bb66-6998ead7129a" providerId="ADAL" clId="{6325D455-4510-4E75-AA6F-99918B425868}" dt="2020-09-11T19:23:17.011" v="2654" actId="478"/>
          <ac:spMkLst>
            <pc:docMk/>
            <pc:sldMk cId="2859681520" sldId="269"/>
            <ac:spMk id="184" creationId="{17956520-DF97-4A1E-83D1-C86C7DF0B209}"/>
          </ac:spMkLst>
        </pc:spChg>
        <pc:spChg chg="add mod">
          <ac:chgData name="Zhang, Yifan" userId="8f320f2d-48da-4d6f-bb66-6998ead7129a" providerId="ADAL" clId="{6325D455-4510-4E75-AA6F-99918B425868}" dt="2020-09-11T19:41:47.794" v="2817"/>
          <ac:spMkLst>
            <pc:docMk/>
            <pc:sldMk cId="2859681520" sldId="269"/>
            <ac:spMk id="185" creationId="{7BFFA482-071B-4D64-B360-A32B54702683}"/>
          </ac:spMkLst>
        </pc:spChg>
        <pc:spChg chg="del">
          <ac:chgData name="Zhang, Yifan" userId="8f320f2d-48da-4d6f-bb66-6998ead7129a" providerId="ADAL" clId="{6325D455-4510-4E75-AA6F-99918B425868}" dt="2020-09-11T19:22:47.111" v="2642" actId="478"/>
          <ac:spMkLst>
            <pc:docMk/>
            <pc:sldMk cId="2859681520" sldId="269"/>
            <ac:spMk id="186" creationId="{6C42E802-81D3-405F-8BD9-5558A6695E23}"/>
          </ac:spMkLst>
        </pc:spChg>
        <pc:spChg chg="mod">
          <ac:chgData name="Zhang, Yifan" userId="8f320f2d-48da-4d6f-bb66-6998ead7129a" providerId="ADAL" clId="{6325D455-4510-4E75-AA6F-99918B425868}" dt="2020-09-11T19:24:02.284" v="2670" actId="13822"/>
          <ac:spMkLst>
            <pc:docMk/>
            <pc:sldMk cId="2859681520" sldId="269"/>
            <ac:spMk id="188" creationId="{85C75D2E-B50D-4F7C-809F-E2CB2DE75828}"/>
          </ac:spMkLst>
        </pc:spChg>
        <pc:spChg chg="del">
          <ac:chgData name="Zhang, Yifan" userId="8f320f2d-48da-4d6f-bb66-6998ead7129a" providerId="ADAL" clId="{6325D455-4510-4E75-AA6F-99918B425868}" dt="2020-09-11T19:22:44.409" v="2641" actId="478"/>
          <ac:spMkLst>
            <pc:docMk/>
            <pc:sldMk cId="2859681520" sldId="269"/>
            <ac:spMk id="190" creationId="{0DB05FB3-AC9C-424F-AC45-40C93E78DA2D}"/>
          </ac:spMkLst>
        </pc:spChg>
        <pc:spChg chg="del">
          <ac:chgData name="Zhang, Yifan" userId="8f320f2d-48da-4d6f-bb66-6998ead7129a" providerId="ADAL" clId="{6325D455-4510-4E75-AA6F-99918B425868}" dt="2020-09-11T19:22:44.409" v="2641" actId="478"/>
          <ac:spMkLst>
            <pc:docMk/>
            <pc:sldMk cId="2859681520" sldId="269"/>
            <ac:spMk id="192" creationId="{382960EB-5B34-41D3-94EB-BEF46509DAAB}"/>
          </ac:spMkLst>
        </pc:spChg>
        <pc:spChg chg="del">
          <ac:chgData name="Zhang, Yifan" userId="8f320f2d-48da-4d6f-bb66-6998ead7129a" providerId="ADAL" clId="{6325D455-4510-4E75-AA6F-99918B425868}" dt="2020-09-11T19:22:44.409" v="2641" actId="478"/>
          <ac:spMkLst>
            <pc:docMk/>
            <pc:sldMk cId="2859681520" sldId="269"/>
            <ac:spMk id="194" creationId="{38A58C76-F877-4EFC-92C0-571EF63253DB}"/>
          </ac:spMkLst>
        </pc:spChg>
        <pc:spChg chg="del">
          <ac:chgData name="Zhang, Yifan" userId="8f320f2d-48da-4d6f-bb66-6998ead7129a" providerId="ADAL" clId="{6325D455-4510-4E75-AA6F-99918B425868}" dt="2020-09-11T19:22:44.409" v="2641" actId="478"/>
          <ac:spMkLst>
            <pc:docMk/>
            <pc:sldMk cId="2859681520" sldId="269"/>
            <ac:spMk id="196" creationId="{168619D2-FF6D-4147-90E2-3FAFD91DE499}"/>
          </ac:spMkLst>
        </pc:spChg>
        <pc:spChg chg="del">
          <ac:chgData name="Zhang, Yifan" userId="8f320f2d-48da-4d6f-bb66-6998ead7129a" providerId="ADAL" clId="{6325D455-4510-4E75-AA6F-99918B425868}" dt="2020-09-11T19:22:44.409" v="2641" actId="478"/>
          <ac:spMkLst>
            <pc:docMk/>
            <pc:sldMk cId="2859681520" sldId="269"/>
            <ac:spMk id="198" creationId="{72842800-11AD-4DF2-A264-74256EE5A90B}"/>
          </ac:spMkLst>
        </pc:spChg>
        <pc:spChg chg="del">
          <ac:chgData name="Zhang, Yifan" userId="8f320f2d-48da-4d6f-bb66-6998ead7129a" providerId="ADAL" clId="{6325D455-4510-4E75-AA6F-99918B425868}" dt="2020-09-11T19:22:44.409" v="2641" actId="478"/>
          <ac:spMkLst>
            <pc:docMk/>
            <pc:sldMk cId="2859681520" sldId="269"/>
            <ac:spMk id="200" creationId="{122664C8-CD06-46B4-9B7C-1D7AD73AF8C2}"/>
          </ac:spMkLst>
        </pc:spChg>
        <pc:spChg chg="del">
          <ac:chgData name="Zhang, Yifan" userId="8f320f2d-48da-4d6f-bb66-6998ead7129a" providerId="ADAL" clId="{6325D455-4510-4E75-AA6F-99918B425868}" dt="2020-09-11T19:22:44.409" v="2641" actId="478"/>
          <ac:spMkLst>
            <pc:docMk/>
            <pc:sldMk cId="2859681520" sldId="269"/>
            <ac:spMk id="202" creationId="{D6BFED8C-A736-4EBF-B353-425D9CCCB2AC}"/>
          </ac:spMkLst>
        </pc:spChg>
        <pc:spChg chg="del">
          <ac:chgData name="Zhang, Yifan" userId="8f320f2d-48da-4d6f-bb66-6998ead7129a" providerId="ADAL" clId="{6325D455-4510-4E75-AA6F-99918B425868}" dt="2020-09-11T19:22:40.509" v="2640" actId="478"/>
          <ac:spMkLst>
            <pc:docMk/>
            <pc:sldMk cId="2859681520" sldId="269"/>
            <ac:spMk id="204" creationId="{FF7D3EB8-E99D-4EB9-8BB3-F8D745919377}"/>
          </ac:spMkLst>
        </pc:spChg>
        <pc:spChg chg="del">
          <ac:chgData name="Zhang, Yifan" userId="8f320f2d-48da-4d6f-bb66-6998ead7129a" providerId="ADAL" clId="{6325D455-4510-4E75-AA6F-99918B425868}" dt="2020-09-11T19:22:39.835" v="2639" actId="478"/>
          <ac:spMkLst>
            <pc:docMk/>
            <pc:sldMk cId="2859681520" sldId="269"/>
            <ac:spMk id="206" creationId="{F504088B-E5DE-45B3-8F13-C8AE4C5AC890}"/>
          </ac:spMkLst>
        </pc:spChg>
        <pc:spChg chg="del">
          <ac:chgData name="Zhang, Yifan" userId="8f320f2d-48da-4d6f-bb66-6998ead7129a" providerId="ADAL" clId="{6325D455-4510-4E75-AA6F-99918B425868}" dt="2020-09-11T19:22:39.139" v="2638" actId="478"/>
          <ac:spMkLst>
            <pc:docMk/>
            <pc:sldMk cId="2859681520" sldId="269"/>
            <ac:spMk id="208" creationId="{FD188074-E780-416A-A951-D8864B8EF3D2}"/>
          </ac:spMkLst>
        </pc:spChg>
        <pc:spChg chg="mod">
          <ac:chgData name="Zhang, Yifan" userId="8f320f2d-48da-4d6f-bb66-6998ead7129a" providerId="ADAL" clId="{6325D455-4510-4E75-AA6F-99918B425868}" dt="2020-09-11T19:24:02.284" v="2670" actId="13822"/>
          <ac:spMkLst>
            <pc:docMk/>
            <pc:sldMk cId="2859681520" sldId="269"/>
            <ac:spMk id="210" creationId="{EC8CB94D-FEBA-4154-ADF5-24DE948B7F01}"/>
          </ac:spMkLst>
        </pc:spChg>
        <pc:spChg chg="mod">
          <ac:chgData name="Zhang, Yifan" userId="8f320f2d-48da-4d6f-bb66-6998ead7129a" providerId="ADAL" clId="{6325D455-4510-4E75-AA6F-99918B425868}" dt="2020-09-11T19:24:02.284" v="2670" actId="13822"/>
          <ac:spMkLst>
            <pc:docMk/>
            <pc:sldMk cId="2859681520" sldId="269"/>
            <ac:spMk id="212" creationId="{D3AB60AD-D9D8-4CA6-98AA-D12ABA76E58B}"/>
          </ac:spMkLst>
        </pc:spChg>
        <pc:spChg chg="del">
          <ac:chgData name="Zhang, Yifan" userId="8f320f2d-48da-4d6f-bb66-6998ead7129a" providerId="ADAL" clId="{6325D455-4510-4E75-AA6F-99918B425868}" dt="2020-09-11T19:22:38.135" v="2637" actId="478"/>
          <ac:spMkLst>
            <pc:docMk/>
            <pc:sldMk cId="2859681520" sldId="269"/>
            <ac:spMk id="214" creationId="{49C556CC-6E47-4CE1-AA17-87DA7296016D}"/>
          </ac:spMkLst>
        </pc:spChg>
        <pc:spChg chg="del">
          <ac:chgData name="Zhang, Yifan" userId="8f320f2d-48da-4d6f-bb66-6998ead7129a" providerId="ADAL" clId="{6325D455-4510-4E75-AA6F-99918B425868}" dt="2020-09-11T19:22:37.380" v="2636" actId="478"/>
          <ac:spMkLst>
            <pc:docMk/>
            <pc:sldMk cId="2859681520" sldId="269"/>
            <ac:spMk id="216" creationId="{1E023870-266C-4EEB-BCA5-7650675FBDCE}"/>
          </ac:spMkLst>
        </pc:spChg>
        <pc:spChg chg="del">
          <ac:chgData name="Zhang, Yifan" userId="8f320f2d-48da-4d6f-bb66-6998ead7129a" providerId="ADAL" clId="{6325D455-4510-4E75-AA6F-99918B425868}" dt="2020-09-11T19:22:47.111" v="2642" actId="478"/>
          <ac:spMkLst>
            <pc:docMk/>
            <pc:sldMk cId="2859681520" sldId="269"/>
            <ac:spMk id="218" creationId="{67EF5AEE-7352-44AC-9948-A9FBF96C0F75}"/>
          </ac:spMkLst>
        </pc:spChg>
        <pc:spChg chg="del">
          <ac:chgData name="Zhang, Yifan" userId="8f320f2d-48da-4d6f-bb66-6998ead7129a" providerId="ADAL" clId="{6325D455-4510-4E75-AA6F-99918B425868}" dt="2020-09-11T19:22:47.111" v="2642" actId="478"/>
          <ac:spMkLst>
            <pc:docMk/>
            <pc:sldMk cId="2859681520" sldId="269"/>
            <ac:spMk id="220" creationId="{D2F6D76D-DA44-43CE-9B32-3F2D80DEADF9}"/>
          </ac:spMkLst>
        </pc:spChg>
        <pc:spChg chg="del">
          <ac:chgData name="Zhang, Yifan" userId="8f320f2d-48da-4d6f-bb66-6998ead7129a" providerId="ADAL" clId="{6325D455-4510-4E75-AA6F-99918B425868}" dt="2020-09-11T19:22:44.409" v="2641" actId="478"/>
          <ac:spMkLst>
            <pc:docMk/>
            <pc:sldMk cId="2859681520" sldId="269"/>
            <ac:spMk id="222" creationId="{F811E7BD-CF00-468C-96E3-F196FD93E9B1}"/>
          </ac:spMkLst>
        </pc:spChg>
        <pc:spChg chg="del">
          <ac:chgData name="Zhang, Yifan" userId="8f320f2d-48da-4d6f-bb66-6998ead7129a" providerId="ADAL" clId="{6325D455-4510-4E75-AA6F-99918B425868}" dt="2020-09-11T19:22:44.409" v="2641" actId="478"/>
          <ac:spMkLst>
            <pc:docMk/>
            <pc:sldMk cId="2859681520" sldId="269"/>
            <ac:spMk id="224" creationId="{F1D45422-AFFE-4FD5-AFD0-AA4EA5BAAF8F}"/>
          </ac:spMkLst>
        </pc:spChg>
      </pc:sldChg>
      <pc:sldChg chg="addSp delSp modSp add mod delAnim modAnim">
        <pc:chgData name="Zhang, Yifan" userId="8f320f2d-48da-4d6f-bb66-6998ead7129a" providerId="ADAL" clId="{6325D455-4510-4E75-AA6F-99918B425868}" dt="2020-09-11T19:43:34.415" v="2858" actId="478"/>
        <pc:sldMkLst>
          <pc:docMk/>
          <pc:sldMk cId="970673719" sldId="270"/>
        </pc:sldMkLst>
        <pc:spChg chg="add del">
          <ac:chgData name="Zhang, Yifan" userId="8f320f2d-48da-4d6f-bb66-6998ead7129a" providerId="ADAL" clId="{6325D455-4510-4E75-AA6F-99918B425868}" dt="2020-09-11T19:42:54.672" v="2820" actId="478"/>
          <ac:spMkLst>
            <pc:docMk/>
            <pc:sldMk cId="970673719" sldId="270"/>
            <ac:spMk id="3" creationId="{2CB42CED-5C82-4E6A-8427-164B6E0DB99B}"/>
          </ac:spMkLst>
        </pc:spChg>
        <pc:spChg chg="add del">
          <ac:chgData name="Zhang, Yifan" userId="8f320f2d-48da-4d6f-bb66-6998ead7129a" providerId="ADAL" clId="{6325D455-4510-4E75-AA6F-99918B425868}" dt="2020-09-11T19:43:34.415" v="2858" actId="478"/>
          <ac:spMkLst>
            <pc:docMk/>
            <pc:sldMk cId="970673719" sldId="270"/>
            <ac:spMk id="4" creationId="{77F6071D-6686-4C05-8660-BA761C14B8E1}"/>
          </ac:spMkLst>
        </pc:spChg>
        <pc:spChg chg="add mod">
          <ac:chgData name="Zhang, Yifan" userId="8f320f2d-48da-4d6f-bb66-6998ead7129a" providerId="ADAL" clId="{6325D455-4510-4E75-AA6F-99918B425868}" dt="2020-09-11T19:36:15.738" v="2767" actId="13822"/>
          <ac:spMkLst>
            <pc:docMk/>
            <pc:sldMk cId="970673719" sldId="270"/>
            <ac:spMk id="23" creationId="{9D3F68F3-F317-49D2-A5AB-8CDF9CF8F00D}"/>
          </ac:spMkLst>
        </pc:spChg>
        <pc:spChg chg="add mod">
          <ac:chgData name="Zhang, Yifan" userId="8f320f2d-48da-4d6f-bb66-6998ead7129a" providerId="ADAL" clId="{6325D455-4510-4E75-AA6F-99918B425868}" dt="2020-09-11T19:36:15.738" v="2767" actId="13822"/>
          <ac:spMkLst>
            <pc:docMk/>
            <pc:sldMk cId="970673719" sldId="270"/>
            <ac:spMk id="24" creationId="{90E83FEE-5C8B-4053-9439-1598587FE3EC}"/>
          </ac:spMkLst>
        </pc:spChg>
        <pc:spChg chg="add mod">
          <ac:chgData name="Zhang, Yifan" userId="8f320f2d-48da-4d6f-bb66-6998ead7129a" providerId="ADAL" clId="{6325D455-4510-4E75-AA6F-99918B425868}" dt="2020-09-11T19:36:15.738" v="2767" actId="13822"/>
          <ac:spMkLst>
            <pc:docMk/>
            <pc:sldMk cId="970673719" sldId="270"/>
            <ac:spMk id="25" creationId="{9612ECF8-3046-401D-82BF-17945FC6729A}"/>
          </ac:spMkLst>
        </pc:spChg>
        <pc:spChg chg="add mod">
          <ac:chgData name="Zhang, Yifan" userId="8f320f2d-48da-4d6f-bb66-6998ead7129a" providerId="ADAL" clId="{6325D455-4510-4E75-AA6F-99918B425868}" dt="2020-09-11T19:36:15.738" v="2767" actId="13822"/>
          <ac:spMkLst>
            <pc:docMk/>
            <pc:sldMk cId="970673719" sldId="270"/>
            <ac:spMk id="26" creationId="{25E321CE-CA79-4867-8843-A0695894A531}"/>
          </ac:spMkLst>
        </pc:spChg>
        <pc:spChg chg="add mod">
          <ac:chgData name="Zhang, Yifan" userId="8f320f2d-48da-4d6f-bb66-6998ead7129a" providerId="ADAL" clId="{6325D455-4510-4E75-AA6F-99918B425868}" dt="2020-09-11T19:36:15.738" v="2767" actId="13822"/>
          <ac:spMkLst>
            <pc:docMk/>
            <pc:sldMk cId="970673719" sldId="270"/>
            <ac:spMk id="27" creationId="{C08F4616-BBCB-4585-8689-D45AD6912A75}"/>
          </ac:spMkLst>
        </pc:spChg>
        <pc:spChg chg="add mod">
          <ac:chgData name="Zhang, Yifan" userId="8f320f2d-48da-4d6f-bb66-6998ead7129a" providerId="ADAL" clId="{6325D455-4510-4E75-AA6F-99918B425868}" dt="2020-09-11T19:36:15.738" v="2767" actId="13822"/>
          <ac:spMkLst>
            <pc:docMk/>
            <pc:sldMk cId="970673719" sldId="270"/>
            <ac:spMk id="28" creationId="{79D66982-1B13-4618-807A-34E3849152CC}"/>
          </ac:spMkLst>
        </pc:spChg>
        <pc:spChg chg="add mod">
          <ac:chgData name="Zhang, Yifan" userId="8f320f2d-48da-4d6f-bb66-6998ead7129a" providerId="ADAL" clId="{6325D455-4510-4E75-AA6F-99918B425868}" dt="2020-09-11T19:36:15.738" v="2767" actId="13822"/>
          <ac:spMkLst>
            <pc:docMk/>
            <pc:sldMk cId="970673719" sldId="270"/>
            <ac:spMk id="29" creationId="{4EB6AF6D-D2F9-434F-A9DD-7B5A2CBBA1BF}"/>
          </ac:spMkLst>
        </pc:spChg>
        <pc:spChg chg="add mod">
          <ac:chgData name="Zhang, Yifan" userId="8f320f2d-48da-4d6f-bb66-6998ead7129a" providerId="ADAL" clId="{6325D455-4510-4E75-AA6F-99918B425868}" dt="2020-09-11T19:36:15.738" v="2767" actId="13822"/>
          <ac:spMkLst>
            <pc:docMk/>
            <pc:sldMk cId="970673719" sldId="270"/>
            <ac:spMk id="30" creationId="{25F48B2F-2ADE-4750-9C3C-951D13DB8A77}"/>
          </ac:spMkLst>
        </pc:spChg>
        <pc:spChg chg="add mod">
          <ac:chgData name="Zhang, Yifan" userId="8f320f2d-48da-4d6f-bb66-6998ead7129a" providerId="ADAL" clId="{6325D455-4510-4E75-AA6F-99918B425868}" dt="2020-09-11T19:36:15.738" v="2767" actId="13822"/>
          <ac:spMkLst>
            <pc:docMk/>
            <pc:sldMk cId="970673719" sldId="270"/>
            <ac:spMk id="31" creationId="{6F090014-ADFE-4C58-A1CF-78D4BC16AD69}"/>
          </ac:spMkLst>
        </pc:spChg>
        <pc:spChg chg="del">
          <ac:chgData name="Zhang, Yifan" userId="8f320f2d-48da-4d6f-bb66-6998ead7129a" providerId="ADAL" clId="{6325D455-4510-4E75-AA6F-99918B425868}" dt="2020-09-11T19:35:33.598" v="2762" actId="478"/>
          <ac:spMkLst>
            <pc:docMk/>
            <pc:sldMk cId="970673719" sldId="270"/>
            <ac:spMk id="32" creationId="{FC3A3231-20BC-415D-96B7-775C1F999E02}"/>
          </ac:spMkLst>
        </pc:spChg>
        <pc:spChg chg="add mod">
          <ac:chgData name="Zhang, Yifan" userId="8f320f2d-48da-4d6f-bb66-6998ead7129a" providerId="ADAL" clId="{6325D455-4510-4E75-AA6F-99918B425868}" dt="2020-09-11T19:36:15.738" v="2767" actId="13822"/>
          <ac:spMkLst>
            <pc:docMk/>
            <pc:sldMk cId="970673719" sldId="270"/>
            <ac:spMk id="33" creationId="{156D0FA5-F263-4339-9BB7-E4615D8A40C0}"/>
          </ac:spMkLst>
        </pc:spChg>
        <pc:spChg chg="add mod">
          <ac:chgData name="Zhang, Yifan" userId="8f320f2d-48da-4d6f-bb66-6998ead7129a" providerId="ADAL" clId="{6325D455-4510-4E75-AA6F-99918B425868}" dt="2020-09-11T19:36:15.738" v="2767" actId="13822"/>
          <ac:spMkLst>
            <pc:docMk/>
            <pc:sldMk cId="970673719" sldId="270"/>
            <ac:spMk id="34" creationId="{7EC3D8E7-9C75-4C58-9A45-22AE771B86D7}"/>
          </ac:spMkLst>
        </pc:spChg>
        <pc:spChg chg="add mod">
          <ac:chgData name="Zhang, Yifan" userId="8f320f2d-48da-4d6f-bb66-6998ead7129a" providerId="ADAL" clId="{6325D455-4510-4E75-AA6F-99918B425868}" dt="2020-09-11T19:36:15.738" v="2767" actId="13822"/>
          <ac:spMkLst>
            <pc:docMk/>
            <pc:sldMk cId="970673719" sldId="270"/>
            <ac:spMk id="35" creationId="{CAC0A1FF-15BA-4673-981C-CF23F250D584}"/>
          </ac:spMkLst>
        </pc:spChg>
        <pc:spChg chg="add mod">
          <ac:chgData name="Zhang, Yifan" userId="8f320f2d-48da-4d6f-bb66-6998ead7129a" providerId="ADAL" clId="{6325D455-4510-4E75-AA6F-99918B425868}" dt="2020-09-11T19:36:15.738" v="2767" actId="13822"/>
          <ac:spMkLst>
            <pc:docMk/>
            <pc:sldMk cId="970673719" sldId="270"/>
            <ac:spMk id="36" creationId="{29ABA0B8-1583-434E-848E-D9C849D2C6C7}"/>
          </ac:spMkLst>
        </pc:spChg>
        <pc:spChg chg="add mod">
          <ac:chgData name="Zhang, Yifan" userId="8f320f2d-48da-4d6f-bb66-6998ead7129a" providerId="ADAL" clId="{6325D455-4510-4E75-AA6F-99918B425868}" dt="2020-09-11T19:36:15.738" v="2767" actId="13822"/>
          <ac:spMkLst>
            <pc:docMk/>
            <pc:sldMk cId="970673719" sldId="270"/>
            <ac:spMk id="37" creationId="{80B90335-E536-4BD7-A3F0-F32B39B5B828}"/>
          </ac:spMkLst>
        </pc:spChg>
        <pc:spChg chg="del">
          <ac:chgData name="Zhang, Yifan" userId="8f320f2d-48da-4d6f-bb66-6998ead7129a" providerId="ADAL" clId="{6325D455-4510-4E75-AA6F-99918B425868}" dt="2020-09-11T19:35:33.598" v="2762" actId="478"/>
          <ac:spMkLst>
            <pc:docMk/>
            <pc:sldMk cId="970673719" sldId="270"/>
            <ac:spMk id="38" creationId="{2A3DA5F9-03C1-4DD9-97C7-A2D285D09A2B}"/>
          </ac:spMkLst>
        </pc:spChg>
        <pc:spChg chg="add mod">
          <ac:chgData name="Zhang, Yifan" userId="8f320f2d-48da-4d6f-bb66-6998ead7129a" providerId="ADAL" clId="{6325D455-4510-4E75-AA6F-99918B425868}" dt="2020-09-11T19:36:15.738" v="2767" actId="13822"/>
          <ac:spMkLst>
            <pc:docMk/>
            <pc:sldMk cId="970673719" sldId="270"/>
            <ac:spMk id="39" creationId="{A1340560-6F39-4B69-B811-0DFA0EA79D25}"/>
          </ac:spMkLst>
        </pc:spChg>
        <pc:spChg chg="add mod">
          <ac:chgData name="Zhang, Yifan" userId="8f320f2d-48da-4d6f-bb66-6998ead7129a" providerId="ADAL" clId="{6325D455-4510-4E75-AA6F-99918B425868}" dt="2020-09-11T19:36:15.738" v="2767" actId="13822"/>
          <ac:spMkLst>
            <pc:docMk/>
            <pc:sldMk cId="970673719" sldId="270"/>
            <ac:spMk id="40" creationId="{C6E83507-38D7-4FF1-8D7A-9F81CB838E9F}"/>
          </ac:spMkLst>
        </pc:spChg>
        <pc:spChg chg="add mod">
          <ac:chgData name="Zhang, Yifan" userId="8f320f2d-48da-4d6f-bb66-6998ead7129a" providerId="ADAL" clId="{6325D455-4510-4E75-AA6F-99918B425868}" dt="2020-09-11T19:36:15.738" v="2767" actId="13822"/>
          <ac:spMkLst>
            <pc:docMk/>
            <pc:sldMk cId="970673719" sldId="270"/>
            <ac:spMk id="41" creationId="{5BDE54DA-5C7D-4345-A9B9-6D393E1CA663}"/>
          </ac:spMkLst>
        </pc:spChg>
        <pc:spChg chg="del">
          <ac:chgData name="Zhang, Yifan" userId="8f320f2d-48da-4d6f-bb66-6998ead7129a" providerId="ADAL" clId="{6325D455-4510-4E75-AA6F-99918B425868}" dt="2020-09-11T19:35:33.598" v="2762" actId="478"/>
          <ac:spMkLst>
            <pc:docMk/>
            <pc:sldMk cId="970673719" sldId="270"/>
            <ac:spMk id="42" creationId="{67544EA8-4A08-4538-B3F6-6782270EC1AC}"/>
          </ac:spMkLst>
        </pc:spChg>
        <pc:spChg chg="add mod">
          <ac:chgData name="Zhang, Yifan" userId="8f320f2d-48da-4d6f-bb66-6998ead7129a" providerId="ADAL" clId="{6325D455-4510-4E75-AA6F-99918B425868}" dt="2020-09-11T19:36:15.738" v="2767" actId="13822"/>
          <ac:spMkLst>
            <pc:docMk/>
            <pc:sldMk cId="970673719" sldId="270"/>
            <ac:spMk id="43" creationId="{BBBAA891-E0C9-466A-8DAD-5B6EA41E8917}"/>
          </ac:spMkLst>
        </pc:spChg>
        <pc:spChg chg="add mod">
          <ac:chgData name="Zhang, Yifan" userId="8f320f2d-48da-4d6f-bb66-6998ead7129a" providerId="ADAL" clId="{6325D455-4510-4E75-AA6F-99918B425868}" dt="2020-09-11T19:36:15.738" v="2767" actId="13822"/>
          <ac:spMkLst>
            <pc:docMk/>
            <pc:sldMk cId="970673719" sldId="270"/>
            <ac:spMk id="44" creationId="{2D42E9BF-BF2D-43E8-85EF-3281A05A8265}"/>
          </ac:spMkLst>
        </pc:spChg>
        <pc:spChg chg="add mod">
          <ac:chgData name="Zhang, Yifan" userId="8f320f2d-48da-4d6f-bb66-6998ead7129a" providerId="ADAL" clId="{6325D455-4510-4E75-AA6F-99918B425868}" dt="2020-09-11T19:36:15.738" v="2767" actId="13822"/>
          <ac:spMkLst>
            <pc:docMk/>
            <pc:sldMk cId="970673719" sldId="270"/>
            <ac:spMk id="45" creationId="{7CB1F9B2-0B70-4D78-8BEA-3893EEA82F27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46" creationId="{E6FCDD9E-D16D-4A83-932F-EABFB6A66FF2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47" creationId="{50E059CC-A280-48A3-A77C-4859FEB1753B}"/>
          </ac:spMkLst>
        </pc:spChg>
        <pc:spChg chg="del">
          <ac:chgData name="Zhang, Yifan" userId="8f320f2d-48da-4d6f-bb66-6998ead7129a" providerId="ADAL" clId="{6325D455-4510-4E75-AA6F-99918B425868}" dt="2020-09-11T19:35:33.598" v="2762" actId="478"/>
          <ac:spMkLst>
            <pc:docMk/>
            <pc:sldMk cId="970673719" sldId="270"/>
            <ac:spMk id="48" creationId="{AA5E6885-499A-4B13-A752-322C778EB089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49" creationId="{B247A8FC-47DE-4413-B0D0-4030906E3366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50" creationId="{48B8A830-EECB-4ACA-9270-846BB4207EDD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51" creationId="{847C1068-DEB1-490B-ABAC-55EE56FB0DA1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52" creationId="{E609914C-932B-427F-A1EC-DC89B5498C0E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53" creationId="{7A22A8E0-484F-437D-B915-04A00611C15B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54" creationId="{98A98F52-9DF5-44CB-953B-8676372034A1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55" creationId="{2B022B40-5A95-45E6-AF74-C373E334D039}"/>
          </ac:spMkLst>
        </pc:spChg>
        <pc:spChg chg="del">
          <ac:chgData name="Zhang, Yifan" userId="8f320f2d-48da-4d6f-bb66-6998ead7129a" providerId="ADAL" clId="{6325D455-4510-4E75-AA6F-99918B425868}" dt="2020-09-11T19:35:33.598" v="2762" actId="478"/>
          <ac:spMkLst>
            <pc:docMk/>
            <pc:sldMk cId="970673719" sldId="270"/>
            <ac:spMk id="56" creationId="{4514EBF0-EF80-40F1-9D17-EDCC9988CAA6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57" creationId="{41DCADC3-601D-45EE-AA49-AE1A3F6C4ADF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58" creationId="{4ECFC5D0-BBFB-4532-AFC2-7CE52F077793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59" creationId="{68741BC2-39CA-47EE-9661-9940C6E57770}"/>
          </ac:spMkLst>
        </pc:spChg>
        <pc:spChg chg="del">
          <ac:chgData name="Zhang, Yifan" userId="8f320f2d-48da-4d6f-bb66-6998ead7129a" providerId="ADAL" clId="{6325D455-4510-4E75-AA6F-99918B425868}" dt="2020-09-11T19:35:33.598" v="2762" actId="478"/>
          <ac:spMkLst>
            <pc:docMk/>
            <pc:sldMk cId="970673719" sldId="270"/>
            <ac:spMk id="60" creationId="{8B7280AF-C8DD-4863-AC79-8FA34A53195C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61" creationId="{6337556E-080A-466A-8DB2-ACF5DE0CE3B0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62" creationId="{1A54AC56-BB42-4EA4-A311-B7B721C0478C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63" creationId="{20204445-A3FD-42CD-B111-36E43A385CA4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64" creationId="{60CF7D29-BFC4-4BF3-BBCC-0411E2E78F0A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65" creationId="{EBD81B68-6BA9-488A-AB8A-E3F20B15C0CB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66" creationId="{0D99EAAE-3C14-440F-9405-BD54FCFBB08A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67" creationId="{6EF1DC40-FC72-48FF-9637-2BDB70DF389A}"/>
          </ac:spMkLst>
        </pc:spChg>
        <pc:spChg chg="del">
          <ac:chgData name="Zhang, Yifan" userId="8f320f2d-48da-4d6f-bb66-6998ead7129a" providerId="ADAL" clId="{6325D455-4510-4E75-AA6F-99918B425868}" dt="2020-09-11T19:35:33.598" v="2762" actId="478"/>
          <ac:spMkLst>
            <pc:docMk/>
            <pc:sldMk cId="970673719" sldId="270"/>
            <ac:spMk id="68" creationId="{37C159E2-53AD-43FF-8EA7-3161934382E9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69" creationId="{CB0DD8F1-EB25-47D3-8A0F-7343B57DD122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70" creationId="{8C008CEB-F93C-4ADE-976F-877AEBDDD284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71" creationId="{DBEB8241-863F-43C3-9899-8FACB322C095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72" creationId="{A06FF709-57E3-40C3-9F53-108B9C70092A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73" creationId="{A69F8F25-8D34-4C84-A571-796C6CE86191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74" creationId="{4497ADD6-B0B1-41A8-A240-9E54CDBBE82D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75" creationId="{F8FD06B4-AADC-4B15-A881-AE0681BE06F3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76" creationId="{66739E2D-66AB-4FAB-805E-3271B19CFD7C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77" creationId="{622EA266-6BF7-4217-B995-A79A466673D5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78" creationId="{792D5079-B808-4A6A-8E0C-FD30154386F0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79" creationId="{85109ACD-C066-42E0-85FE-C31497FFE432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80" creationId="{7938276B-F2C4-4B94-B45C-F773037E1011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81" creationId="{C6838B0E-8BB8-4562-9750-A1800BACC692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82" creationId="{B17094F3-1ED6-4AEB-B666-03FEBD4817CD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83" creationId="{9F04D9AE-89B2-48C9-8598-BEF56530FD74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84" creationId="{15E4F825-3A79-413A-BAD0-99D99FA9FE60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85" creationId="{FD96C47B-A635-4D02-9416-37BE85112FA2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86" creationId="{5A593F96-53DF-46E4-8350-14FEB2163F05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87" creationId="{C09F684D-6142-4736-92DD-1659EF4277B9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88" creationId="{BE0E08D1-AC29-4FFC-9585-98A68E1242D8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89" creationId="{A4BACE55-3E5A-4F37-8EDC-4A89288337B9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90" creationId="{8EDF0E39-B522-4550-B812-D51205234C9B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91" creationId="{5B3750F8-A1C1-477E-825A-0DB8A3CF9D0A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92" creationId="{561A7F7A-8735-48DF-9359-1CBAE43E583E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93" creationId="{ED4FE083-FF46-49F5-85F9-7BDD542E85EE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94" creationId="{F654A0ED-7799-4EA3-BD2B-857A65ED69C7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95" creationId="{BC59821E-A7C5-46DA-95ED-A8CF558A6561}"/>
          </ac:spMkLst>
        </pc:spChg>
        <pc:spChg chg="del">
          <ac:chgData name="Zhang, Yifan" userId="8f320f2d-48da-4d6f-bb66-6998ead7129a" providerId="ADAL" clId="{6325D455-4510-4E75-AA6F-99918B425868}" dt="2020-09-11T19:35:33.598" v="2762" actId="478"/>
          <ac:spMkLst>
            <pc:docMk/>
            <pc:sldMk cId="970673719" sldId="270"/>
            <ac:spMk id="96" creationId="{52E9D16D-3A2B-468C-ACF0-18785A8C1B71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97" creationId="{B49C7863-1BF0-457D-A74E-A8C2B6E6E272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98" creationId="{A5AF9976-006A-40F5-B73B-A50D4C2B42BB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99" creationId="{7796E111-95FB-4181-A3B9-4F982CBE188E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00" creationId="{1F4ED47D-19C5-4D84-B9BF-30FF5894E5B0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01" creationId="{1744D1AC-801B-43F5-8023-A89A95167D23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02" creationId="{36057FA3-18CF-48BF-AF92-45224719EB6E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03" creationId="{432EBD3C-50C7-43EE-9820-437A27677ABE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04" creationId="{D0F05EA9-1DF6-4180-8782-F1833F674217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05" creationId="{2A7F3442-8D54-4038-A482-FECF2109666E}"/>
          </ac:spMkLst>
        </pc:spChg>
        <pc:spChg chg="del">
          <ac:chgData name="Zhang, Yifan" userId="8f320f2d-48da-4d6f-bb66-6998ead7129a" providerId="ADAL" clId="{6325D455-4510-4E75-AA6F-99918B425868}" dt="2020-09-11T19:35:33.598" v="2762" actId="478"/>
          <ac:spMkLst>
            <pc:docMk/>
            <pc:sldMk cId="970673719" sldId="270"/>
            <ac:spMk id="106" creationId="{F045F2A3-A1DF-4215-8C10-6568CF1FA889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07" creationId="{A4B2AFE3-23C6-433C-AA64-F2A240369CE7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08" creationId="{5380E2C6-371C-4AAF-84C7-F209E076EE81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09" creationId="{001F3624-A31C-4B6C-8CCA-CF83184B4F79}"/>
          </ac:spMkLst>
        </pc:spChg>
        <pc:spChg chg="del">
          <ac:chgData name="Zhang, Yifan" userId="8f320f2d-48da-4d6f-bb66-6998ead7129a" providerId="ADAL" clId="{6325D455-4510-4E75-AA6F-99918B425868}" dt="2020-09-11T19:35:33.598" v="2762" actId="478"/>
          <ac:spMkLst>
            <pc:docMk/>
            <pc:sldMk cId="970673719" sldId="270"/>
            <ac:spMk id="110" creationId="{514D8B0C-AA05-4258-BA87-36D0801DE36C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11" creationId="{AF548F47-771A-4569-BD25-FB25FDFA3956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12" creationId="{8E4FC0E0-4D9D-4979-A3DA-7899B521CF92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13" creationId="{E57469A8-AEC9-4CEA-BEB9-3CA1C530AF51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14" creationId="{40AE1CF0-22FB-4A5E-A085-B03DBDFADD64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15" creationId="{966B0FE5-72EA-4A05-9927-BBE2347C5439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16" creationId="{C5D55569-7472-43FE-9C70-22BFFEC829A1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17" creationId="{DC561E68-202B-4ADF-848E-7FF8030D03D8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18" creationId="{CA8455A9-E56C-48D6-A42E-47267B4117B0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19" creationId="{C9838ECA-2FE9-4BC0-BACB-C08782AA6DFF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20" creationId="{7A50B853-7A1A-4897-9BD8-99F0DF60E2C2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21" creationId="{14F62EB4-6784-46BB-AAAD-6036D48CAFFB}"/>
          </ac:spMkLst>
        </pc:spChg>
        <pc:spChg chg="del">
          <ac:chgData name="Zhang, Yifan" userId="8f320f2d-48da-4d6f-bb66-6998ead7129a" providerId="ADAL" clId="{6325D455-4510-4E75-AA6F-99918B425868}" dt="2020-09-11T19:35:33.598" v="2762" actId="478"/>
          <ac:spMkLst>
            <pc:docMk/>
            <pc:sldMk cId="970673719" sldId="270"/>
            <ac:spMk id="122" creationId="{5520A7CD-2AC1-4534-9A52-919FB731F0E9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23" creationId="{A66BB527-BFDD-45A3-8A44-C43C90CB94DC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24" creationId="{BEED3F44-8C84-4EB3-85F2-A62531043048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25" creationId="{BF44DBAB-095B-48BD-BA01-6B92C1E54CC8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26" creationId="{446280AD-1FDC-4E12-BC21-6759BBDF4AAB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27" creationId="{49878B97-70B8-4424-800D-2FAA8655C084}"/>
          </ac:spMkLst>
        </pc:spChg>
        <pc:spChg chg="del">
          <ac:chgData name="Zhang, Yifan" userId="8f320f2d-48da-4d6f-bb66-6998ead7129a" providerId="ADAL" clId="{6325D455-4510-4E75-AA6F-99918B425868}" dt="2020-09-11T19:35:33.598" v="2762" actId="478"/>
          <ac:spMkLst>
            <pc:docMk/>
            <pc:sldMk cId="970673719" sldId="270"/>
            <ac:spMk id="128" creationId="{172FFB41-D18E-4E18-B6DA-AB1CA8193BC3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29" creationId="{0713A9B4-EB75-4B86-B086-35AE912F2EFA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30" creationId="{5E323066-043B-4068-A6A0-C5FE4C0F8C01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31" creationId="{44574020-C772-4717-9E80-0DA15C3A015D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32" creationId="{1C1C2963-563E-4967-8D9D-58AD4996F765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33" creationId="{FF21146E-F6B0-4FDC-BAD0-346125E955BA}"/>
          </ac:spMkLst>
        </pc:spChg>
        <pc:spChg chg="add mod">
          <ac:chgData name="Zhang, Yifan" userId="8f320f2d-48da-4d6f-bb66-6998ead7129a" providerId="ADAL" clId="{6325D455-4510-4E75-AA6F-99918B425868}" dt="2020-09-11T19:35:54.243" v="2765"/>
          <ac:spMkLst>
            <pc:docMk/>
            <pc:sldMk cId="970673719" sldId="270"/>
            <ac:spMk id="134" creationId="{5896F597-C123-4314-8732-D227E683D86B}"/>
          </ac:spMkLst>
        </pc:spChg>
        <pc:spChg chg="del">
          <ac:chgData name="Zhang, Yifan" userId="8f320f2d-48da-4d6f-bb66-6998ead7129a" providerId="ADAL" clId="{6325D455-4510-4E75-AA6F-99918B425868}" dt="2020-09-11T19:35:33.598" v="2762" actId="478"/>
          <ac:spMkLst>
            <pc:docMk/>
            <pc:sldMk cId="970673719" sldId="270"/>
            <ac:spMk id="154" creationId="{B21953B3-8EA1-4B67-A1AB-A931C254C538}"/>
          </ac:spMkLst>
        </pc:spChg>
        <pc:spChg chg="del">
          <ac:chgData name="Zhang, Yifan" userId="8f320f2d-48da-4d6f-bb66-6998ead7129a" providerId="ADAL" clId="{6325D455-4510-4E75-AA6F-99918B425868}" dt="2020-09-11T19:35:33.598" v="2762" actId="478"/>
          <ac:spMkLst>
            <pc:docMk/>
            <pc:sldMk cId="970673719" sldId="270"/>
            <ac:spMk id="158" creationId="{93621F66-4635-414F-A5EF-4F72E84BD408}"/>
          </ac:spMkLst>
        </pc:spChg>
        <pc:spChg chg="del">
          <ac:chgData name="Zhang, Yifan" userId="8f320f2d-48da-4d6f-bb66-6998ead7129a" providerId="ADAL" clId="{6325D455-4510-4E75-AA6F-99918B425868}" dt="2020-09-11T19:35:33.598" v="2762" actId="478"/>
          <ac:spMkLst>
            <pc:docMk/>
            <pc:sldMk cId="970673719" sldId="270"/>
            <ac:spMk id="172" creationId="{CA38D0D1-66F7-49DE-9BD1-12D8BBCD0FBE}"/>
          </ac:spMkLst>
        </pc:spChg>
        <pc:spChg chg="del">
          <ac:chgData name="Zhang, Yifan" userId="8f320f2d-48da-4d6f-bb66-6998ead7129a" providerId="ADAL" clId="{6325D455-4510-4E75-AA6F-99918B425868}" dt="2020-09-11T19:35:33.598" v="2762" actId="478"/>
          <ac:spMkLst>
            <pc:docMk/>
            <pc:sldMk cId="970673719" sldId="270"/>
            <ac:spMk id="180" creationId="{5EF1E20C-CA34-47B7-B319-42A3D38AEACE}"/>
          </ac:spMkLst>
        </pc:spChg>
        <pc:spChg chg="del">
          <ac:chgData name="Zhang, Yifan" userId="8f320f2d-48da-4d6f-bb66-6998ead7129a" providerId="ADAL" clId="{6325D455-4510-4E75-AA6F-99918B425868}" dt="2020-09-11T19:35:33.598" v="2762" actId="478"/>
          <ac:spMkLst>
            <pc:docMk/>
            <pc:sldMk cId="970673719" sldId="270"/>
            <ac:spMk id="182" creationId="{93218390-9015-40D2-B566-FFB905E658A2}"/>
          </ac:spMkLst>
        </pc:spChg>
        <pc:spChg chg="del">
          <ac:chgData name="Zhang, Yifan" userId="8f320f2d-48da-4d6f-bb66-6998ead7129a" providerId="ADAL" clId="{6325D455-4510-4E75-AA6F-99918B425868}" dt="2020-09-11T19:35:33.598" v="2762" actId="478"/>
          <ac:spMkLst>
            <pc:docMk/>
            <pc:sldMk cId="970673719" sldId="270"/>
            <ac:spMk id="188" creationId="{85C75D2E-B50D-4F7C-809F-E2CB2DE75828}"/>
          </ac:spMkLst>
        </pc:spChg>
        <pc:spChg chg="del">
          <ac:chgData name="Zhang, Yifan" userId="8f320f2d-48da-4d6f-bb66-6998ead7129a" providerId="ADAL" clId="{6325D455-4510-4E75-AA6F-99918B425868}" dt="2020-09-11T19:35:33.598" v="2762" actId="478"/>
          <ac:spMkLst>
            <pc:docMk/>
            <pc:sldMk cId="970673719" sldId="270"/>
            <ac:spMk id="210" creationId="{EC8CB94D-FEBA-4154-ADF5-24DE948B7F01}"/>
          </ac:spMkLst>
        </pc:spChg>
        <pc:spChg chg="del">
          <ac:chgData name="Zhang, Yifan" userId="8f320f2d-48da-4d6f-bb66-6998ead7129a" providerId="ADAL" clId="{6325D455-4510-4E75-AA6F-99918B425868}" dt="2020-09-11T19:35:33.598" v="2762" actId="478"/>
          <ac:spMkLst>
            <pc:docMk/>
            <pc:sldMk cId="970673719" sldId="270"/>
            <ac:spMk id="212" creationId="{D3AB60AD-D9D8-4CA6-98AA-D12ABA76E58B}"/>
          </ac:spMkLst>
        </pc:spChg>
      </pc:sldChg>
      <pc:sldChg chg="modSp new mod">
        <pc:chgData name="Zhang, Yifan" userId="8f320f2d-48da-4d6f-bb66-6998ead7129a" providerId="ADAL" clId="{6325D455-4510-4E75-AA6F-99918B425868}" dt="2020-09-11T19:59:32.984" v="3343" actId="20577"/>
        <pc:sldMkLst>
          <pc:docMk/>
          <pc:sldMk cId="2698969279" sldId="271"/>
        </pc:sldMkLst>
        <pc:spChg chg="mod">
          <ac:chgData name="Zhang, Yifan" userId="8f320f2d-48da-4d6f-bb66-6998ead7129a" providerId="ADAL" clId="{6325D455-4510-4E75-AA6F-99918B425868}" dt="2020-09-11T19:59:32.984" v="3343" actId="20577"/>
          <ac:spMkLst>
            <pc:docMk/>
            <pc:sldMk cId="2698969279" sldId="271"/>
            <ac:spMk id="2" creationId="{EE725E57-1591-4E8C-B134-9FBDA293AEFD}"/>
          </ac:spMkLst>
        </pc:spChg>
        <pc:spChg chg="mod">
          <ac:chgData name="Zhang, Yifan" userId="8f320f2d-48da-4d6f-bb66-6998ead7129a" providerId="ADAL" clId="{6325D455-4510-4E75-AA6F-99918B425868}" dt="2020-09-11T19:53:23.437" v="2897"/>
          <ac:spMkLst>
            <pc:docMk/>
            <pc:sldMk cId="2698969279" sldId="271"/>
            <ac:spMk id="3" creationId="{D704A322-4061-4704-BE9C-B2AE128B79C3}"/>
          </ac:spMkLst>
        </pc:spChg>
      </pc:sldChg>
      <pc:sldChg chg="modSp new mod">
        <pc:chgData name="Zhang, Yifan" userId="8f320f2d-48da-4d6f-bb66-6998ead7129a" providerId="ADAL" clId="{6325D455-4510-4E75-AA6F-99918B425868}" dt="2020-09-11T19:58:56.440" v="3326" actId="20577"/>
        <pc:sldMkLst>
          <pc:docMk/>
          <pc:sldMk cId="3444254753" sldId="272"/>
        </pc:sldMkLst>
        <pc:spChg chg="mod">
          <ac:chgData name="Zhang, Yifan" userId="8f320f2d-48da-4d6f-bb66-6998ead7129a" providerId="ADAL" clId="{6325D455-4510-4E75-AA6F-99918B425868}" dt="2020-09-11T19:53:56.528" v="2928" actId="20577"/>
          <ac:spMkLst>
            <pc:docMk/>
            <pc:sldMk cId="3444254753" sldId="272"/>
            <ac:spMk id="2" creationId="{A29528EE-34CC-4817-92E2-1A03EA65FBD1}"/>
          </ac:spMkLst>
        </pc:spChg>
        <pc:spChg chg="mod">
          <ac:chgData name="Zhang, Yifan" userId="8f320f2d-48da-4d6f-bb66-6998ead7129a" providerId="ADAL" clId="{6325D455-4510-4E75-AA6F-99918B425868}" dt="2020-09-11T19:58:56.440" v="3326" actId="20577"/>
          <ac:spMkLst>
            <pc:docMk/>
            <pc:sldMk cId="3444254753" sldId="272"/>
            <ac:spMk id="3" creationId="{723C0D69-9BC8-47D3-A370-F3B0458636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F6A4-0672-4369-A95C-99D116139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C4880-5814-4143-8F5E-9A973676B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9E060-E100-404A-B19C-C9482ACA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2446-C8E3-4A87-A09E-D6FED877C23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24AFD-06A4-4725-8120-621DCD1B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FB2DF-F422-46B5-8154-BAB0139E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442B-D1AC-4E15-BB10-C936347B8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6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FBBA-E480-428D-A69E-A527D71D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A7865-6AE7-474A-81B7-7AD5D96DB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D4DC5-7A14-4CC4-A377-9D0D87A9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2446-C8E3-4A87-A09E-D6FED877C23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18EDA-2C41-4669-B5FA-606B0AD1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61C48-A223-4A4A-9888-6A539D14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442B-D1AC-4E15-BB10-C936347B8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9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E3C8E-C15E-433E-BE89-323AF4B27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1E209-201B-468A-9162-D667B5053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7DC0A-361E-4C13-8558-DD12D320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2446-C8E3-4A87-A09E-D6FED877C23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6892A-99C4-453E-97AD-9C48761F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652BB-00B5-4856-9C8F-8EC88742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442B-D1AC-4E15-BB10-C936347B8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0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E615-9CCC-4022-802C-236DE65B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06BDE-6FE1-4446-B2F6-4F3B8A169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644E0-9976-4543-84E6-EEF964A6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2446-C8E3-4A87-A09E-D6FED877C23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F17E-B78B-43CF-A8FB-8D814B33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2AE18-B912-4B57-8AED-7F25C8B2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442B-D1AC-4E15-BB10-C936347B8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6FDE-8F54-4C46-907E-96CD61CE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E35AA-6791-48A4-ADA3-55BA717FF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39AC4-A7D1-4F54-A18C-B19EF823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2446-C8E3-4A87-A09E-D6FED877C23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908C0-31D4-4609-B9B8-D5F25D7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E519-8A40-4C8B-8A05-D431E937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442B-D1AC-4E15-BB10-C936347B8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3E67-D797-4DC3-B9CF-C3620F52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C21A-64C5-4C96-9B50-F1AA130D7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F00C1-84F8-48F5-B400-85F7469CE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5ACCF-26B1-4C87-AED4-55CD2B4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2446-C8E3-4A87-A09E-D6FED877C23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71B66-9F87-4B9A-A640-DEB7D5B2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C44D3-6CFA-4DD7-9921-9B74DB36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442B-D1AC-4E15-BB10-C936347B8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9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A9A7-46BA-471B-80C2-4B6521E1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2B61E-A387-4383-9110-A9BF20F1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4D090-AD52-45F7-A9B5-FF9DB7589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6F4BC-CB7C-4C0E-B3EE-AC0BD61F7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3099B-AC55-45F4-A335-FB0BDD9F3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E4ADC-13E8-49E3-9070-DF1DB49E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2446-C8E3-4A87-A09E-D6FED877C23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FDAF8-3FE4-4CAE-91AD-489840D6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74237-78A7-4943-B46B-A5C73EC4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442B-D1AC-4E15-BB10-C936347B8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2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3540-76E7-4DA0-90C3-EE3EF51A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4EEB6-0EF4-442E-8A54-7F2AA61B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2446-C8E3-4A87-A09E-D6FED877C23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BD197-43A6-4EBA-82FD-9E721BCA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70FEA-C5BA-49C0-82C6-5C5391C3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442B-D1AC-4E15-BB10-C936347B8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9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1C783-5E62-48AC-90B3-3A645710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2446-C8E3-4A87-A09E-D6FED877C23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5EDCB-6D5B-4E8F-A1AC-7915EA1D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D7736-8B8D-4A0D-A4FE-B2D4B294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442B-D1AC-4E15-BB10-C936347B8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0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6354-7633-46D7-879F-D6B77F44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F5E34-22AD-4A43-8E24-08C3147C5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1C812-DD0A-4317-80CC-DB8E9EC26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029BC-5F42-49D7-BA84-0295296F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2446-C8E3-4A87-A09E-D6FED877C23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6D20D-7809-4554-A2F7-53611380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0BDAB-C054-4E0F-80B1-153885B8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442B-D1AC-4E15-BB10-C936347B8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6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1E5E-F284-46BC-9673-D082C8C2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5E289-E70E-406D-B34B-3FA6B67A4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BF25C-422C-48DC-8322-04A75C558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FBC7A-2B40-4F2B-9FBF-ED8C2CB0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2446-C8E3-4A87-A09E-D6FED877C23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41BA3-DECA-453C-B8F1-5798203E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7160E-12E9-4259-98DF-4928F707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442B-D1AC-4E15-BB10-C936347B8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7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4F3EC-78F1-4AA8-8DB8-29E89A94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4384C-A427-4961-A2D6-A2E34F515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E6939-02A0-4942-B682-4A18D15B0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2446-C8E3-4A87-A09E-D6FED877C23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B901-6B06-4E14-AFD8-F14E9C4B4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28386-5807-4C82-BF78-5CD04C705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B442B-D1AC-4E15-BB10-C936347B8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8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B40B-67CC-4611-80DA-C6BD37D52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/>
              <a:t>TPOT: A Tree-based Pipeline Optimization Tool</a:t>
            </a:r>
            <a:br>
              <a:rPr lang="en-US" sz="3600" dirty="0"/>
            </a:br>
            <a:r>
              <a:rPr lang="en-US" sz="3600" dirty="0"/>
              <a:t>for Automating Machine Learning</a:t>
            </a:r>
            <a:br>
              <a:rPr lang="en-US" sz="3600" dirty="0"/>
            </a:br>
            <a:r>
              <a:rPr lang="en-US" sz="2400" dirty="0"/>
              <a:t>-- R S. Olson and J H. Moore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7B869-7A6D-492E-99D7-F94E1BBC1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Presenter: Matt and Eric</a:t>
            </a:r>
          </a:p>
        </p:txBody>
      </p:sp>
    </p:spTree>
    <p:extLst>
      <p:ext uri="{BB962C8B-B14F-4D97-AF65-F5344CB8AC3E}">
        <p14:creationId xmlns:p14="http://schemas.microsoft.com/office/powerpoint/2010/main" val="3130807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Content Placeholder 3">
            <a:extLst>
              <a:ext uri="{FF2B5EF4-FFF2-40B4-BE49-F238E27FC236}">
                <a16:creationId xmlns:a16="http://schemas.microsoft.com/office/drawing/2014/main" id="{310C40F4-5D02-41E0-80EB-B1B4ECD75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702" y="1589809"/>
            <a:ext cx="6360459" cy="35950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680CEA-1C32-4D7F-8866-42FF93D8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programming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35B71C-3825-4455-8B54-767846EAF909}"/>
              </a:ext>
            </a:extLst>
          </p:cNvPr>
          <p:cNvSpPr/>
          <p:nvPr/>
        </p:nvSpPr>
        <p:spPr>
          <a:xfrm>
            <a:off x="1186715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7AA9EC-7B75-4AB8-B057-AD02F552A6C0}"/>
              </a:ext>
            </a:extLst>
          </p:cNvPr>
          <p:cNvSpPr/>
          <p:nvPr/>
        </p:nvSpPr>
        <p:spPr>
          <a:xfrm>
            <a:off x="2308173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CE7504-8B51-4433-AF9B-A2A7D253F68C}"/>
              </a:ext>
            </a:extLst>
          </p:cNvPr>
          <p:cNvSpPr/>
          <p:nvPr/>
        </p:nvSpPr>
        <p:spPr>
          <a:xfrm>
            <a:off x="2868902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3A3231-20BC-415D-96B7-775C1F999E02}"/>
              </a:ext>
            </a:extLst>
          </p:cNvPr>
          <p:cNvSpPr/>
          <p:nvPr/>
        </p:nvSpPr>
        <p:spPr>
          <a:xfrm>
            <a:off x="3990360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C7E92F-FE4A-4E78-85FA-6A3C7E9A448F}"/>
              </a:ext>
            </a:extLst>
          </p:cNvPr>
          <p:cNvSpPr/>
          <p:nvPr/>
        </p:nvSpPr>
        <p:spPr>
          <a:xfrm>
            <a:off x="5111818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746356-C1DA-40B0-B9A0-218D4FA08B8E}"/>
              </a:ext>
            </a:extLst>
          </p:cNvPr>
          <p:cNvSpPr/>
          <p:nvPr/>
        </p:nvSpPr>
        <p:spPr>
          <a:xfrm>
            <a:off x="5672547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3DA5F9-03C1-4DD9-97C7-A2D285D09A2B}"/>
              </a:ext>
            </a:extLst>
          </p:cNvPr>
          <p:cNvSpPr/>
          <p:nvPr/>
        </p:nvSpPr>
        <p:spPr>
          <a:xfrm>
            <a:off x="6233276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15022A-7520-4393-A3DF-59BCC9C495C6}"/>
              </a:ext>
            </a:extLst>
          </p:cNvPr>
          <p:cNvSpPr/>
          <p:nvPr/>
        </p:nvSpPr>
        <p:spPr>
          <a:xfrm>
            <a:off x="6794005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544EA8-4A08-4538-B3F6-6782270EC1AC}"/>
              </a:ext>
            </a:extLst>
          </p:cNvPr>
          <p:cNvSpPr/>
          <p:nvPr/>
        </p:nvSpPr>
        <p:spPr>
          <a:xfrm>
            <a:off x="7354734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9654F4-718C-44F3-956F-A69EE5CCA838}"/>
              </a:ext>
            </a:extLst>
          </p:cNvPr>
          <p:cNvSpPr/>
          <p:nvPr/>
        </p:nvSpPr>
        <p:spPr>
          <a:xfrm>
            <a:off x="7915463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AA2AE9C-E4EF-4230-88EC-B98C17C6F4C5}"/>
              </a:ext>
            </a:extLst>
          </p:cNvPr>
          <p:cNvSpPr/>
          <p:nvPr/>
        </p:nvSpPr>
        <p:spPr>
          <a:xfrm>
            <a:off x="8476192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5E6885-499A-4B13-A752-322C778EB089}"/>
              </a:ext>
            </a:extLst>
          </p:cNvPr>
          <p:cNvSpPr/>
          <p:nvPr/>
        </p:nvSpPr>
        <p:spPr>
          <a:xfrm>
            <a:off x="9036921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9C2D3C-C746-4755-A628-91DAE11F91B8}"/>
              </a:ext>
            </a:extLst>
          </p:cNvPr>
          <p:cNvSpPr/>
          <p:nvPr/>
        </p:nvSpPr>
        <p:spPr>
          <a:xfrm>
            <a:off x="9597650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F82C9B-6403-48C8-864F-AEF3FD38B528}"/>
              </a:ext>
            </a:extLst>
          </p:cNvPr>
          <p:cNvSpPr/>
          <p:nvPr/>
        </p:nvSpPr>
        <p:spPr>
          <a:xfrm>
            <a:off x="10158379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4B5C6C-520C-4629-B1A3-06218D00B765}"/>
              </a:ext>
            </a:extLst>
          </p:cNvPr>
          <p:cNvSpPr/>
          <p:nvPr/>
        </p:nvSpPr>
        <p:spPr>
          <a:xfrm>
            <a:off x="10719108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14EBF0-EF80-40F1-9D17-EDCC9988CAA6}"/>
              </a:ext>
            </a:extLst>
          </p:cNvPr>
          <p:cNvSpPr/>
          <p:nvPr/>
        </p:nvSpPr>
        <p:spPr>
          <a:xfrm>
            <a:off x="11279843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FFAACDA-B1F2-4B2B-849F-67C95ADC4A97}"/>
              </a:ext>
            </a:extLst>
          </p:cNvPr>
          <p:cNvSpPr/>
          <p:nvPr/>
        </p:nvSpPr>
        <p:spPr>
          <a:xfrm>
            <a:off x="9491134" y="32506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B7280AF-C8DD-4863-AC79-8FA34A53195C}"/>
              </a:ext>
            </a:extLst>
          </p:cNvPr>
          <p:cNvSpPr/>
          <p:nvPr/>
        </p:nvSpPr>
        <p:spPr>
          <a:xfrm>
            <a:off x="1747444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6D05A2D-00EA-4060-9993-C470A92AC76A}"/>
              </a:ext>
            </a:extLst>
          </p:cNvPr>
          <p:cNvSpPr/>
          <p:nvPr/>
        </p:nvSpPr>
        <p:spPr>
          <a:xfrm>
            <a:off x="3429631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FB38C0D-071F-4634-9F86-D3047FC4A058}"/>
              </a:ext>
            </a:extLst>
          </p:cNvPr>
          <p:cNvSpPr/>
          <p:nvPr/>
        </p:nvSpPr>
        <p:spPr>
          <a:xfrm>
            <a:off x="4551089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814E9F1-11BA-434A-8F85-7BEA461DB061}"/>
              </a:ext>
            </a:extLst>
          </p:cNvPr>
          <p:cNvSpPr/>
          <p:nvPr/>
        </p:nvSpPr>
        <p:spPr>
          <a:xfrm>
            <a:off x="1186715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7C159E2-53AD-43FF-8EA7-3161934382E9}"/>
              </a:ext>
            </a:extLst>
          </p:cNvPr>
          <p:cNvSpPr/>
          <p:nvPr/>
        </p:nvSpPr>
        <p:spPr>
          <a:xfrm>
            <a:off x="2308173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7A4427-85DB-4D3F-98EA-895D16F03E95}"/>
              </a:ext>
            </a:extLst>
          </p:cNvPr>
          <p:cNvSpPr/>
          <p:nvPr/>
        </p:nvSpPr>
        <p:spPr>
          <a:xfrm>
            <a:off x="2868902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46DFE6A-BB48-45EA-8576-6BEC692F7E54}"/>
              </a:ext>
            </a:extLst>
          </p:cNvPr>
          <p:cNvSpPr/>
          <p:nvPr/>
        </p:nvSpPr>
        <p:spPr>
          <a:xfrm>
            <a:off x="3990360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58E0D76-090F-47C4-95A8-862E0B991DDC}"/>
              </a:ext>
            </a:extLst>
          </p:cNvPr>
          <p:cNvSpPr/>
          <p:nvPr/>
        </p:nvSpPr>
        <p:spPr>
          <a:xfrm>
            <a:off x="5111818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C2E1582-8C91-4B3B-91D2-1105C421A053}"/>
              </a:ext>
            </a:extLst>
          </p:cNvPr>
          <p:cNvSpPr/>
          <p:nvPr/>
        </p:nvSpPr>
        <p:spPr>
          <a:xfrm>
            <a:off x="5672547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C75643D-81D8-4120-93C5-7E0EACE2DF80}"/>
              </a:ext>
            </a:extLst>
          </p:cNvPr>
          <p:cNvSpPr/>
          <p:nvPr/>
        </p:nvSpPr>
        <p:spPr>
          <a:xfrm>
            <a:off x="6233276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1349028-7282-459D-8099-655E9D825FCB}"/>
              </a:ext>
            </a:extLst>
          </p:cNvPr>
          <p:cNvSpPr/>
          <p:nvPr/>
        </p:nvSpPr>
        <p:spPr>
          <a:xfrm>
            <a:off x="6794005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B698471-FB29-4AD4-91A4-B5167B99BA3B}"/>
              </a:ext>
            </a:extLst>
          </p:cNvPr>
          <p:cNvSpPr/>
          <p:nvPr/>
        </p:nvSpPr>
        <p:spPr>
          <a:xfrm>
            <a:off x="7354734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97C6561-FB38-4B46-AF6D-3A507ADB35EF}"/>
              </a:ext>
            </a:extLst>
          </p:cNvPr>
          <p:cNvSpPr/>
          <p:nvPr/>
        </p:nvSpPr>
        <p:spPr>
          <a:xfrm>
            <a:off x="7915463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3B3D784-9DB3-4965-B362-26478B74FDF3}"/>
              </a:ext>
            </a:extLst>
          </p:cNvPr>
          <p:cNvSpPr/>
          <p:nvPr/>
        </p:nvSpPr>
        <p:spPr>
          <a:xfrm>
            <a:off x="8476192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867EC21-4D19-4EE9-B170-085D0FC02EC3}"/>
              </a:ext>
            </a:extLst>
          </p:cNvPr>
          <p:cNvSpPr/>
          <p:nvPr/>
        </p:nvSpPr>
        <p:spPr>
          <a:xfrm>
            <a:off x="9036921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7C86002-26BA-485D-AABF-6314A349494E}"/>
              </a:ext>
            </a:extLst>
          </p:cNvPr>
          <p:cNvSpPr/>
          <p:nvPr/>
        </p:nvSpPr>
        <p:spPr>
          <a:xfrm>
            <a:off x="9597650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47FB544-2AE1-4141-AEDF-C4F48D46C226}"/>
              </a:ext>
            </a:extLst>
          </p:cNvPr>
          <p:cNvSpPr/>
          <p:nvPr/>
        </p:nvSpPr>
        <p:spPr>
          <a:xfrm>
            <a:off x="10158379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F09782-30AC-495D-BA68-0390CA3576A3}"/>
              </a:ext>
            </a:extLst>
          </p:cNvPr>
          <p:cNvSpPr/>
          <p:nvPr/>
        </p:nvSpPr>
        <p:spPr>
          <a:xfrm>
            <a:off x="10719108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2E9D16D-3A2B-468C-ACF0-18785A8C1B71}"/>
              </a:ext>
            </a:extLst>
          </p:cNvPr>
          <p:cNvSpPr/>
          <p:nvPr/>
        </p:nvSpPr>
        <p:spPr>
          <a:xfrm>
            <a:off x="11279843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0C23C33-C4BC-47A4-93E5-B207CB8D2D03}"/>
              </a:ext>
            </a:extLst>
          </p:cNvPr>
          <p:cNvSpPr/>
          <p:nvPr/>
        </p:nvSpPr>
        <p:spPr>
          <a:xfrm>
            <a:off x="625986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C606060-EFBC-40BF-9ADC-3F17097AC418}"/>
              </a:ext>
            </a:extLst>
          </p:cNvPr>
          <p:cNvSpPr/>
          <p:nvPr/>
        </p:nvSpPr>
        <p:spPr>
          <a:xfrm>
            <a:off x="1747444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4C6D49E-7BC1-447F-A2CC-163138609AEE}"/>
              </a:ext>
            </a:extLst>
          </p:cNvPr>
          <p:cNvSpPr/>
          <p:nvPr/>
        </p:nvSpPr>
        <p:spPr>
          <a:xfrm>
            <a:off x="3429631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24E61C6-4D60-4D60-83B3-767822AE1D56}"/>
              </a:ext>
            </a:extLst>
          </p:cNvPr>
          <p:cNvSpPr/>
          <p:nvPr/>
        </p:nvSpPr>
        <p:spPr>
          <a:xfrm>
            <a:off x="4551089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045F2A3-A1DF-4215-8C10-6568CF1FA889}"/>
              </a:ext>
            </a:extLst>
          </p:cNvPr>
          <p:cNvSpPr/>
          <p:nvPr/>
        </p:nvSpPr>
        <p:spPr>
          <a:xfrm>
            <a:off x="1186715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978A295-D905-42F5-8513-72979B8150C8}"/>
              </a:ext>
            </a:extLst>
          </p:cNvPr>
          <p:cNvSpPr/>
          <p:nvPr/>
        </p:nvSpPr>
        <p:spPr>
          <a:xfrm>
            <a:off x="2308173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14D8B0C-AA05-4258-BA87-36D0801DE36C}"/>
              </a:ext>
            </a:extLst>
          </p:cNvPr>
          <p:cNvSpPr/>
          <p:nvPr/>
        </p:nvSpPr>
        <p:spPr>
          <a:xfrm>
            <a:off x="2868902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93DD9B3-5E5A-465E-BDC8-B5738F1364B9}"/>
              </a:ext>
            </a:extLst>
          </p:cNvPr>
          <p:cNvSpPr/>
          <p:nvPr/>
        </p:nvSpPr>
        <p:spPr>
          <a:xfrm>
            <a:off x="3990360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C77A4F8-7E20-4C39-9925-4E8F93C95895}"/>
              </a:ext>
            </a:extLst>
          </p:cNvPr>
          <p:cNvSpPr/>
          <p:nvPr/>
        </p:nvSpPr>
        <p:spPr>
          <a:xfrm>
            <a:off x="5111818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AB614BF-6F43-46A8-91C4-4AFF327B5882}"/>
              </a:ext>
            </a:extLst>
          </p:cNvPr>
          <p:cNvSpPr/>
          <p:nvPr/>
        </p:nvSpPr>
        <p:spPr>
          <a:xfrm>
            <a:off x="5672547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6CB90C0-FC9B-4106-BA70-BA2D4C09F613}"/>
              </a:ext>
            </a:extLst>
          </p:cNvPr>
          <p:cNvSpPr/>
          <p:nvPr/>
        </p:nvSpPr>
        <p:spPr>
          <a:xfrm>
            <a:off x="6233276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0C45DB2-DE60-49E3-B40D-EF7C821EEE7B}"/>
              </a:ext>
            </a:extLst>
          </p:cNvPr>
          <p:cNvSpPr/>
          <p:nvPr/>
        </p:nvSpPr>
        <p:spPr>
          <a:xfrm>
            <a:off x="6794005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520A7CD-2AC1-4534-9A52-919FB731F0E9}"/>
              </a:ext>
            </a:extLst>
          </p:cNvPr>
          <p:cNvSpPr/>
          <p:nvPr/>
        </p:nvSpPr>
        <p:spPr>
          <a:xfrm>
            <a:off x="7354734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98EF7F8-93AE-498C-92F1-9941BD6B9FF3}"/>
              </a:ext>
            </a:extLst>
          </p:cNvPr>
          <p:cNvSpPr/>
          <p:nvPr/>
        </p:nvSpPr>
        <p:spPr>
          <a:xfrm>
            <a:off x="7915463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F383BE8-3E0E-4EDD-ACF9-524F496B1542}"/>
              </a:ext>
            </a:extLst>
          </p:cNvPr>
          <p:cNvSpPr/>
          <p:nvPr/>
        </p:nvSpPr>
        <p:spPr>
          <a:xfrm>
            <a:off x="8476192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72FFB41-D18E-4E18-B6DA-AB1CA8193BC3}"/>
              </a:ext>
            </a:extLst>
          </p:cNvPr>
          <p:cNvSpPr/>
          <p:nvPr/>
        </p:nvSpPr>
        <p:spPr>
          <a:xfrm>
            <a:off x="9036921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08EFB22-BA2E-4480-A225-CDF8FE7D6CAE}"/>
              </a:ext>
            </a:extLst>
          </p:cNvPr>
          <p:cNvSpPr/>
          <p:nvPr/>
        </p:nvSpPr>
        <p:spPr>
          <a:xfrm>
            <a:off x="9597650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76D4A3D-E12D-4A41-BE85-A5B91F473524}"/>
              </a:ext>
            </a:extLst>
          </p:cNvPr>
          <p:cNvSpPr/>
          <p:nvPr/>
        </p:nvSpPr>
        <p:spPr>
          <a:xfrm>
            <a:off x="10158379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24A3F86-8015-43FE-B644-35CBFCF60AAA}"/>
              </a:ext>
            </a:extLst>
          </p:cNvPr>
          <p:cNvSpPr/>
          <p:nvPr/>
        </p:nvSpPr>
        <p:spPr>
          <a:xfrm>
            <a:off x="10719108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9710168-F389-44F5-896E-664917EB5A09}"/>
              </a:ext>
            </a:extLst>
          </p:cNvPr>
          <p:cNvSpPr/>
          <p:nvPr/>
        </p:nvSpPr>
        <p:spPr>
          <a:xfrm>
            <a:off x="11279843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AD5E363-51BB-4FBB-952A-581C2677F335}"/>
              </a:ext>
            </a:extLst>
          </p:cNvPr>
          <p:cNvSpPr/>
          <p:nvPr/>
        </p:nvSpPr>
        <p:spPr>
          <a:xfrm>
            <a:off x="625986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485EC47-AC75-42BD-890E-8C50CB5330EE}"/>
              </a:ext>
            </a:extLst>
          </p:cNvPr>
          <p:cNvSpPr/>
          <p:nvPr/>
        </p:nvSpPr>
        <p:spPr>
          <a:xfrm>
            <a:off x="1747444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EAB2445-E6FC-4823-B1F3-DD4A42D42F87}"/>
              </a:ext>
            </a:extLst>
          </p:cNvPr>
          <p:cNvSpPr/>
          <p:nvPr/>
        </p:nvSpPr>
        <p:spPr>
          <a:xfrm>
            <a:off x="3429631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0122453-8F80-42FC-AD09-BA511FB64BCB}"/>
              </a:ext>
            </a:extLst>
          </p:cNvPr>
          <p:cNvSpPr/>
          <p:nvPr/>
        </p:nvSpPr>
        <p:spPr>
          <a:xfrm>
            <a:off x="4551089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CEC206A-D4C8-422E-B172-50E993F86330}"/>
              </a:ext>
            </a:extLst>
          </p:cNvPr>
          <p:cNvSpPr/>
          <p:nvPr/>
        </p:nvSpPr>
        <p:spPr>
          <a:xfrm>
            <a:off x="1186715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A9EA619-6DC4-466F-B181-D6FA27AF3984}"/>
              </a:ext>
            </a:extLst>
          </p:cNvPr>
          <p:cNvSpPr/>
          <p:nvPr/>
        </p:nvSpPr>
        <p:spPr>
          <a:xfrm>
            <a:off x="2308173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1AC9006-DB92-443F-96BC-B483A9FEE5A3}"/>
              </a:ext>
            </a:extLst>
          </p:cNvPr>
          <p:cNvSpPr/>
          <p:nvPr/>
        </p:nvSpPr>
        <p:spPr>
          <a:xfrm>
            <a:off x="2868902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BA19E84-91F1-4BE9-A873-FCA49B6E9FEE}"/>
              </a:ext>
            </a:extLst>
          </p:cNvPr>
          <p:cNvSpPr/>
          <p:nvPr/>
        </p:nvSpPr>
        <p:spPr>
          <a:xfrm>
            <a:off x="3990360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21953B3-8EA1-4B67-A1AB-A931C254C538}"/>
              </a:ext>
            </a:extLst>
          </p:cNvPr>
          <p:cNvSpPr/>
          <p:nvPr/>
        </p:nvSpPr>
        <p:spPr>
          <a:xfrm>
            <a:off x="5111818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BEA3491-DC8E-4D8E-9583-C28C9BAB3ED6}"/>
              </a:ext>
            </a:extLst>
          </p:cNvPr>
          <p:cNvSpPr/>
          <p:nvPr/>
        </p:nvSpPr>
        <p:spPr>
          <a:xfrm>
            <a:off x="5672547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3621F66-4635-414F-A5EF-4F72E84BD408}"/>
              </a:ext>
            </a:extLst>
          </p:cNvPr>
          <p:cNvSpPr/>
          <p:nvPr/>
        </p:nvSpPr>
        <p:spPr>
          <a:xfrm>
            <a:off x="6233276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2619048-0E7A-40BF-80E0-D12AB61AB71D}"/>
              </a:ext>
            </a:extLst>
          </p:cNvPr>
          <p:cNvSpPr/>
          <p:nvPr/>
        </p:nvSpPr>
        <p:spPr>
          <a:xfrm>
            <a:off x="6794005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A52F439-79F6-4220-81C9-D00AD1B54B0E}"/>
              </a:ext>
            </a:extLst>
          </p:cNvPr>
          <p:cNvSpPr/>
          <p:nvPr/>
        </p:nvSpPr>
        <p:spPr>
          <a:xfrm>
            <a:off x="7354734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E2D4B35-BD4E-4E0A-B51A-DCD234450AA0}"/>
              </a:ext>
            </a:extLst>
          </p:cNvPr>
          <p:cNvSpPr/>
          <p:nvPr/>
        </p:nvSpPr>
        <p:spPr>
          <a:xfrm>
            <a:off x="7915463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832392A-DEC5-4C40-92CA-AA1BFA232DD9}"/>
              </a:ext>
            </a:extLst>
          </p:cNvPr>
          <p:cNvSpPr/>
          <p:nvPr/>
        </p:nvSpPr>
        <p:spPr>
          <a:xfrm>
            <a:off x="8476192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1E0858D-AF39-4FE9-86C6-C0505469AF24}"/>
              </a:ext>
            </a:extLst>
          </p:cNvPr>
          <p:cNvSpPr/>
          <p:nvPr/>
        </p:nvSpPr>
        <p:spPr>
          <a:xfrm>
            <a:off x="9036921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C81191E-45FA-498C-8181-55EBABAA0F0C}"/>
              </a:ext>
            </a:extLst>
          </p:cNvPr>
          <p:cNvSpPr/>
          <p:nvPr/>
        </p:nvSpPr>
        <p:spPr>
          <a:xfrm>
            <a:off x="9597650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A38D0D1-66F7-49DE-9BD1-12D8BBCD0FBE}"/>
              </a:ext>
            </a:extLst>
          </p:cNvPr>
          <p:cNvSpPr/>
          <p:nvPr/>
        </p:nvSpPr>
        <p:spPr>
          <a:xfrm>
            <a:off x="10158379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80AE49D-0D27-4D71-AC29-D0E3C995DBA8}"/>
              </a:ext>
            </a:extLst>
          </p:cNvPr>
          <p:cNvSpPr/>
          <p:nvPr/>
        </p:nvSpPr>
        <p:spPr>
          <a:xfrm>
            <a:off x="10719108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F873F1B-C998-4E22-A731-C40509FCAB73}"/>
              </a:ext>
            </a:extLst>
          </p:cNvPr>
          <p:cNvSpPr/>
          <p:nvPr/>
        </p:nvSpPr>
        <p:spPr>
          <a:xfrm>
            <a:off x="11279843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034FE50-9799-44D5-BE54-A367FEE471D3}"/>
              </a:ext>
            </a:extLst>
          </p:cNvPr>
          <p:cNvSpPr/>
          <p:nvPr/>
        </p:nvSpPr>
        <p:spPr>
          <a:xfrm>
            <a:off x="625986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EF1E20C-CA34-47B7-B319-42A3D38AEACE}"/>
              </a:ext>
            </a:extLst>
          </p:cNvPr>
          <p:cNvSpPr/>
          <p:nvPr/>
        </p:nvSpPr>
        <p:spPr>
          <a:xfrm>
            <a:off x="1747444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3218390-9015-40D2-B566-FFB905E658A2}"/>
              </a:ext>
            </a:extLst>
          </p:cNvPr>
          <p:cNvSpPr/>
          <p:nvPr/>
        </p:nvSpPr>
        <p:spPr>
          <a:xfrm>
            <a:off x="3429631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7956520-DF97-4A1E-83D1-C86C7DF0B209}"/>
              </a:ext>
            </a:extLst>
          </p:cNvPr>
          <p:cNvSpPr/>
          <p:nvPr/>
        </p:nvSpPr>
        <p:spPr>
          <a:xfrm>
            <a:off x="4551089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C42E802-81D3-405F-8BD9-5558A6695E23}"/>
              </a:ext>
            </a:extLst>
          </p:cNvPr>
          <p:cNvSpPr/>
          <p:nvPr/>
        </p:nvSpPr>
        <p:spPr>
          <a:xfrm>
            <a:off x="1186715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5C75D2E-B50D-4F7C-809F-E2CB2DE75828}"/>
              </a:ext>
            </a:extLst>
          </p:cNvPr>
          <p:cNvSpPr/>
          <p:nvPr/>
        </p:nvSpPr>
        <p:spPr>
          <a:xfrm>
            <a:off x="2308173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DB05FB3-AC9C-424F-AC45-40C93E78DA2D}"/>
              </a:ext>
            </a:extLst>
          </p:cNvPr>
          <p:cNvSpPr/>
          <p:nvPr/>
        </p:nvSpPr>
        <p:spPr>
          <a:xfrm>
            <a:off x="2868902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82960EB-5B34-41D3-94EB-BEF46509DAAB}"/>
              </a:ext>
            </a:extLst>
          </p:cNvPr>
          <p:cNvSpPr/>
          <p:nvPr/>
        </p:nvSpPr>
        <p:spPr>
          <a:xfrm>
            <a:off x="3990360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8A58C76-F877-4EFC-92C0-571EF63253DB}"/>
              </a:ext>
            </a:extLst>
          </p:cNvPr>
          <p:cNvSpPr/>
          <p:nvPr/>
        </p:nvSpPr>
        <p:spPr>
          <a:xfrm>
            <a:off x="5111818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68619D2-FF6D-4147-90E2-3FAFD91DE499}"/>
              </a:ext>
            </a:extLst>
          </p:cNvPr>
          <p:cNvSpPr/>
          <p:nvPr/>
        </p:nvSpPr>
        <p:spPr>
          <a:xfrm>
            <a:off x="5672547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72842800-11AD-4DF2-A264-74256EE5A90B}"/>
              </a:ext>
            </a:extLst>
          </p:cNvPr>
          <p:cNvSpPr/>
          <p:nvPr/>
        </p:nvSpPr>
        <p:spPr>
          <a:xfrm>
            <a:off x="6233276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22664C8-CD06-46B4-9B7C-1D7AD73AF8C2}"/>
              </a:ext>
            </a:extLst>
          </p:cNvPr>
          <p:cNvSpPr/>
          <p:nvPr/>
        </p:nvSpPr>
        <p:spPr>
          <a:xfrm>
            <a:off x="6794005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6BFED8C-A736-4EBF-B353-425D9CCCB2AC}"/>
              </a:ext>
            </a:extLst>
          </p:cNvPr>
          <p:cNvSpPr/>
          <p:nvPr/>
        </p:nvSpPr>
        <p:spPr>
          <a:xfrm>
            <a:off x="7354734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FF7D3EB8-E99D-4EB9-8BB3-F8D745919377}"/>
              </a:ext>
            </a:extLst>
          </p:cNvPr>
          <p:cNvSpPr/>
          <p:nvPr/>
        </p:nvSpPr>
        <p:spPr>
          <a:xfrm>
            <a:off x="7915463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504088B-E5DE-45B3-8F13-C8AE4C5AC890}"/>
              </a:ext>
            </a:extLst>
          </p:cNvPr>
          <p:cNvSpPr/>
          <p:nvPr/>
        </p:nvSpPr>
        <p:spPr>
          <a:xfrm>
            <a:off x="8476192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D188074-E780-416A-A951-D8864B8EF3D2}"/>
              </a:ext>
            </a:extLst>
          </p:cNvPr>
          <p:cNvSpPr/>
          <p:nvPr/>
        </p:nvSpPr>
        <p:spPr>
          <a:xfrm>
            <a:off x="9036921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C8CB94D-FEBA-4154-ADF5-24DE948B7F01}"/>
              </a:ext>
            </a:extLst>
          </p:cNvPr>
          <p:cNvSpPr/>
          <p:nvPr/>
        </p:nvSpPr>
        <p:spPr>
          <a:xfrm>
            <a:off x="9597650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3AB60AD-D9D8-4CA6-98AA-D12ABA76E58B}"/>
              </a:ext>
            </a:extLst>
          </p:cNvPr>
          <p:cNvSpPr/>
          <p:nvPr/>
        </p:nvSpPr>
        <p:spPr>
          <a:xfrm>
            <a:off x="10158379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49C556CC-6E47-4CE1-AA17-87DA7296016D}"/>
              </a:ext>
            </a:extLst>
          </p:cNvPr>
          <p:cNvSpPr/>
          <p:nvPr/>
        </p:nvSpPr>
        <p:spPr>
          <a:xfrm>
            <a:off x="10719108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E023870-266C-4EEB-BCA5-7650675FBDCE}"/>
              </a:ext>
            </a:extLst>
          </p:cNvPr>
          <p:cNvSpPr/>
          <p:nvPr/>
        </p:nvSpPr>
        <p:spPr>
          <a:xfrm>
            <a:off x="11279843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7EF5AEE-7352-44AC-9948-A9FBF96C0F75}"/>
              </a:ext>
            </a:extLst>
          </p:cNvPr>
          <p:cNvSpPr/>
          <p:nvPr/>
        </p:nvSpPr>
        <p:spPr>
          <a:xfrm>
            <a:off x="625986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2F6D76D-DA44-43CE-9B32-3F2D80DEADF9}"/>
              </a:ext>
            </a:extLst>
          </p:cNvPr>
          <p:cNvSpPr/>
          <p:nvPr/>
        </p:nvSpPr>
        <p:spPr>
          <a:xfrm>
            <a:off x="1747444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811E7BD-CF00-468C-96E3-F196FD93E9B1}"/>
              </a:ext>
            </a:extLst>
          </p:cNvPr>
          <p:cNvSpPr/>
          <p:nvPr/>
        </p:nvSpPr>
        <p:spPr>
          <a:xfrm>
            <a:off x="3429631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1D45422-AFFE-4FD5-AFD0-AA4EA5BAAF8F}"/>
              </a:ext>
            </a:extLst>
          </p:cNvPr>
          <p:cNvSpPr/>
          <p:nvPr/>
        </p:nvSpPr>
        <p:spPr>
          <a:xfrm>
            <a:off x="4551089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0.45768 -0.00255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78" y="-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0.7276 -0.2173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80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58" grpId="1" animBg="1"/>
      <p:bldP spid="60" grpId="0" animBg="1"/>
      <p:bldP spid="62" grpId="0" animBg="1"/>
      <p:bldP spid="64" grpId="0" animBg="1"/>
      <p:bldP spid="66" grpId="0" animBg="1"/>
      <p:bldP spid="68" grpId="0" animBg="1"/>
      <p:bldP spid="70" grpId="0" animBg="1"/>
      <p:bldP spid="72" grpId="0" animBg="1"/>
      <p:bldP spid="74" grpId="0" animBg="1"/>
      <p:bldP spid="76" grpId="0" animBg="1"/>
      <p:bldP spid="78" grpId="0" animBg="1"/>
      <p:bldP spid="80" grpId="0" animBg="1"/>
      <p:bldP spid="82" grpId="0" animBg="1"/>
      <p:bldP spid="84" grpId="0" animBg="1"/>
      <p:bldP spid="86" grpId="0" animBg="1"/>
      <p:bldP spid="88" grpId="0" animBg="1"/>
      <p:bldP spid="90" grpId="0" animBg="1"/>
      <p:bldP spid="92" grpId="0" animBg="1"/>
      <p:bldP spid="94" grpId="0" animBg="1"/>
      <p:bldP spid="96" grpId="0" animBg="1"/>
      <p:bldP spid="98" grpId="0" animBg="1"/>
      <p:bldP spid="100" grpId="0" animBg="1"/>
      <p:bldP spid="102" grpId="0" animBg="1"/>
      <p:bldP spid="104" grpId="0" animBg="1"/>
      <p:bldP spid="106" grpId="0" animBg="1"/>
      <p:bldP spid="108" grpId="0" animBg="1"/>
      <p:bldP spid="110" grpId="0" animBg="1"/>
      <p:bldP spid="112" grpId="0" animBg="1"/>
      <p:bldP spid="114" grpId="0" animBg="1"/>
      <p:bldP spid="116" grpId="0" animBg="1"/>
      <p:bldP spid="118" grpId="0" animBg="1"/>
      <p:bldP spid="120" grpId="0" animBg="1"/>
      <p:bldP spid="122" grpId="0" animBg="1"/>
      <p:bldP spid="124" grpId="0" animBg="1"/>
      <p:bldP spid="126" grpId="0" animBg="1"/>
      <p:bldP spid="128" grpId="0" animBg="1"/>
      <p:bldP spid="130" grpId="0" animBg="1"/>
      <p:bldP spid="132" grpId="0" animBg="1"/>
      <p:bldP spid="134" grpId="0" animBg="1"/>
      <p:bldP spid="136" grpId="0" animBg="1"/>
      <p:bldP spid="138" grpId="0" animBg="1"/>
      <p:bldP spid="140" grpId="0" animBg="1"/>
      <p:bldP spid="142" grpId="0" animBg="1"/>
      <p:bldP spid="144" grpId="0" animBg="1"/>
      <p:bldP spid="146" grpId="0" animBg="1"/>
      <p:bldP spid="148" grpId="0" animBg="1"/>
      <p:bldP spid="150" grpId="0" animBg="1"/>
      <p:bldP spid="152" grpId="0" animBg="1"/>
      <p:bldP spid="154" grpId="0" animBg="1"/>
      <p:bldP spid="156" grpId="0" animBg="1"/>
      <p:bldP spid="158" grpId="0" animBg="1"/>
      <p:bldP spid="160" grpId="0" animBg="1"/>
      <p:bldP spid="162" grpId="0" animBg="1"/>
      <p:bldP spid="164" grpId="0" animBg="1"/>
      <p:bldP spid="166" grpId="0" animBg="1"/>
      <p:bldP spid="168" grpId="0" animBg="1"/>
      <p:bldP spid="170" grpId="0" animBg="1"/>
      <p:bldP spid="172" grpId="0" animBg="1"/>
      <p:bldP spid="174" grpId="0" animBg="1"/>
      <p:bldP spid="176" grpId="0" animBg="1"/>
      <p:bldP spid="178" grpId="0" animBg="1"/>
      <p:bldP spid="180" grpId="0" animBg="1"/>
      <p:bldP spid="182" grpId="0" animBg="1"/>
      <p:bldP spid="184" grpId="0" animBg="1"/>
      <p:bldP spid="186" grpId="0" animBg="1"/>
      <p:bldP spid="188" grpId="0" animBg="1"/>
      <p:bldP spid="190" grpId="0" animBg="1"/>
      <p:bldP spid="192" grpId="0" animBg="1"/>
      <p:bldP spid="194" grpId="0" animBg="1"/>
      <p:bldP spid="196" grpId="0" animBg="1"/>
      <p:bldP spid="198" grpId="0" animBg="1"/>
      <p:bldP spid="200" grpId="0" animBg="1"/>
      <p:bldP spid="202" grpId="0" animBg="1"/>
      <p:bldP spid="204" grpId="0" animBg="1"/>
      <p:bldP spid="206" grpId="0" animBg="1"/>
      <p:bldP spid="208" grpId="0" animBg="1"/>
      <p:bldP spid="210" grpId="0" animBg="1"/>
      <p:bldP spid="212" grpId="0" animBg="1"/>
      <p:bldP spid="214" grpId="0" animBg="1"/>
      <p:bldP spid="216" grpId="0" animBg="1"/>
      <p:bldP spid="218" grpId="0" animBg="1"/>
      <p:bldP spid="220" grpId="0" animBg="1"/>
      <p:bldP spid="222" grpId="0" animBg="1"/>
      <p:bldP spid="2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0CEA-1C32-4D7F-8866-42FF93D8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programming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35B71C-3825-4455-8B54-767846EAF909}"/>
              </a:ext>
            </a:extLst>
          </p:cNvPr>
          <p:cNvSpPr/>
          <p:nvPr/>
        </p:nvSpPr>
        <p:spPr>
          <a:xfrm>
            <a:off x="1186715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7AA9EC-7B75-4AB8-B057-AD02F552A6C0}"/>
              </a:ext>
            </a:extLst>
          </p:cNvPr>
          <p:cNvSpPr/>
          <p:nvPr/>
        </p:nvSpPr>
        <p:spPr>
          <a:xfrm>
            <a:off x="2308173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CE7504-8B51-4433-AF9B-A2A7D253F68C}"/>
              </a:ext>
            </a:extLst>
          </p:cNvPr>
          <p:cNvSpPr/>
          <p:nvPr/>
        </p:nvSpPr>
        <p:spPr>
          <a:xfrm>
            <a:off x="2868902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3A3231-20BC-415D-96B7-775C1F999E02}"/>
              </a:ext>
            </a:extLst>
          </p:cNvPr>
          <p:cNvSpPr/>
          <p:nvPr/>
        </p:nvSpPr>
        <p:spPr>
          <a:xfrm>
            <a:off x="3990360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C7E92F-FE4A-4E78-85FA-6A3C7E9A448F}"/>
              </a:ext>
            </a:extLst>
          </p:cNvPr>
          <p:cNvSpPr/>
          <p:nvPr/>
        </p:nvSpPr>
        <p:spPr>
          <a:xfrm>
            <a:off x="5111818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746356-C1DA-40B0-B9A0-218D4FA08B8E}"/>
              </a:ext>
            </a:extLst>
          </p:cNvPr>
          <p:cNvSpPr/>
          <p:nvPr/>
        </p:nvSpPr>
        <p:spPr>
          <a:xfrm>
            <a:off x="5672547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3DA5F9-03C1-4DD9-97C7-A2D285D09A2B}"/>
              </a:ext>
            </a:extLst>
          </p:cNvPr>
          <p:cNvSpPr/>
          <p:nvPr/>
        </p:nvSpPr>
        <p:spPr>
          <a:xfrm>
            <a:off x="6233276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15022A-7520-4393-A3DF-59BCC9C495C6}"/>
              </a:ext>
            </a:extLst>
          </p:cNvPr>
          <p:cNvSpPr/>
          <p:nvPr/>
        </p:nvSpPr>
        <p:spPr>
          <a:xfrm>
            <a:off x="6794005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544EA8-4A08-4538-B3F6-6782270EC1AC}"/>
              </a:ext>
            </a:extLst>
          </p:cNvPr>
          <p:cNvSpPr/>
          <p:nvPr/>
        </p:nvSpPr>
        <p:spPr>
          <a:xfrm>
            <a:off x="7354734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9654F4-718C-44F3-956F-A69EE5CCA838}"/>
              </a:ext>
            </a:extLst>
          </p:cNvPr>
          <p:cNvSpPr/>
          <p:nvPr/>
        </p:nvSpPr>
        <p:spPr>
          <a:xfrm>
            <a:off x="7915463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AA2AE9C-E4EF-4230-88EC-B98C17C6F4C5}"/>
              </a:ext>
            </a:extLst>
          </p:cNvPr>
          <p:cNvSpPr/>
          <p:nvPr/>
        </p:nvSpPr>
        <p:spPr>
          <a:xfrm>
            <a:off x="8476192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5E6885-499A-4B13-A752-322C778EB089}"/>
              </a:ext>
            </a:extLst>
          </p:cNvPr>
          <p:cNvSpPr/>
          <p:nvPr/>
        </p:nvSpPr>
        <p:spPr>
          <a:xfrm>
            <a:off x="9036921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9C2D3C-C746-4755-A628-91DAE11F91B8}"/>
              </a:ext>
            </a:extLst>
          </p:cNvPr>
          <p:cNvSpPr/>
          <p:nvPr/>
        </p:nvSpPr>
        <p:spPr>
          <a:xfrm>
            <a:off x="9597650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F82C9B-6403-48C8-864F-AEF3FD38B528}"/>
              </a:ext>
            </a:extLst>
          </p:cNvPr>
          <p:cNvSpPr/>
          <p:nvPr/>
        </p:nvSpPr>
        <p:spPr>
          <a:xfrm>
            <a:off x="10158379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4B5C6C-520C-4629-B1A3-06218D00B765}"/>
              </a:ext>
            </a:extLst>
          </p:cNvPr>
          <p:cNvSpPr/>
          <p:nvPr/>
        </p:nvSpPr>
        <p:spPr>
          <a:xfrm>
            <a:off x="10719108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14EBF0-EF80-40F1-9D17-EDCC9988CAA6}"/>
              </a:ext>
            </a:extLst>
          </p:cNvPr>
          <p:cNvSpPr/>
          <p:nvPr/>
        </p:nvSpPr>
        <p:spPr>
          <a:xfrm>
            <a:off x="11279843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FFAACDA-B1F2-4B2B-849F-67C95ADC4A97}"/>
              </a:ext>
            </a:extLst>
          </p:cNvPr>
          <p:cNvSpPr/>
          <p:nvPr/>
        </p:nvSpPr>
        <p:spPr>
          <a:xfrm>
            <a:off x="625980" y="1753576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B7280AF-C8DD-4863-AC79-8FA34A53195C}"/>
              </a:ext>
            </a:extLst>
          </p:cNvPr>
          <p:cNvSpPr/>
          <p:nvPr/>
        </p:nvSpPr>
        <p:spPr>
          <a:xfrm>
            <a:off x="1747444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6D05A2D-00EA-4060-9993-C470A92AC76A}"/>
              </a:ext>
            </a:extLst>
          </p:cNvPr>
          <p:cNvSpPr/>
          <p:nvPr/>
        </p:nvSpPr>
        <p:spPr>
          <a:xfrm>
            <a:off x="3429631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FB38C0D-071F-4634-9F86-D3047FC4A058}"/>
              </a:ext>
            </a:extLst>
          </p:cNvPr>
          <p:cNvSpPr/>
          <p:nvPr/>
        </p:nvSpPr>
        <p:spPr>
          <a:xfrm>
            <a:off x="4551089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814E9F1-11BA-434A-8F85-7BEA461DB061}"/>
              </a:ext>
            </a:extLst>
          </p:cNvPr>
          <p:cNvSpPr/>
          <p:nvPr/>
        </p:nvSpPr>
        <p:spPr>
          <a:xfrm>
            <a:off x="1186715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7C159E2-53AD-43FF-8EA7-3161934382E9}"/>
              </a:ext>
            </a:extLst>
          </p:cNvPr>
          <p:cNvSpPr/>
          <p:nvPr/>
        </p:nvSpPr>
        <p:spPr>
          <a:xfrm>
            <a:off x="2308173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7A4427-85DB-4D3F-98EA-895D16F03E95}"/>
              </a:ext>
            </a:extLst>
          </p:cNvPr>
          <p:cNvSpPr/>
          <p:nvPr/>
        </p:nvSpPr>
        <p:spPr>
          <a:xfrm>
            <a:off x="2868902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46DFE6A-BB48-45EA-8576-6BEC692F7E54}"/>
              </a:ext>
            </a:extLst>
          </p:cNvPr>
          <p:cNvSpPr/>
          <p:nvPr/>
        </p:nvSpPr>
        <p:spPr>
          <a:xfrm>
            <a:off x="3990360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58E0D76-090F-47C4-95A8-862E0B991DDC}"/>
              </a:ext>
            </a:extLst>
          </p:cNvPr>
          <p:cNvSpPr/>
          <p:nvPr/>
        </p:nvSpPr>
        <p:spPr>
          <a:xfrm>
            <a:off x="5111818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C2E1582-8C91-4B3B-91D2-1105C421A053}"/>
              </a:ext>
            </a:extLst>
          </p:cNvPr>
          <p:cNvSpPr/>
          <p:nvPr/>
        </p:nvSpPr>
        <p:spPr>
          <a:xfrm>
            <a:off x="5672547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C75643D-81D8-4120-93C5-7E0EACE2DF80}"/>
              </a:ext>
            </a:extLst>
          </p:cNvPr>
          <p:cNvSpPr/>
          <p:nvPr/>
        </p:nvSpPr>
        <p:spPr>
          <a:xfrm>
            <a:off x="6233276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1349028-7282-459D-8099-655E9D825FCB}"/>
              </a:ext>
            </a:extLst>
          </p:cNvPr>
          <p:cNvSpPr/>
          <p:nvPr/>
        </p:nvSpPr>
        <p:spPr>
          <a:xfrm>
            <a:off x="6794005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B698471-FB29-4AD4-91A4-B5167B99BA3B}"/>
              </a:ext>
            </a:extLst>
          </p:cNvPr>
          <p:cNvSpPr/>
          <p:nvPr/>
        </p:nvSpPr>
        <p:spPr>
          <a:xfrm>
            <a:off x="7354734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97C6561-FB38-4B46-AF6D-3A507ADB35EF}"/>
              </a:ext>
            </a:extLst>
          </p:cNvPr>
          <p:cNvSpPr/>
          <p:nvPr/>
        </p:nvSpPr>
        <p:spPr>
          <a:xfrm>
            <a:off x="7915463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3B3D784-9DB3-4965-B362-26478B74FDF3}"/>
              </a:ext>
            </a:extLst>
          </p:cNvPr>
          <p:cNvSpPr/>
          <p:nvPr/>
        </p:nvSpPr>
        <p:spPr>
          <a:xfrm>
            <a:off x="8476192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867EC21-4D19-4EE9-B170-085D0FC02EC3}"/>
              </a:ext>
            </a:extLst>
          </p:cNvPr>
          <p:cNvSpPr/>
          <p:nvPr/>
        </p:nvSpPr>
        <p:spPr>
          <a:xfrm>
            <a:off x="9036921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7C86002-26BA-485D-AABF-6314A349494E}"/>
              </a:ext>
            </a:extLst>
          </p:cNvPr>
          <p:cNvSpPr/>
          <p:nvPr/>
        </p:nvSpPr>
        <p:spPr>
          <a:xfrm>
            <a:off x="9597650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47FB544-2AE1-4141-AEDF-C4F48D46C226}"/>
              </a:ext>
            </a:extLst>
          </p:cNvPr>
          <p:cNvSpPr/>
          <p:nvPr/>
        </p:nvSpPr>
        <p:spPr>
          <a:xfrm>
            <a:off x="10158379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F09782-30AC-495D-BA68-0390CA3576A3}"/>
              </a:ext>
            </a:extLst>
          </p:cNvPr>
          <p:cNvSpPr/>
          <p:nvPr/>
        </p:nvSpPr>
        <p:spPr>
          <a:xfrm>
            <a:off x="10719108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2E9D16D-3A2B-468C-ACF0-18785A8C1B71}"/>
              </a:ext>
            </a:extLst>
          </p:cNvPr>
          <p:cNvSpPr/>
          <p:nvPr/>
        </p:nvSpPr>
        <p:spPr>
          <a:xfrm>
            <a:off x="11279843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0C23C33-C4BC-47A4-93E5-B207CB8D2D03}"/>
              </a:ext>
            </a:extLst>
          </p:cNvPr>
          <p:cNvSpPr/>
          <p:nvPr/>
        </p:nvSpPr>
        <p:spPr>
          <a:xfrm>
            <a:off x="625986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C606060-EFBC-40BF-9ADC-3F17097AC418}"/>
              </a:ext>
            </a:extLst>
          </p:cNvPr>
          <p:cNvSpPr/>
          <p:nvPr/>
        </p:nvSpPr>
        <p:spPr>
          <a:xfrm>
            <a:off x="1747444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4C6D49E-7BC1-447F-A2CC-163138609AEE}"/>
              </a:ext>
            </a:extLst>
          </p:cNvPr>
          <p:cNvSpPr/>
          <p:nvPr/>
        </p:nvSpPr>
        <p:spPr>
          <a:xfrm>
            <a:off x="3429631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24E61C6-4D60-4D60-83B3-767822AE1D56}"/>
              </a:ext>
            </a:extLst>
          </p:cNvPr>
          <p:cNvSpPr/>
          <p:nvPr/>
        </p:nvSpPr>
        <p:spPr>
          <a:xfrm>
            <a:off x="4551089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045F2A3-A1DF-4215-8C10-6568CF1FA889}"/>
              </a:ext>
            </a:extLst>
          </p:cNvPr>
          <p:cNvSpPr/>
          <p:nvPr/>
        </p:nvSpPr>
        <p:spPr>
          <a:xfrm>
            <a:off x="1186715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978A295-D905-42F5-8513-72979B8150C8}"/>
              </a:ext>
            </a:extLst>
          </p:cNvPr>
          <p:cNvSpPr/>
          <p:nvPr/>
        </p:nvSpPr>
        <p:spPr>
          <a:xfrm>
            <a:off x="2308173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14D8B0C-AA05-4258-BA87-36D0801DE36C}"/>
              </a:ext>
            </a:extLst>
          </p:cNvPr>
          <p:cNvSpPr/>
          <p:nvPr/>
        </p:nvSpPr>
        <p:spPr>
          <a:xfrm>
            <a:off x="2868902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93DD9B3-5E5A-465E-BDC8-B5738F1364B9}"/>
              </a:ext>
            </a:extLst>
          </p:cNvPr>
          <p:cNvSpPr/>
          <p:nvPr/>
        </p:nvSpPr>
        <p:spPr>
          <a:xfrm>
            <a:off x="3990360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C77A4F8-7E20-4C39-9925-4E8F93C95895}"/>
              </a:ext>
            </a:extLst>
          </p:cNvPr>
          <p:cNvSpPr/>
          <p:nvPr/>
        </p:nvSpPr>
        <p:spPr>
          <a:xfrm>
            <a:off x="5111818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AB614BF-6F43-46A8-91C4-4AFF327B5882}"/>
              </a:ext>
            </a:extLst>
          </p:cNvPr>
          <p:cNvSpPr/>
          <p:nvPr/>
        </p:nvSpPr>
        <p:spPr>
          <a:xfrm>
            <a:off x="5672547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6CB90C0-FC9B-4106-BA70-BA2D4C09F613}"/>
              </a:ext>
            </a:extLst>
          </p:cNvPr>
          <p:cNvSpPr/>
          <p:nvPr/>
        </p:nvSpPr>
        <p:spPr>
          <a:xfrm>
            <a:off x="6233276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0C45DB2-DE60-49E3-B40D-EF7C821EEE7B}"/>
              </a:ext>
            </a:extLst>
          </p:cNvPr>
          <p:cNvSpPr/>
          <p:nvPr/>
        </p:nvSpPr>
        <p:spPr>
          <a:xfrm>
            <a:off x="6794005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520A7CD-2AC1-4534-9A52-919FB731F0E9}"/>
              </a:ext>
            </a:extLst>
          </p:cNvPr>
          <p:cNvSpPr/>
          <p:nvPr/>
        </p:nvSpPr>
        <p:spPr>
          <a:xfrm>
            <a:off x="7354734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98EF7F8-93AE-498C-92F1-9941BD6B9FF3}"/>
              </a:ext>
            </a:extLst>
          </p:cNvPr>
          <p:cNvSpPr/>
          <p:nvPr/>
        </p:nvSpPr>
        <p:spPr>
          <a:xfrm>
            <a:off x="7915463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F383BE8-3E0E-4EDD-ACF9-524F496B1542}"/>
              </a:ext>
            </a:extLst>
          </p:cNvPr>
          <p:cNvSpPr/>
          <p:nvPr/>
        </p:nvSpPr>
        <p:spPr>
          <a:xfrm>
            <a:off x="8476192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72FFB41-D18E-4E18-B6DA-AB1CA8193BC3}"/>
              </a:ext>
            </a:extLst>
          </p:cNvPr>
          <p:cNvSpPr/>
          <p:nvPr/>
        </p:nvSpPr>
        <p:spPr>
          <a:xfrm>
            <a:off x="9036921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08EFB22-BA2E-4480-A225-CDF8FE7D6CAE}"/>
              </a:ext>
            </a:extLst>
          </p:cNvPr>
          <p:cNvSpPr/>
          <p:nvPr/>
        </p:nvSpPr>
        <p:spPr>
          <a:xfrm>
            <a:off x="9597650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76D4A3D-E12D-4A41-BE85-A5B91F473524}"/>
              </a:ext>
            </a:extLst>
          </p:cNvPr>
          <p:cNvSpPr/>
          <p:nvPr/>
        </p:nvSpPr>
        <p:spPr>
          <a:xfrm>
            <a:off x="10158379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24A3F86-8015-43FE-B644-35CBFCF60AAA}"/>
              </a:ext>
            </a:extLst>
          </p:cNvPr>
          <p:cNvSpPr/>
          <p:nvPr/>
        </p:nvSpPr>
        <p:spPr>
          <a:xfrm>
            <a:off x="10719108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9710168-F389-44F5-896E-664917EB5A09}"/>
              </a:ext>
            </a:extLst>
          </p:cNvPr>
          <p:cNvSpPr/>
          <p:nvPr/>
        </p:nvSpPr>
        <p:spPr>
          <a:xfrm>
            <a:off x="11279843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AD5E363-51BB-4FBB-952A-581C2677F335}"/>
              </a:ext>
            </a:extLst>
          </p:cNvPr>
          <p:cNvSpPr/>
          <p:nvPr/>
        </p:nvSpPr>
        <p:spPr>
          <a:xfrm>
            <a:off x="625986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485EC47-AC75-42BD-890E-8C50CB5330EE}"/>
              </a:ext>
            </a:extLst>
          </p:cNvPr>
          <p:cNvSpPr/>
          <p:nvPr/>
        </p:nvSpPr>
        <p:spPr>
          <a:xfrm>
            <a:off x="1747444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EAB2445-E6FC-4823-B1F3-DD4A42D42F87}"/>
              </a:ext>
            </a:extLst>
          </p:cNvPr>
          <p:cNvSpPr/>
          <p:nvPr/>
        </p:nvSpPr>
        <p:spPr>
          <a:xfrm>
            <a:off x="3429631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0122453-8F80-42FC-AD09-BA511FB64BCB}"/>
              </a:ext>
            </a:extLst>
          </p:cNvPr>
          <p:cNvSpPr/>
          <p:nvPr/>
        </p:nvSpPr>
        <p:spPr>
          <a:xfrm>
            <a:off x="4551089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CEC206A-D4C8-422E-B172-50E993F86330}"/>
              </a:ext>
            </a:extLst>
          </p:cNvPr>
          <p:cNvSpPr/>
          <p:nvPr/>
        </p:nvSpPr>
        <p:spPr>
          <a:xfrm>
            <a:off x="1186715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A9EA619-6DC4-466F-B181-D6FA27AF3984}"/>
              </a:ext>
            </a:extLst>
          </p:cNvPr>
          <p:cNvSpPr/>
          <p:nvPr/>
        </p:nvSpPr>
        <p:spPr>
          <a:xfrm>
            <a:off x="2308173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1AC9006-DB92-443F-96BC-B483A9FEE5A3}"/>
              </a:ext>
            </a:extLst>
          </p:cNvPr>
          <p:cNvSpPr/>
          <p:nvPr/>
        </p:nvSpPr>
        <p:spPr>
          <a:xfrm>
            <a:off x="2868902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BA19E84-91F1-4BE9-A873-FCA49B6E9FEE}"/>
              </a:ext>
            </a:extLst>
          </p:cNvPr>
          <p:cNvSpPr/>
          <p:nvPr/>
        </p:nvSpPr>
        <p:spPr>
          <a:xfrm>
            <a:off x="3990360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21953B3-8EA1-4B67-A1AB-A931C254C538}"/>
              </a:ext>
            </a:extLst>
          </p:cNvPr>
          <p:cNvSpPr/>
          <p:nvPr/>
        </p:nvSpPr>
        <p:spPr>
          <a:xfrm>
            <a:off x="5111818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BEA3491-DC8E-4D8E-9583-C28C9BAB3ED6}"/>
              </a:ext>
            </a:extLst>
          </p:cNvPr>
          <p:cNvSpPr/>
          <p:nvPr/>
        </p:nvSpPr>
        <p:spPr>
          <a:xfrm>
            <a:off x="5672547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3621F66-4635-414F-A5EF-4F72E84BD408}"/>
              </a:ext>
            </a:extLst>
          </p:cNvPr>
          <p:cNvSpPr/>
          <p:nvPr/>
        </p:nvSpPr>
        <p:spPr>
          <a:xfrm>
            <a:off x="6233276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2619048-0E7A-40BF-80E0-D12AB61AB71D}"/>
              </a:ext>
            </a:extLst>
          </p:cNvPr>
          <p:cNvSpPr/>
          <p:nvPr/>
        </p:nvSpPr>
        <p:spPr>
          <a:xfrm>
            <a:off x="6794005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A52F439-79F6-4220-81C9-D00AD1B54B0E}"/>
              </a:ext>
            </a:extLst>
          </p:cNvPr>
          <p:cNvSpPr/>
          <p:nvPr/>
        </p:nvSpPr>
        <p:spPr>
          <a:xfrm>
            <a:off x="7354734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E2D4B35-BD4E-4E0A-B51A-DCD234450AA0}"/>
              </a:ext>
            </a:extLst>
          </p:cNvPr>
          <p:cNvSpPr/>
          <p:nvPr/>
        </p:nvSpPr>
        <p:spPr>
          <a:xfrm>
            <a:off x="7915463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832392A-DEC5-4C40-92CA-AA1BFA232DD9}"/>
              </a:ext>
            </a:extLst>
          </p:cNvPr>
          <p:cNvSpPr/>
          <p:nvPr/>
        </p:nvSpPr>
        <p:spPr>
          <a:xfrm>
            <a:off x="8476192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1E0858D-AF39-4FE9-86C6-C0505469AF24}"/>
              </a:ext>
            </a:extLst>
          </p:cNvPr>
          <p:cNvSpPr/>
          <p:nvPr/>
        </p:nvSpPr>
        <p:spPr>
          <a:xfrm>
            <a:off x="9036921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C81191E-45FA-498C-8181-55EBABAA0F0C}"/>
              </a:ext>
            </a:extLst>
          </p:cNvPr>
          <p:cNvSpPr/>
          <p:nvPr/>
        </p:nvSpPr>
        <p:spPr>
          <a:xfrm>
            <a:off x="9597650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A38D0D1-66F7-49DE-9BD1-12D8BBCD0FBE}"/>
              </a:ext>
            </a:extLst>
          </p:cNvPr>
          <p:cNvSpPr/>
          <p:nvPr/>
        </p:nvSpPr>
        <p:spPr>
          <a:xfrm>
            <a:off x="10158379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80AE49D-0D27-4D71-AC29-D0E3C995DBA8}"/>
              </a:ext>
            </a:extLst>
          </p:cNvPr>
          <p:cNvSpPr/>
          <p:nvPr/>
        </p:nvSpPr>
        <p:spPr>
          <a:xfrm>
            <a:off x="10719108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F873F1B-C998-4E22-A731-C40509FCAB73}"/>
              </a:ext>
            </a:extLst>
          </p:cNvPr>
          <p:cNvSpPr/>
          <p:nvPr/>
        </p:nvSpPr>
        <p:spPr>
          <a:xfrm>
            <a:off x="11279843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034FE50-9799-44D5-BE54-A367FEE471D3}"/>
              </a:ext>
            </a:extLst>
          </p:cNvPr>
          <p:cNvSpPr/>
          <p:nvPr/>
        </p:nvSpPr>
        <p:spPr>
          <a:xfrm>
            <a:off x="625986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EF1E20C-CA34-47B7-B319-42A3D38AEACE}"/>
              </a:ext>
            </a:extLst>
          </p:cNvPr>
          <p:cNvSpPr/>
          <p:nvPr/>
        </p:nvSpPr>
        <p:spPr>
          <a:xfrm>
            <a:off x="1747444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3218390-9015-40D2-B566-FFB905E658A2}"/>
              </a:ext>
            </a:extLst>
          </p:cNvPr>
          <p:cNvSpPr/>
          <p:nvPr/>
        </p:nvSpPr>
        <p:spPr>
          <a:xfrm>
            <a:off x="3429631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7956520-DF97-4A1E-83D1-C86C7DF0B209}"/>
              </a:ext>
            </a:extLst>
          </p:cNvPr>
          <p:cNvSpPr/>
          <p:nvPr/>
        </p:nvSpPr>
        <p:spPr>
          <a:xfrm>
            <a:off x="4551089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C42E802-81D3-405F-8BD9-5558A6695E23}"/>
              </a:ext>
            </a:extLst>
          </p:cNvPr>
          <p:cNvSpPr/>
          <p:nvPr/>
        </p:nvSpPr>
        <p:spPr>
          <a:xfrm>
            <a:off x="1186715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5C75D2E-B50D-4F7C-809F-E2CB2DE75828}"/>
              </a:ext>
            </a:extLst>
          </p:cNvPr>
          <p:cNvSpPr/>
          <p:nvPr/>
        </p:nvSpPr>
        <p:spPr>
          <a:xfrm>
            <a:off x="2308173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DB05FB3-AC9C-424F-AC45-40C93E78DA2D}"/>
              </a:ext>
            </a:extLst>
          </p:cNvPr>
          <p:cNvSpPr/>
          <p:nvPr/>
        </p:nvSpPr>
        <p:spPr>
          <a:xfrm>
            <a:off x="2868902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82960EB-5B34-41D3-94EB-BEF46509DAAB}"/>
              </a:ext>
            </a:extLst>
          </p:cNvPr>
          <p:cNvSpPr/>
          <p:nvPr/>
        </p:nvSpPr>
        <p:spPr>
          <a:xfrm>
            <a:off x="3990360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8A58C76-F877-4EFC-92C0-571EF63253DB}"/>
              </a:ext>
            </a:extLst>
          </p:cNvPr>
          <p:cNvSpPr/>
          <p:nvPr/>
        </p:nvSpPr>
        <p:spPr>
          <a:xfrm>
            <a:off x="5111818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68619D2-FF6D-4147-90E2-3FAFD91DE499}"/>
              </a:ext>
            </a:extLst>
          </p:cNvPr>
          <p:cNvSpPr/>
          <p:nvPr/>
        </p:nvSpPr>
        <p:spPr>
          <a:xfrm>
            <a:off x="5672547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72842800-11AD-4DF2-A264-74256EE5A90B}"/>
              </a:ext>
            </a:extLst>
          </p:cNvPr>
          <p:cNvSpPr/>
          <p:nvPr/>
        </p:nvSpPr>
        <p:spPr>
          <a:xfrm>
            <a:off x="6233276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22664C8-CD06-46B4-9B7C-1D7AD73AF8C2}"/>
              </a:ext>
            </a:extLst>
          </p:cNvPr>
          <p:cNvSpPr/>
          <p:nvPr/>
        </p:nvSpPr>
        <p:spPr>
          <a:xfrm>
            <a:off x="6794005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6BFED8C-A736-4EBF-B353-425D9CCCB2AC}"/>
              </a:ext>
            </a:extLst>
          </p:cNvPr>
          <p:cNvSpPr/>
          <p:nvPr/>
        </p:nvSpPr>
        <p:spPr>
          <a:xfrm>
            <a:off x="7354734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FF7D3EB8-E99D-4EB9-8BB3-F8D745919377}"/>
              </a:ext>
            </a:extLst>
          </p:cNvPr>
          <p:cNvSpPr/>
          <p:nvPr/>
        </p:nvSpPr>
        <p:spPr>
          <a:xfrm>
            <a:off x="7915463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504088B-E5DE-45B3-8F13-C8AE4C5AC890}"/>
              </a:ext>
            </a:extLst>
          </p:cNvPr>
          <p:cNvSpPr/>
          <p:nvPr/>
        </p:nvSpPr>
        <p:spPr>
          <a:xfrm>
            <a:off x="8476192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D188074-E780-416A-A951-D8864B8EF3D2}"/>
              </a:ext>
            </a:extLst>
          </p:cNvPr>
          <p:cNvSpPr/>
          <p:nvPr/>
        </p:nvSpPr>
        <p:spPr>
          <a:xfrm>
            <a:off x="9036921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C8CB94D-FEBA-4154-ADF5-24DE948B7F01}"/>
              </a:ext>
            </a:extLst>
          </p:cNvPr>
          <p:cNvSpPr/>
          <p:nvPr/>
        </p:nvSpPr>
        <p:spPr>
          <a:xfrm>
            <a:off x="9597650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3AB60AD-D9D8-4CA6-98AA-D12ABA76E58B}"/>
              </a:ext>
            </a:extLst>
          </p:cNvPr>
          <p:cNvSpPr/>
          <p:nvPr/>
        </p:nvSpPr>
        <p:spPr>
          <a:xfrm>
            <a:off x="10158379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49C556CC-6E47-4CE1-AA17-87DA7296016D}"/>
              </a:ext>
            </a:extLst>
          </p:cNvPr>
          <p:cNvSpPr/>
          <p:nvPr/>
        </p:nvSpPr>
        <p:spPr>
          <a:xfrm>
            <a:off x="10719108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E023870-266C-4EEB-BCA5-7650675FBDCE}"/>
              </a:ext>
            </a:extLst>
          </p:cNvPr>
          <p:cNvSpPr/>
          <p:nvPr/>
        </p:nvSpPr>
        <p:spPr>
          <a:xfrm>
            <a:off x="11279843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7EF5AEE-7352-44AC-9948-A9FBF96C0F75}"/>
              </a:ext>
            </a:extLst>
          </p:cNvPr>
          <p:cNvSpPr/>
          <p:nvPr/>
        </p:nvSpPr>
        <p:spPr>
          <a:xfrm>
            <a:off x="625986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2F6D76D-DA44-43CE-9B32-3F2D80DEADF9}"/>
              </a:ext>
            </a:extLst>
          </p:cNvPr>
          <p:cNvSpPr/>
          <p:nvPr/>
        </p:nvSpPr>
        <p:spPr>
          <a:xfrm>
            <a:off x="1747444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811E7BD-CF00-468C-96E3-F196FD93E9B1}"/>
              </a:ext>
            </a:extLst>
          </p:cNvPr>
          <p:cNvSpPr/>
          <p:nvPr/>
        </p:nvSpPr>
        <p:spPr>
          <a:xfrm>
            <a:off x="3429631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1D45422-AFFE-4FD5-AFD0-AA4EA5BAAF8F}"/>
              </a:ext>
            </a:extLst>
          </p:cNvPr>
          <p:cNvSpPr/>
          <p:nvPr/>
        </p:nvSpPr>
        <p:spPr>
          <a:xfrm>
            <a:off x="4551089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87">
            <a:extLst>
              <a:ext uri="{FF2B5EF4-FFF2-40B4-BE49-F238E27FC236}">
                <a16:creationId xmlns:a16="http://schemas.microsoft.com/office/drawing/2014/main" id="{603FF99A-4A06-4120-882A-A792FB69BA6E}"/>
              </a:ext>
            </a:extLst>
          </p:cNvPr>
          <p:cNvSpPr/>
          <p:nvPr/>
        </p:nvSpPr>
        <p:spPr>
          <a:xfrm>
            <a:off x="3990360" y="5288669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4B259C-F43C-4EFA-8DCF-E75786CD73FB}"/>
              </a:ext>
            </a:extLst>
          </p:cNvPr>
          <p:cNvSpPr txBox="1"/>
          <p:nvPr/>
        </p:nvSpPr>
        <p:spPr>
          <a:xfrm>
            <a:off x="4551089" y="5236652"/>
            <a:ext cx="20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20 performance</a:t>
            </a:r>
          </a:p>
        </p:txBody>
      </p:sp>
    </p:spTree>
    <p:extLst>
      <p:ext uri="{BB962C8B-B14F-4D97-AF65-F5344CB8AC3E}">
        <p14:creationId xmlns:p14="http://schemas.microsoft.com/office/powerpoint/2010/main" val="206571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60" grpId="0" animBg="1"/>
      <p:bldP spid="62" grpId="0" animBg="1"/>
      <p:bldP spid="64" grpId="0" animBg="1"/>
      <p:bldP spid="66" grpId="0" animBg="1"/>
      <p:bldP spid="68" grpId="0" animBg="1"/>
      <p:bldP spid="70" grpId="0" animBg="1"/>
      <p:bldP spid="72" grpId="0" animBg="1"/>
      <p:bldP spid="74" grpId="0" animBg="1"/>
      <p:bldP spid="76" grpId="0" animBg="1"/>
      <p:bldP spid="78" grpId="0" animBg="1"/>
      <p:bldP spid="80" grpId="0" animBg="1"/>
      <p:bldP spid="82" grpId="0" animBg="1"/>
      <p:bldP spid="84" grpId="0" animBg="1"/>
      <p:bldP spid="86" grpId="0" animBg="1"/>
      <p:bldP spid="88" grpId="0" animBg="1"/>
      <p:bldP spid="90" grpId="0" animBg="1"/>
      <p:bldP spid="92" grpId="0" animBg="1"/>
      <p:bldP spid="94" grpId="0" animBg="1"/>
      <p:bldP spid="96" grpId="0" animBg="1"/>
      <p:bldP spid="98" grpId="0" animBg="1"/>
      <p:bldP spid="100" grpId="0" animBg="1"/>
      <p:bldP spid="102" grpId="0" animBg="1"/>
      <p:bldP spid="104" grpId="0" animBg="1"/>
      <p:bldP spid="106" grpId="0" animBg="1"/>
      <p:bldP spid="108" grpId="0" animBg="1"/>
      <p:bldP spid="110" grpId="0" animBg="1"/>
      <p:bldP spid="112" grpId="0" animBg="1"/>
      <p:bldP spid="114" grpId="0" animBg="1"/>
      <p:bldP spid="116" grpId="0" animBg="1"/>
      <p:bldP spid="118" grpId="0" animBg="1"/>
      <p:bldP spid="120" grpId="0" animBg="1"/>
      <p:bldP spid="122" grpId="0" animBg="1"/>
      <p:bldP spid="124" grpId="0" animBg="1"/>
      <p:bldP spid="126" grpId="0" animBg="1"/>
      <p:bldP spid="128" grpId="0" animBg="1"/>
      <p:bldP spid="130" grpId="0" animBg="1"/>
      <p:bldP spid="132" grpId="0" animBg="1"/>
      <p:bldP spid="134" grpId="0" animBg="1"/>
      <p:bldP spid="136" grpId="0" animBg="1"/>
      <p:bldP spid="138" grpId="0" animBg="1"/>
      <p:bldP spid="140" grpId="0" animBg="1"/>
      <p:bldP spid="142" grpId="0" animBg="1"/>
      <p:bldP spid="144" grpId="0" animBg="1"/>
      <p:bldP spid="146" grpId="0" animBg="1"/>
      <p:bldP spid="148" grpId="0" animBg="1"/>
      <p:bldP spid="150" grpId="0" animBg="1"/>
      <p:bldP spid="152" grpId="0" animBg="1"/>
      <p:bldP spid="154" grpId="0" animBg="1"/>
      <p:bldP spid="156" grpId="0" animBg="1"/>
      <p:bldP spid="158" grpId="0" animBg="1"/>
      <p:bldP spid="160" grpId="0" animBg="1"/>
      <p:bldP spid="162" grpId="0" animBg="1"/>
      <p:bldP spid="164" grpId="0" animBg="1"/>
      <p:bldP spid="166" grpId="0" animBg="1"/>
      <p:bldP spid="168" grpId="0" animBg="1"/>
      <p:bldP spid="170" grpId="0" animBg="1"/>
      <p:bldP spid="172" grpId="0" animBg="1"/>
      <p:bldP spid="174" grpId="0" animBg="1"/>
      <p:bldP spid="176" grpId="0" animBg="1"/>
      <p:bldP spid="178" grpId="0" animBg="1"/>
      <p:bldP spid="180" grpId="0" animBg="1"/>
      <p:bldP spid="182" grpId="0" animBg="1"/>
      <p:bldP spid="184" grpId="0" animBg="1"/>
      <p:bldP spid="186" grpId="0" animBg="1"/>
      <p:bldP spid="188" grpId="0" animBg="1"/>
      <p:bldP spid="190" grpId="0" animBg="1"/>
      <p:bldP spid="192" grpId="0" animBg="1"/>
      <p:bldP spid="194" grpId="0" animBg="1"/>
      <p:bldP spid="196" grpId="0" animBg="1"/>
      <p:bldP spid="198" grpId="0" animBg="1"/>
      <p:bldP spid="200" grpId="0" animBg="1"/>
      <p:bldP spid="202" grpId="0" animBg="1"/>
      <p:bldP spid="204" grpId="0" animBg="1"/>
      <p:bldP spid="206" grpId="0" animBg="1"/>
      <p:bldP spid="208" grpId="0" animBg="1"/>
      <p:bldP spid="210" grpId="0" animBg="1"/>
      <p:bldP spid="212" grpId="0" animBg="1"/>
      <p:bldP spid="214" grpId="0" animBg="1"/>
      <p:bldP spid="216" grpId="0" animBg="1"/>
      <p:bldP spid="218" grpId="0" animBg="1"/>
      <p:bldP spid="220" grpId="0" animBg="1"/>
      <p:bldP spid="222" grpId="0" animBg="1"/>
      <p:bldP spid="224" grpId="0" animBg="1"/>
      <p:bldP spid="113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0CEA-1C32-4D7F-8866-42FF93D8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programming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3A3231-20BC-415D-96B7-775C1F999E02}"/>
              </a:ext>
            </a:extLst>
          </p:cNvPr>
          <p:cNvSpPr/>
          <p:nvPr/>
        </p:nvSpPr>
        <p:spPr>
          <a:xfrm>
            <a:off x="3990360" y="1755493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3DA5F9-03C1-4DD9-97C7-A2D285D09A2B}"/>
              </a:ext>
            </a:extLst>
          </p:cNvPr>
          <p:cNvSpPr/>
          <p:nvPr/>
        </p:nvSpPr>
        <p:spPr>
          <a:xfrm>
            <a:off x="6233276" y="1755493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544EA8-4A08-4538-B3F6-6782270EC1AC}"/>
              </a:ext>
            </a:extLst>
          </p:cNvPr>
          <p:cNvSpPr/>
          <p:nvPr/>
        </p:nvSpPr>
        <p:spPr>
          <a:xfrm>
            <a:off x="7354734" y="1755493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5E6885-499A-4B13-A752-322C778EB089}"/>
              </a:ext>
            </a:extLst>
          </p:cNvPr>
          <p:cNvSpPr/>
          <p:nvPr/>
        </p:nvSpPr>
        <p:spPr>
          <a:xfrm>
            <a:off x="9036921" y="1755493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14EBF0-EF80-40F1-9D17-EDCC9988CAA6}"/>
              </a:ext>
            </a:extLst>
          </p:cNvPr>
          <p:cNvSpPr/>
          <p:nvPr/>
        </p:nvSpPr>
        <p:spPr>
          <a:xfrm>
            <a:off x="11279843" y="1755493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B7280AF-C8DD-4863-AC79-8FA34A53195C}"/>
              </a:ext>
            </a:extLst>
          </p:cNvPr>
          <p:cNvSpPr/>
          <p:nvPr/>
        </p:nvSpPr>
        <p:spPr>
          <a:xfrm>
            <a:off x="1747444" y="1755493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7C159E2-53AD-43FF-8EA7-3161934382E9}"/>
              </a:ext>
            </a:extLst>
          </p:cNvPr>
          <p:cNvSpPr/>
          <p:nvPr/>
        </p:nvSpPr>
        <p:spPr>
          <a:xfrm>
            <a:off x="2308173" y="2438762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2E9D16D-3A2B-468C-ACF0-18785A8C1B71}"/>
              </a:ext>
            </a:extLst>
          </p:cNvPr>
          <p:cNvSpPr/>
          <p:nvPr/>
        </p:nvSpPr>
        <p:spPr>
          <a:xfrm>
            <a:off x="11279843" y="2438762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045F2A3-A1DF-4215-8C10-6568CF1FA889}"/>
              </a:ext>
            </a:extLst>
          </p:cNvPr>
          <p:cNvSpPr/>
          <p:nvPr/>
        </p:nvSpPr>
        <p:spPr>
          <a:xfrm>
            <a:off x="1186715" y="3122031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14D8B0C-AA05-4258-BA87-36D0801DE36C}"/>
              </a:ext>
            </a:extLst>
          </p:cNvPr>
          <p:cNvSpPr/>
          <p:nvPr/>
        </p:nvSpPr>
        <p:spPr>
          <a:xfrm>
            <a:off x="2868902" y="3122031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520A7CD-2AC1-4534-9A52-919FB731F0E9}"/>
              </a:ext>
            </a:extLst>
          </p:cNvPr>
          <p:cNvSpPr/>
          <p:nvPr/>
        </p:nvSpPr>
        <p:spPr>
          <a:xfrm>
            <a:off x="7354734" y="3122031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72FFB41-D18E-4E18-B6DA-AB1CA8193BC3}"/>
              </a:ext>
            </a:extLst>
          </p:cNvPr>
          <p:cNvSpPr/>
          <p:nvPr/>
        </p:nvSpPr>
        <p:spPr>
          <a:xfrm>
            <a:off x="9036921" y="3122031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21953B3-8EA1-4B67-A1AB-A931C254C538}"/>
              </a:ext>
            </a:extLst>
          </p:cNvPr>
          <p:cNvSpPr/>
          <p:nvPr/>
        </p:nvSpPr>
        <p:spPr>
          <a:xfrm>
            <a:off x="5111818" y="3805300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3621F66-4635-414F-A5EF-4F72E84BD408}"/>
              </a:ext>
            </a:extLst>
          </p:cNvPr>
          <p:cNvSpPr/>
          <p:nvPr/>
        </p:nvSpPr>
        <p:spPr>
          <a:xfrm>
            <a:off x="6233276" y="3805300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A38D0D1-66F7-49DE-9BD1-12D8BBCD0FBE}"/>
              </a:ext>
            </a:extLst>
          </p:cNvPr>
          <p:cNvSpPr/>
          <p:nvPr/>
        </p:nvSpPr>
        <p:spPr>
          <a:xfrm>
            <a:off x="10158379" y="3805300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EF1E20C-CA34-47B7-B319-42A3D38AEACE}"/>
              </a:ext>
            </a:extLst>
          </p:cNvPr>
          <p:cNvSpPr/>
          <p:nvPr/>
        </p:nvSpPr>
        <p:spPr>
          <a:xfrm>
            <a:off x="1747444" y="3805300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3218390-9015-40D2-B566-FFB905E658A2}"/>
              </a:ext>
            </a:extLst>
          </p:cNvPr>
          <p:cNvSpPr/>
          <p:nvPr/>
        </p:nvSpPr>
        <p:spPr>
          <a:xfrm>
            <a:off x="3429631" y="3805300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5C75D2E-B50D-4F7C-809F-E2CB2DE75828}"/>
              </a:ext>
            </a:extLst>
          </p:cNvPr>
          <p:cNvSpPr/>
          <p:nvPr/>
        </p:nvSpPr>
        <p:spPr>
          <a:xfrm>
            <a:off x="2308173" y="4488569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C8CB94D-FEBA-4154-ADF5-24DE948B7F01}"/>
              </a:ext>
            </a:extLst>
          </p:cNvPr>
          <p:cNvSpPr/>
          <p:nvPr/>
        </p:nvSpPr>
        <p:spPr>
          <a:xfrm>
            <a:off x="9597650" y="4488569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3AB60AD-D9D8-4CA6-98AA-D12ABA76E58B}"/>
              </a:ext>
            </a:extLst>
          </p:cNvPr>
          <p:cNvSpPr/>
          <p:nvPr/>
        </p:nvSpPr>
        <p:spPr>
          <a:xfrm>
            <a:off x="10158379" y="4488569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7">
            <a:extLst>
              <a:ext uri="{FF2B5EF4-FFF2-40B4-BE49-F238E27FC236}">
                <a16:creationId xmlns:a16="http://schemas.microsoft.com/office/drawing/2014/main" id="{1A8EA37A-A0EF-411D-940A-C94732B578BF}"/>
              </a:ext>
            </a:extLst>
          </p:cNvPr>
          <p:cNvSpPr/>
          <p:nvPr/>
        </p:nvSpPr>
        <p:spPr>
          <a:xfrm>
            <a:off x="3990360" y="5288669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7BFFA482-071B-4D64-B360-A32B54702683}"/>
              </a:ext>
            </a:extLst>
          </p:cNvPr>
          <p:cNvSpPr txBox="1"/>
          <p:nvPr/>
        </p:nvSpPr>
        <p:spPr>
          <a:xfrm>
            <a:off x="4551089" y="5236652"/>
            <a:ext cx="20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20 performance</a:t>
            </a:r>
          </a:p>
        </p:txBody>
      </p:sp>
    </p:spTree>
    <p:extLst>
      <p:ext uri="{BB962C8B-B14F-4D97-AF65-F5344CB8AC3E}">
        <p14:creationId xmlns:p14="http://schemas.microsoft.com/office/powerpoint/2010/main" val="285968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48148E-6 L -0.22995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L -0.36797 -1.48148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9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41393 -1.48148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50586 0.000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99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-0.64388 -1.48148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0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09206 -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9" y="-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48148E-6 L 0.13802 -0.0995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-354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-0.55196 -0.0997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4" y="-50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0.32214 -0.1988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07" y="-995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0.23008 -0.1993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7" y="-997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9193 -0.19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-900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18372 -0.1993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93" y="-997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322 -0.2988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07" y="-1349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0.27591 -0.2990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-1495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-0.22995 -0.2988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71" y="-1349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0.50612 -0.2983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99" y="-1493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41393 -0.2988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90" y="-1495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0.64401 -0.3986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01" y="-1993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59259E-6 L 0.09192 -0.3986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-1993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0.09206 -0.3986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-1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  <p:bldP spid="42" grpId="0" animBg="1"/>
      <p:bldP spid="48" grpId="0" animBg="1"/>
      <p:bldP spid="56" grpId="0" animBg="1"/>
      <p:bldP spid="60" grpId="0" animBg="1"/>
      <p:bldP spid="68" grpId="0" animBg="1"/>
      <p:bldP spid="96" grpId="0" animBg="1"/>
      <p:bldP spid="106" grpId="0" animBg="1"/>
      <p:bldP spid="110" grpId="0" animBg="1"/>
      <p:bldP spid="122" grpId="0" animBg="1"/>
      <p:bldP spid="128" grpId="0" animBg="1"/>
      <p:bldP spid="154" grpId="0" animBg="1"/>
      <p:bldP spid="158" grpId="0" animBg="1"/>
      <p:bldP spid="172" grpId="0" animBg="1"/>
      <p:bldP spid="180" grpId="0" animBg="1"/>
      <p:bldP spid="182" grpId="0" animBg="1"/>
      <p:bldP spid="188" grpId="0" animBg="1"/>
      <p:bldP spid="210" grpId="0" animBg="1"/>
      <p:bldP spid="2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0CEA-1C32-4D7F-8866-42FF93D8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programming</a:t>
            </a:r>
            <a:endParaRPr lang="en-US" dirty="0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9D3F68F3-F317-49D2-A5AB-8CDF9CF8F00D}"/>
              </a:ext>
            </a:extLst>
          </p:cNvPr>
          <p:cNvSpPr/>
          <p:nvPr/>
        </p:nvSpPr>
        <p:spPr>
          <a:xfrm>
            <a:off x="1186715" y="1755493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90E83FEE-5C8B-4053-9439-1598587FE3EC}"/>
              </a:ext>
            </a:extLst>
          </p:cNvPr>
          <p:cNvSpPr/>
          <p:nvPr/>
        </p:nvSpPr>
        <p:spPr>
          <a:xfrm>
            <a:off x="2308173" y="1755493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9612ECF8-3046-401D-82BF-17945FC6729A}"/>
              </a:ext>
            </a:extLst>
          </p:cNvPr>
          <p:cNvSpPr/>
          <p:nvPr/>
        </p:nvSpPr>
        <p:spPr>
          <a:xfrm>
            <a:off x="2868902" y="1755493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1">
            <a:extLst>
              <a:ext uri="{FF2B5EF4-FFF2-40B4-BE49-F238E27FC236}">
                <a16:creationId xmlns:a16="http://schemas.microsoft.com/office/drawing/2014/main" id="{25E321CE-CA79-4867-8843-A0695894A531}"/>
              </a:ext>
            </a:extLst>
          </p:cNvPr>
          <p:cNvSpPr/>
          <p:nvPr/>
        </p:nvSpPr>
        <p:spPr>
          <a:xfrm>
            <a:off x="3990360" y="1755493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33">
            <a:extLst>
              <a:ext uri="{FF2B5EF4-FFF2-40B4-BE49-F238E27FC236}">
                <a16:creationId xmlns:a16="http://schemas.microsoft.com/office/drawing/2014/main" id="{C08F4616-BBCB-4585-8689-D45AD6912A75}"/>
              </a:ext>
            </a:extLst>
          </p:cNvPr>
          <p:cNvSpPr/>
          <p:nvPr/>
        </p:nvSpPr>
        <p:spPr>
          <a:xfrm>
            <a:off x="5111818" y="1755493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79D66982-1B13-4618-807A-34E3849152CC}"/>
              </a:ext>
            </a:extLst>
          </p:cNvPr>
          <p:cNvSpPr/>
          <p:nvPr/>
        </p:nvSpPr>
        <p:spPr>
          <a:xfrm>
            <a:off x="5672547" y="1755493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7">
            <a:extLst>
              <a:ext uri="{FF2B5EF4-FFF2-40B4-BE49-F238E27FC236}">
                <a16:creationId xmlns:a16="http://schemas.microsoft.com/office/drawing/2014/main" id="{4EB6AF6D-D2F9-434F-A9DD-7B5A2CBBA1BF}"/>
              </a:ext>
            </a:extLst>
          </p:cNvPr>
          <p:cNvSpPr/>
          <p:nvPr/>
        </p:nvSpPr>
        <p:spPr>
          <a:xfrm>
            <a:off x="6233276" y="1755493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9">
            <a:extLst>
              <a:ext uri="{FF2B5EF4-FFF2-40B4-BE49-F238E27FC236}">
                <a16:creationId xmlns:a16="http://schemas.microsoft.com/office/drawing/2014/main" id="{25F48B2F-2ADE-4750-9C3C-951D13DB8A77}"/>
              </a:ext>
            </a:extLst>
          </p:cNvPr>
          <p:cNvSpPr/>
          <p:nvPr/>
        </p:nvSpPr>
        <p:spPr>
          <a:xfrm>
            <a:off x="6794005" y="1755493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6F090014-ADFE-4C58-A1CF-78D4BC16AD69}"/>
              </a:ext>
            </a:extLst>
          </p:cNvPr>
          <p:cNvSpPr/>
          <p:nvPr/>
        </p:nvSpPr>
        <p:spPr>
          <a:xfrm>
            <a:off x="7354734" y="1755493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156D0FA5-F263-4339-9BB7-E4615D8A40C0}"/>
              </a:ext>
            </a:extLst>
          </p:cNvPr>
          <p:cNvSpPr/>
          <p:nvPr/>
        </p:nvSpPr>
        <p:spPr>
          <a:xfrm>
            <a:off x="7915463" y="1755493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45">
            <a:extLst>
              <a:ext uri="{FF2B5EF4-FFF2-40B4-BE49-F238E27FC236}">
                <a16:creationId xmlns:a16="http://schemas.microsoft.com/office/drawing/2014/main" id="{7EC3D8E7-9C75-4C58-9A45-22AE771B86D7}"/>
              </a:ext>
            </a:extLst>
          </p:cNvPr>
          <p:cNvSpPr/>
          <p:nvPr/>
        </p:nvSpPr>
        <p:spPr>
          <a:xfrm>
            <a:off x="8476192" y="1755493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47">
            <a:extLst>
              <a:ext uri="{FF2B5EF4-FFF2-40B4-BE49-F238E27FC236}">
                <a16:creationId xmlns:a16="http://schemas.microsoft.com/office/drawing/2014/main" id="{CAC0A1FF-15BA-4673-981C-CF23F250D584}"/>
              </a:ext>
            </a:extLst>
          </p:cNvPr>
          <p:cNvSpPr/>
          <p:nvPr/>
        </p:nvSpPr>
        <p:spPr>
          <a:xfrm>
            <a:off x="9036921" y="1755493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49">
            <a:extLst>
              <a:ext uri="{FF2B5EF4-FFF2-40B4-BE49-F238E27FC236}">
                <a16:creationId xmlns:a16="http://schemas.microsoft.com/office/drawing/2014/main" id="{29ABA0B8-1583-434E-848E-D9C849D2C6C7}"/>
              </a:ext>
            </a:extLst>
          </p:cNvPr>
          <p:cNvSpPr/>
          <p:nvPr/>
        </p:nvSpPr>
        <p:spPr>
          <a:xfrm>
            <a:off x="9597650" y="1755493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51">
            <a:extLst>
              <a:ext uri="{FF2B5EF4-FFF2-40B4-BE49-F238E27FC236}">
                <a16:creationId xmlns:a16="http://schemas.microsoft.com/office/drawing/2014/main" id="{80B90335-E536-4BD7-A3F0-F32B39B5B828}"/>
              </a:ext>
            </a:extLst>
          </p:cNvPr>
          <p:cNvSpPr/>
          <p:nvPr/>
        </p:nvSpPr>
        <p:spPr>
          <a:xfrm>
            <a:off x="10158379" y="1755493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53">
            <a:extLst>
              <a:ext uri="{FF2B5EF4-FFF2-40B4-BE49-F238E27FC236}">
                <a16:creationId xmlns:a16="http://schemas.microsoft.com/office/drawing/2014/main" id="{A1340560-6F39-4B69-B811-0DFA0EA79D25}"/>
              </a:ext>
            </a:extLst>
          </p:cNvPr>
          <p:cNvSpPr/>
          <p:nvPr/>
        </p:nvSpPr>
        <p:spPr>
          <a:xfrm>
            <a:off x="10719108" y="1755493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55">
            <a:extLst>
              <a:ext uri="{FF2B5EF4-FFF2-40B4-BE49-F238E27FC236}">
                <a16:creationId xmlns:a16="http://schemas.microsoft.com/office/drawing/2014/main" id="{C6E83507-38D7-4FF1-8D7A-9F81CB838E9F}"/>
              </a:ext>
            </a:extLst>
          </p:cNvPr>
          <p:cNvSpPr/>
          <p:nvPr/>
        </p:nvSpPr>
        <p:spPr>
          <a:xfrm>
            <a:off x="11279843" y="1755493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57">
            <a:extLst>
              <a:ext uri="{FF2B5EF4-FFF2-40B4-BE49-F238E27FC236}">
                <a16:creationId xmlns:a16="http://schemas.microsoft.com/office/drawing/2014/main" id="{5BDE54DA-5C7D-4345-A9B9-6D393E1CA663}"/>
              </a:ext>
            </a:extLst>
          </p:cNvPr>
          <p:cNvSpPr/>
          <p:nvPr/>
        </p:nvSpPr>
        <p:spPr>
          <a:xfrm>
            <a:off x="625980" y="1753576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BBBAA891-E0C9-466A-8DAD-5B6EA41E8917}"/>
              </a:ext>
            </a:extLst>
          </p:cNvPr>
          <p:cNvSpPr/>
          <p:nvPr/>
        </p:nvSpPr>
        <p:spPr>
          <a:xfrm>
            <a:off x="1747444" y="1755493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61">
            <a:extLst>
              <a:ext uri="{FF2B5EF4-FFF2-40B4-BE49-F238E27FC236}">
                <a16:creationId xmlns:a16="http://schemas.microsoft.com/office/drawing/2014/main" id="{2D42E9BF-BF2D-43E8-85EF-3281A05A8265}"/>
              </a:ext>
            </a:extLst>
          </p:cNvPr>
          <p:cNvSpPr/>
          <p:nvPr/>
        </p:nvSpPr>
        <p:spPr>
          <a:xfrm>
            <a:off x="3429631" y="1755493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63">
            <a:extLst>
              <a:ext uri="{FF2B5EF4-FFF2-40B4-BE49-F238E27FC236}">
                <a16:creationId xmlns:a16="http://schemas.microsoft.com/office/drawing/2014/main" id="{7CB1F9B2-0B70-4D78-8BEA-3893EEA82F27}"/>
              </a:ext>
            </a:extLst>
          </p:cNvPr>
          <p:cNvSpPr/>
          <p:nvPr/>
        </p:nvSpPr>
        <p:spPr>
          <a:xfrm>
            <a:off x="4551089" y="1755493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65">
            <a:extLst>
              <a:ext uri="{FF2B5EF4-FFF2-40B4-BE49-F238E27FC236}">
                <a16:creationId xmlns:a16="http://schemas.microsoft.com/office/drawing/2014/main" id="{E6FCDD9E-D16D-4A83-932F-EABFB6A66FF2}"/>
              </a:ext>
            </a:extLst>
          </p:cNvPr>
          <p:cNvSpPr/>
          <p:nvPr/>
        </p:nvSpPr>
        <p:spPr>
          <a:xfrm>
            <a:off x="1186715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67">
            <a:extLst>
              <a:ext uri="{FF2B5EF4-FFF2-40B4-BE49-F238E27FC236}">
                <a16:creationId xmlns:a16="http://schemas.microsoft.com/office/drawing/2014/main" id="{50E059CC-A280-48A3-A77C-4859FEB1753B}"/>
              </a:ext>
            </a:extLst>
          </p:cNvPr>
          <p:cNvSpPr/>
          <p:nvPr/>
        </p:nvSpPr>
        <p:spPr>
          <a:xfrm>
            <a:off x="2308173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69">
            <a:extLst>
              <a:ext uri="{FF2B5EF4-FFF2-40B4-BE49-F238E27FC236}">
                <a16:creationId xmlns:a16="http://schemas.microsoft.com/office/drawing/2014/main" id="{B247A8FC-47DE-4413-B0D0-4030906E3366}"/>
              </a:ext>
            </a:extLst>
          </p:cNvPr>
          <p:cNvSpPr/>
          <p:nvPr/>
        </p:nvSpPr>
        <p:spPr>
          <a:xfrm>
            <a:off x="2868902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71">
            <a:extLst>
              <a:ext uri="{FF2B5EF4-FFF2-40B4-BE49-F238E27FC236}">
                <a16:creationId xmlns:a16="http://schemas.microsoft.com/office/drawing/2014/main" id="{48B8A830-EECB-4ACA-9270-846BB4207EDD}"/>
              </a:ext>
            </a:extLst>
          </p:cNvPr>
          <p:cNvSpPr/>
          <p:nvPr/>
        </p:nvSpPr>
        <p:spPr>
          <a:xfrm>
            <a:off x="3990360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73">
            <a:extLst>
              <a:ext uri="{FF2B5EF4-FFF2-40B4-BE49-F238E27FC236}">
                <a16:creationId xmlns:a16="http://schemas.microsoft.com/office/drawing/2014/main" id="{847C1068-DEB1-490B-ABAC-55EE56FB0DA1}"/>
              </a:ext>
            </a:extLst>
          </p:cNvPr>
          <p:cNvSpPr/>
          <p:nvPr/>
        </p:nvSpPr>
        <p:spPr>
          <a:xfrm>
            <a:off x="5111818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75">
            <a:extLst>
              <a:ext uri="{FF2B5EF4-FFF2-40B4-BE49-F238E27FC236}">
                <a16:creationId xmlns:a16="http://schemas.microsoft.com/office/drawing/2014/main" id="{E609914C-932B-427F-A1EC-DC89B5498C0E}"/>
              </a:ext>
            </a:extLst>
          </p:cNvPr>
          <p:cNvSpPr/>
          <p:nvPr/>
        </p:nvSpPr>
        <p:spPr>
          <a:xfrm>
            <a:off x="5672547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77">
            <a:extLst>
              <a:ext uri="{FF2B5EF4-FFF2-40B4-BE49-F238E27FC236}">
                <a16:creationId xmlns:a16="http://schemas.microsoft.com/office/drawing/2014/main" id="{7A22A8E0-484F-437D-B915-04A00611C15B}"/>
              </a:ext>
            </a:extLst>
          </p:cNvPr>
          <p:cNvSpPr/>
          <p:nvPr/>
        </p:nvSpPr>
        <p:spPr>
          <a:xfrm>
            <a:off x="6233276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79">
            <a:extLst>
              <a:ext uri="{FF2B5EF4-FFF2-40B4-BE49-F238E27FC236}">
                <a16:creationId xmlns:a16="http://schemas.microsoft.com/office/drawing/2014/main" id="{98A98F52-9DF5-44CB-953B-8676372034A1}"/>
              </a:ext>
            </a:extLst>
          </p:cNvPr>
          <p:cNvSpPr/>
          <p:nvPr/>
        </p:nvSpPr>
        <p:spPr>
          <a:xfrm>
            <a:off x="6794005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81">
            <a:extLst>
              <a:ext uri="{FF2B5EF4-FFF2-40B4-BE49-F238E27FC236}">
                <a16:creationId xmlns:a16="http://schemas.microsoft.com/office/drawing/2014/main" id="{2B022B40-5A95-45E6-AF74-C373E334D039}"/>
              </a:ext>
            </a:extLst>
          </p:cNvPr>
          <p:cNvSpPr/>
          <p:nvPr/>
        </p:nvSpPr>
        <p:spPr>
          <a:xfrm>
            <a:off x="7354734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83">
            <a:extLst>
              <a:ext uri="{FF2B5EF4-FFF2-40B4-BE49-F238E27FC236}">
                <a16:creationId xmlns:a16="http://schemas.microsoft.com/office/drawing/2014/main" id="{41DCADC3-601D-45EE-AA49-AE1A3F6C4ADF}"/>
              </a:ext>
            </a:extLst>
          </p:cNvPr>
          <p:cNvSpPr/>
          <p:nvPr/>
        </p:nvSpPr>
        <p:spPr>
          <a:xfrm>
            <a:off x="7915463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85">
            <a:extLst>
              <a:ext uri="{FF2B5EF4-FFF2-40B4-BE49-F238E27FC236}">
                <a16:creationId xmlns:a16="http://schemas.microsoft.com/office/drawing/2014/main" id="{4ECFC5D0-BBFB-4532-AFC2-7CE52F077793}"/>
              </a:ext>
            </a:extLst>
          </p:cNvPr>
          <p:cNvSpPr/>
          <p:nvPr/>
        </p:nvSpPr>
        <p:spPr>
          <a:xfrm>
            <a:off x="8476192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87">
            <a:extLst>
              <a:ext uri="{FF2B5EF4-FFF2-40B4-BE49-F238E27FC236}">
                <a16:creationId xmlns:a16="http://schemas.microsoft.com/office/drawing/2014/main" id="{68741BC2-39CA-47EE-9661-9940C6E57770}"/>
              </a:ext>
            </a:extLst>
          </p:cNvPr>
          <p:cNvSpPr/>
          <p:nvPr/>
        </p:nvSpPr>
        <p:spPr>
          <a:xfrm>
            <a:off x="9036921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89">
            <a:extLst>
              <a:ext uri="{FF2B5EF4-FFF2-40B4-BE49-F238E27FC236}">
                <a16:creationId xmlns:a16="http://schemas.microsoft.com/office/drawing/2014/main" id="{6337556E-080A-466A-8DB2-ACF5DE0CE3B0}"/>
              </a:ext>
            </a:extLst>
          </p:cNvPr>
          <p:cNvSpPr/>
          <p:nvPr/>
        </p:nvSpPr>
        <p:spPr>
          <a:xfrm>
            <a:off x="9597650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91">
            <a:extLst>
              <a:ext uri="{FF2B5EF4-FFF2-40B4-BE49-F238E27FC236}">
                <a16:creationId xmlns:a16="http://schemas.microsoft.com/office/drawing/2014/main" id="{1A54AC56-BB42-4EA4-A311-B7B721C0478C}"/>
              </a:ext>
            </a:extLst>
          </p:cNvPr>
          <p:cNvSpPr/>
          <p:nvPr/>
        </p:nvSpPr>
        <p:spPr>
          <a:xfrm>
            <a:off x="10158379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93">
            <a:extLst>
              <a:ext uri="{FF2B5EF4-FFF2-40B4-BE49-F238E27FC236}">
                <a16:creationId xmlns:a16="http://schemas.microsoft.com/office/drawing/2014/main" id="{20204445-A3FD-42CD-B111-36E43A385CA4}"/>
              </a:ext>
            </a:extLst>
          </p:cNvPr>
          <p:cNvSpPr/>
          <p:nvPr/>
        </p:nvSpPr>
        <p:spPr>
          <a:xfrm>
            <a:off x="10719108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95">
            <a:extLst>
              <a:ext uri="{FF2B5EF4-FFF2-40B4-BE49-F238E27FC236}">
                <a16:creationId xmlns:a16="http://schemas.microsoft.com/office/drawing/2014/main" id="{60CF7D29-BFC4-4BF3-BBCC-0411E2E78F0A}"/>
              </a:ext>
            </a:extLst>
          </p:cNvPr>
          <p:cNvSpPr/>
          <p:nvPr/>
        </p:nvSpPr>
        <p:spPr>
          <a:xfrm>
            <a:off x="11279843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97">
            <a:extLst>
              <a:ext uri="{FF2B5EF4-FFF2-40B4-BE49-F238E27FC236}">
                <a16:creationId xmlns:a16="http://schemas.microsoft.com/office/drawing/2014/main" id="{EBD81B68-6BA9-488A-AB8A-E3F20B15C0CB}"/>
              </a:ext>
            </a:extLst>
          </p:cNvPr>
          <p:cNvSpPr/>
          <p:nvPr/>
        </p:nvSpPr>
        <p:spPr>
          <a:xfrm>
            <a:off x="625986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99">
            <a:extLst>
              <a:ext uri="{FF2B5EF4-FFF2-40B4-BE49-F238E27FC236}">
                <a16:creationId xmlns:a16="http://schemas.microsoft.com/office/drawing/2014/main" id="{0D99EAAE-3C14-440F-9405-BD54FCFBB08A}"/>
              </a:ext>
            </a:extLst>
          </p:cNvPr>
          <p:cNvSpPr/>
          <p:nvPr/>
        </p:nvSpPr>
        <p:spPr>
          <a:xfrm>
            <a:off x="1747444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101">
            <a:extLst>
              <a:ext uri="{FF2B5EF4-FFF2-40B4-BE49-F238E27FC236}">
                <a16:creationId xmlns:a16="http://schemas.microsoft.com/office/drawing/2014/main" id="{6EF1DC40-FC72-48FF-9637-2BDB70DF389A}"/>
              </a:ext>
            </a:extLst>
          </p:cNvPr>
          <p:cNvSpPr/>
          <p:nvPr/>
        </p:nvSpPr>
        <p:spPr>
          <a:xfrm>
            <a:off x="3429631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103">
            <a:extLst>
              <a:ext uri="{FF2B5EF4-FFF2-40B4-BE49-F238E27FC236}">
                <a16:creationId xmlns:a16="http://schemas.microsoft.com/office/drawing/2014/main" id="{CB0DD8F1-EB25-47D3-8A0F-7343B57DD122}"/>
              </a:ext>
            </a:extLst>
          </p:cNvPr>
          <p:cNvSpPr/>
          <p:nvPr/>
        </p:nvSpPr>
        <p:spPr>
          <a:xfrm>
            <a:off x="4551089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105">
            <a:extLst>
              <a:ext uri="{FF2B5EF4-FFF2-40B4-BE49-F238E27FC236}">
                <a16:creationId xmlns:a16="http://schemas.microsoft.com/office/drawing/2014/main" id="{8C008CEB-F93C-4ADE-976F-877AEBDDD284}"/>
              </a:ext>
            </a:extLst>
          </p:cNvPr>
          <p:cNvSpPr/>
          <p:nvPr/>
        </p:nvSpPr>
        <p:spPr>
          <a:xfrm>
            <a:off x="1186715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107">
            <a:extLst>
              <a:ext uri="{FF2B5EF4-FFF2-40B4-BE49-F238E27FC236}">
                <a16:creationId xmlns:a16="http://schemas.microsoft.com/office/drawing/2014/main" id="{DBEB8241-863F-43C3-9899-8FACB322C095}"/>
              </a:ext>
            </a:extLst>
          </p:cNvPr>
          <p:cNvSpPr/>
          <p:nvPr/>
        </p:nvSpPr>
        <p:spPr>
          <a:xfrm>
            <a:off x="2308173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109">
            <a:extLst>
              <a:ext uri="{FF2B5EF4-FFF2-40B4-BE49-F238E27FC236}">
                <a16:creationId xmlns:a16="http://schemas.microsoft.com/office/drawing/2014/main" id="{A06FF709-57E3-40C3-9F53-108B9C70092A}"/>
              </a:ext>
            </a:extLst>
          </p:cNvPr>
          <p:cNvSpPr/>
          <p:nvPr/>
        </p:nvSpPr>
        <p:spPr>
          <a:xfrm>
            <a:off x="2868902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111">
            <a:extLst>
              <a:ext uri="{FF2B5EF4-FFF2-40B4-BE49-F238E27FC236}">
                <a16:creationId xmlns:a16="http://schemas.microsoft.com/office/drawing/2014/main" id="{A69F8F25-8D34-4C84-A571-796C6CE86191}"/>
              </a:ext>
            </a:extLst>
          </p:cNvPr>
          <p:cNvSpPr/>
          <p:nvPr/>
        </p:nvSpPr>
        <p:spPr>
          <a:xfrm>
            <a:off x="3990360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113">
            <a:extLst>
              <a:ext uri="{FF2B5EF4-FFF2-40B4-BE49-F238E27FC236}">
                <a16:creationId xmlns:a16="http://schemas.microsoft.com/office/drawing/2014/main" id="{4497ADD6-B0B1-41A8-A240-9E54CDBBE82D}"/>
              </a:ext>
            </a:extLst>
          </p:cNvPr>
          <p:cNvSpPr/>
          <p:nvPr/>
        </p:nvSpPr>
        <p:spPr>
          <a:xfrm>
            <a:off x="5111818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115">
            <a:extLst>
              <a:ext uri="{FF2B5EF4-FFF2-40B4-BE49-F238E27FC236}">
                <a16:creationId xmlns:a16="http://schemas.microsoft.com/office/drawing/2014/main" id="{F8FD06B4-AADC-4B15-A881-AE0681BE06F3}"/>
              </a:ext>
            </a:extLst>
          </p:cNvPr>
          <p:cNvSpPr/>
          <p:nvPr/>
        </p:nvSpPr>
        <p:spPr>
          <a:xfrm>
            <a:off x="5672547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117">
            <a:extLst>
              <a:ext uri="{FF2B5EF4-FFF2-40B4-BE49-F238E27FC236}">
                <a16:creationId xmlns:a16="http://schemas.microsoft.com/office/drawing/2014/main" id="{66739E2D-66AB-4FAB-805E-3271B19CFD7C}"/>
              </a:ext>
            </a:extLst>
          </p:cNvPr>
          <p:cNvSpPr/>
          <p:nvPr/>
        </p:nvSpPr>
        <p:spPr>
          <a:xfrm>
            <a:off x="6233276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119">
            <a:extLst>
              <a:ext uri="{FF2B5EF4-FFF2-40B4-BE49-F238E27FC236}">
                <a16:creationId xmlns:a16="http://schemas.microsoft.com/office/drawing/2014/main" id="{622EA266-6BF7-4217-B995-A79A466673D5}"/>
              </a:ext>
            </a:extLst>
          </p:cNvPr>
          <p:cNvSpPr/>
          <p:nvPr/>
        </p:nvSpPr>
        <p:spPr>
          <a:xfrm>
            <a:off x="6794005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121">
            <a:extLst>
              <a:ext uri="{FF2B5EF4-FFF2-40B4-BE49-F238E27FC236}">
                <a16:creationId xmlns:a16="http://schemas.microsoft.com/office/drawing/2014/main" id="{792D5079-B808-4A6A-8E0C-FD30154386F0}"/>
              </a:ext>
            </a:extLst>
          </p:cNvPr>
          <p:cNvSpPr/>
          <p:nvPr/>
        </p:nvSpPr>
        <p:spPr>
          <a:xfrm>
            <a:off x="7354734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123">
            <a:extLst>
              <a:ext uri="{FF2B5EF4-FFF2-40B4-BE49-F238E27FC236}">
                <a16:creationId xmlns:a16="http://schemas.microsoft.com/office/drawing/2014/main" id="{85109ACD-C066-42E0-85FE-C31497FFE432}"/>
              </a:ext>
            </a:extLst>
          </p:cNvPr>
          <p:cNvSpPr/>
          <p:nvPr/>
        </p:nvSpPr>
        <p:spPr>
          <a:xfrm>
            <a:off x="7915463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125">
            <a:extLst>
              <a:ext uri="{FF2B5EF4-FFF2-40B4-BE49-F238E27FC236}">
                <a16:creationId xmlns:a16="http://schemas.microsoft.com/office/drawing/2014/main" id="{7938276B-F2C4-4B94-B45C-F773037E1011}"/>
              </a:ext>
            </a:extLst>
          </p:cNvPr>
          <p:cNvSpPr/>
          <p:nvPr/>
        </p:nvSpPr>
        <p:spPr>
          <a:xfrm>
            <a:off x="8476192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127">
            <a:extLst>
              <a:ext uri="{FF2B5EF4-FFF2-40B4-BE49-F238E27FC236}">
                <a16:creationId xmlns:a16="http://schemas.microsoft.com/office/drawing/2014/main" id="{C6838B0E-8BB8-4562-9750-A1800BACC692}"/>
              </a:ext>
            </a:extLst>
          </p:cNvPr>
          <p:cNvSpPr/>
          <p:nvPr/>
        </p:nvSpPr>
        <p:spPr>
          <a:xfrm>
            <a:off x="9036921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129">
            <a:extLst>
              <a:ext uri="{FF2B5EF4-FFF2-40B4-BE49-F238E27FC236}">
                <a16:creationId xmlns:a16="http://schemas.microsoft.com/office/drawing/2014/main" id="{B17094F3-1ED6-4AEB-B666-03FEBD4817CD}"/>
              </a:ext>
            </a:extLst>
          </p:cNvPr>
          <p:cNvSpPr/>
          <p:nvPr/>
        </p:nvSpPr>
        <p:spPr>
          <a:xfrm>
            <a:off x="9597650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131">
            <a:extLst>
              <a:ext uri="{FF2B5EF4-FFF2-40B4-BE49-F238E27FC236}">
                <a16:creationId xmlns:a16="http://schemas.microsoft.com/office/drawing/2014/main" id="{9F04D9AE-89B2-48C9-8598-BEF56530FD74}"/>
              </a:ext>
            </a:extLst>
          </p:cNvPr>
          <p:cNvSpPr/>
          <p:nvPr/>
        </p:nvSpPr>
        <p:spPr>
          <a:xfrm>
            <a:off x="10158379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133">
            <a:extLst>
              <a:ext uri="{FF2B5EF4-FFF2-40B4-BE49-F238E27FC236}">
                <a16:creationId xmlns:a16="http://schemas.microsoft.com/office/drawing/2014/main" id="{15E4F825-3A79-413A-BAD0-99D99FA9FE60}"/>
              </a:ext>
            </a:extLst>
          </p:cNvPr>
          <p:cNvSpPr/>
          <p:nvPr/>
        </p:nvSpPr>
        <p:spPr>
          <a:xfrm>
            <a:off x="10719108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135">
            <a:extLst>
              <a:ext uri="{FF2B5EF4-FFF2-40B4-BE49-F238E27FC236}">
                <a16:creationId xmlns:a16="http://schemas.microsoft.com/office/drawing/2014/main" id="{FD96C47B-A635-4D02-9416-37BE85112FA2}"/>
              </a:ext>
            </a:extLst>
          </p:cNvPr>
          <p:cNvSpPr/>
          <p:nvPr/>
        </p:nvSpPr>
        <p:spPr>
          <a:xfrm>
            <a:off x="11279843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137">
            <a:extLst>
              <a:ext uri="{FF2B5EF4-FFF2-40B4-BE49-F238E27FC236}">
                <a16:creationId xmlns:a16="http://schemas.microsoft.com/office/drawing/2014/main" id="{5A593F96-53DF-46E4-8350-14FEB2163F05}"/>
              </a:ext>
            </a:extLst>
          </p:cNvPr>
          <p:cNvSpPr/>
          <p:nvPr/>
        </p:nvSpPr>
        <p:spPr>
          <a:xfrm>
            <a:off x="625986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139">
            <a:extLst>
              <a:ext uri="{FF2B5EF4-FFF2-40B4-BE49-F238E27FC236}">
                <a16:creationId xmlns:a16="http://schemas.microsoft.com/office/drawing/2014/main" id="{C09F684D-6142-4736-92DD-1659EF4277B9}"/>
              </a:ext>
            </a:extLst>
          </p:cNvPr>
          <p:cNvSpPr/>
          <p:nvPr/>
        </p:nvSpPr>
        <p:spPr>
          <a:xfrm>
            <a:off x="1747444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141">
            <a:extLst>
              <a:ext uri="{FF2B5EF4-FFF2-40B4-BE49-F238E27FC236}">
                <a16:creationId xmlns:a16="http://schemas.microsoft.com/office/drawing/2014/main" id="{BE0E08D1-AC29-4FFC-9585-98A68E1242D8}"/>
              </a:ext>
            </a:extLst>
          </p:cNvPr>
          <p:cNvSpPr/>
          <p:nvPr/>
        </p:nvSpPr>
        <p:spPr>
          <a:xfrm>
            <a:off x="3429631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143">
            <a:extLst>
              <a:ext uri="{FF2B5EF4-FFF2-40B4-BE49-F238E27FC236}">
                <a16:creationId xmlns:a16="http://schemas.microsoft.com/office/drawing/2014/main" id="{A4BACE55-3E5A-4F37-8EDC-4A89288337B9}"/>
              </a:ext>
            </a:extLst>
          </p:cNvPr>
          <p:cNvSpPr/>
          <p:nvPr/>
        </p:nvSpPr>
        <p:spPr>
          <a:xfrm>
            <a:off x="4551089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145">
            <a:extLst>
              <a:ext uri="{FF2B5EF4-FFF2-40B4-BE49-F238E27FC236}">
                <a16:creationId xmlns:a16="http://schemas.microsoft.com/office/drawing/2014/main" id="{8EDF0E39-B522-4550-B812-D51205234C9B}"/>
              </a:ext>
            </a:extLst>
          </p:cNvPr>
          <p:cNvSpPr/>
          <p:nvPr/>
        </p:nvSpPr>
        <p:spPr>
          <a:xfrm>
            <a:off x="1186715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147">
            <a:extLst>
              <a:ext uri="{FF2B5EF4-FFF2-40B4-BE49-F238E27FC236}">
                <a16:creationId xmlns:a16="http://schemas.microsoft.com/office/drawing/2014/main" id="{5B3750F8-A1C1-477E-825A-0DB8A3CF9D0A}"/>
              </a:ext>
            </a:extLst>
          </p:cNvPr>
          <p:cNvSpPr/>
          <p:nvPr/>
        </p:nvSpPr>
        <p:spPr>
          <a:xfrm>
            <a:off x="2308173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149">
            <a:extLst>
              <a:ext uri="{FF2B5EF4-FFF2-40B4-BE49-F238E27FC236}">
                <a16:creationId xmlns:a16="http://schemas.microsoft.com/office/drawing/2014/main" id="{561A7F7A-8735-48DF-9359-1CBAE43E583E}"/>
              </a:ext>
            </a:extLst>
          </p:cNvPr>
          <p:cNvSpPr/>
          <p:nvPr/>
        </p:nvSpPr>
        <p:spPr>
          <a:xfrm>
            <a:off x="2868902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151">
            <a:extLst>
              <a:ext uri="{FF2B5EF4-FFF2-40B4-BE49-F238E27FC236}">
                <a16:creationId xmlns:a16="http://schemas.microsoft.com/office/drawing/2014/main" id="{ED4FE083-FF46-49F5-85F9-7BDD542E85EE}"/>
              </a:ext>
            </a:extLst>
          </p:cNvPr>
          <p:cNvSpPr/>
          <p:nvPr/>
        </p:nvSpPr>
        <p:spPr>
          <a:xfrm>
            <a:off x="3990360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153">
            <a:extLst>
              <a:ext uri="{FF2B5EF4-FFF2-40B4-BE49-F238E27FC236}">
                <a16:creationId xmlns:a16="http://schemas.microsoft.com/office/drawing/2014/main" id="{F654A0ED-7799-4EA3-BD2B-857A65ED69C7}"/>
              </a:ext>
            </a:extLst>
          </p:cNvPr>
          <p:cNvSpPr/>
          <p:nvPr/>
        </p:nvSpPr>
        <p:spPr>
          <a:xfrm>
            <a:off x="5111818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155">
            <a:extLst>
              <a:ext uri="{FF2B5EF4-FFF2-40B4-BE49-F238E27FC236}">
                <a16:creationId xmlns:a16="http://schemas.microsoft.com/office/drawing/2014/main" id="{BC59821E-A7C5-46DA-95ED-A8CF558A6561}"/>
              </a:ext>
            </a:extLst>
          </p:cNvPr>
          <p:cNvSpPr/>
          <p:nvPr/>
        </p:nvSpPr>
        <p:spPr>
          <a:xfrm>
            <a:off x="5672547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157">
            <a:extLst>
              <a:ext uri="{FF2B5EF4-FFF2-40B4-BE49-F238E27FC236}">
                <a16:creationId xmlns:a16="http://schemas.microsoft.com/office/drawing/2014/main" id="{B49C7863-1BF0-457D-A74E-A8C2B6E6E272}"/>
              </a:ext>
            </a:extLst>
          </p:cNvPr>
          <p:cNvSpPr/>
          <p:nvPr/>
        </p:nvSpPr>
        <p:spPr>
          <a:xfrm>
            <a:off x="6233276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159">
            <a:extLst>
              <a:ext uri="{FF2B5EF4-FFF2-40B4-BE49-F238E27FC236}">
                <a16:creationId xmlns:a16="http://schemas.microsoft.com/office/drawing/2014/main" id="{A5AF9976-006A-40F5-B73B-A50D4C2B42BB}"/>
              </a:ext>
            </a:extLst>
          </p:cNvPr>
          <p:cNvSpPr/>
          <p:nvPr/>
        </p:nvSpPr>
        <p:spPr>
          <a:xfrm>
            <a:off x="6794005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161">
            <a:extLst>
              <a:ext uri="{FF2B5EF4-FFF2-40B4-BE49-F238E27FC236}">
                <a16:creationId xmlns:a16="http://schemas.microsoft.com/office/drawing/2014/main" id="{7796E111-95FB-4181-A3B9-4F982CBE188E}"/>
              </a:ext>
            </a:extLst>
          </p:cNvPr>
          <p:cNvSpPr/>
          <p:nvPr/>
        </p:nvSpPr>
        <p:spPr>
          <a:xfrm>
            <a:off x="7354734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163">
            <a:extLst>
              <a:ext uri="{FF2B5EF4-FFF2-40B4-BE49-F238E27FC236}">
                <a16:creationId xmlns:a16="http://schemas.microsoft.com/office/drawing/2014/main" id="{1F4ED47D-19C5-4D84-B9BF-30FF5894E5B0}"/>
              </a:ext>
            </a:extLst>
          </p:cNvPr>
          <p:cNvSpPr/>
          <p:nvPr/>
        </p:nvSpPr>
        <p:spPr>
          <a:xfrm>
            <a:off x="7915463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65">
            <a:extLst>
              <a:ext uri="{FF2B5EF4-FFF2-40B4-BE49-F238E27FC236}">
                <a16:creationId xmlns:a16="http://schemas.microsoft.com/office/drawing/2014/main" id="{1744D1AC-801B-43F5-8023-A89A95167D23}"/>
              </a:ext>
            </a:extLst>
          </p:cNvPr>
          <p:cNvSpPr/>
          <p:nvPr/>
        </p:nvSpPr>
        <p:spPr>
          <a:xfrm>
            <a:off x="8476192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67">
            <a:extLst>
              <a:ext uri="{FF2B5EF4-FFF2-40B4-BE49-F238E27FC236}">
                <a16:creationId xmlns:a16="http://schemas.microsoft.com/office/drawing/2014/main" id="{36057FA3-18CF-48BF-AF92-45224719EB6E}"/>
              </a:ext>
            </a:extLst>
          </p:cNvPr>
          <p:cNvSpPr/>
          <p:nvPr/>
        </p:nvSpPr>
        <p:spPr>
          <a:xfrm>
            <a:off x="9036921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69">
            <a:extLst>
              <a:ext uri="{FF2B5EF4-FFF2-40B4-BE49-F238E27FC236}">
                <a16:creationId xmlns:a16="http://schemas.microsoft.com/office/drawing/2014/main" id="{432EBD3C-50C7-43EE-9820-437A27677ABE}"/>
              </a:ext>
            </a:extLst>
          </p:cNvPr>
          <p:cNvSpPr/>
          <p:nvPr/>
        </p:nvSpPr>
        <p:spPr>
          <a:xfrm>
            <a:off x="9597650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71">
            <a:extLst>
              <a:ext uri="{FF2B5EF4-FFF2-40B4-BE49-F238E27FC236}">
                <a16:creationId xmlns:a16="http://schemas.microsoft.com/office/drawing/2014/main" id="{D0F05EA9-1DF6-4180-8782-F1833F674217}"/>
              </a:ext>
            </a:extLst>
          </p:cNvPr>
          <p:cNvSpPr/>
          <p:nvPr/>
        </p:nvSpPr>
        <p:spPr>
          <a:xfrm>
            <a:off x="10158379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73">
            <a:extLst>
              <a:ext uri="{FF2B5EF4-FFF2-40B4-BE49-F238E27FC236}">
                <a16:creationId xmlns:a16="http://schemas.microsoft.com/office/drawing/2014/main" id="{2A7F3442-8D54-4038-A482-FECF2109666E}"/>
              </a:ext>
            </a:extLst>
          </p:cNvPr>
          <p:cNvSpPr/>
          <p:nvPr/>
        </p:nvSpPr>
        <p:spPr>
          <a:xfrm>
            <a:off x="10719108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75">
            <a:extLst>
              <a:ext uri="{FF2B5EF4-FFF2-40B4-BE49-F238E27FC236}">
                <a16:creationId xmlns:a16="http://schemas.microsoft.com/office/drawing/2014/main" id="{A4B2AFE3-23C6-433C-AA64-F2A240369CE7}"/>
              </a:ext>
            </a:extLst>
          </p:cNvPr>
          <p:cNvSpPr/>
          <p:nvPr/>
        </p:nvSpPr>
        <p:spPr>
          <a:xfrm>
            <a:off x="11279843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77">
            <a:extLst>
              <a:ext uri="{FF2B5EF4-FFF2-40B4-BE49-F238E27FC236}">
                <a16:creationId xmlns:a16="http://schemas.microsoft.com/office/drawing/2014/main" id="{5380E2C6-371C-4AAF-84C7-F209E076EE81}"/>
              </a:ext>
            </a:extLst>
          </p:cNvPr>
          <p:cNvSpPr/>
          <p:nvPr/>
        </p:nvSpPr>
        <p:spPr>
          <a:xfrm>
            <a:off x="625986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79">
            <a:extLst>
              <a:ext uri="{FF2B5EF4-FFF2-40B4-BE49-F238E27FC236}">
                <a16:creationId xmlns:a16="http://schemas.microsoft.com/office/drawing/2014/main" id="{001F3624-A31C-4B6C-8CCA-CF83184B4F79}"/>
              </a:ext>
            </a:extLst>
          </p:cNvPr>
          <p:cNvSpPr/>
          <p:nvPr/>
        </p:nvSpPr>
        <p:spPr>
          <a:xfrm>
            <a:off x="1747444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81">
            <a:extLst>
              <a:ext uri="{FF2B5EF4-FFF2-40B4-BE49-F238E27FC236}">
                <a16:creationId xmlns:a16="http://schemas.microsoft.com/office/drawing/2014/main" id="{AF548F47-771A-4569-BD25-FB25FDFA3956}"/>
              </a:ext>
            </a:extLst>
          </p:cNvPr>
          <p:cNvSpPr/>
          <p:nvPr/>
        </p:nvSpPr>
        <p:spPr>
          <a:xfrm>
            <a:off x="3429631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83">
            <a:extLst>
              <a:ext uri="{FF2B5EF4-FFF2-40B4-BE49-F238E27FC236}">
                <a16:creationId xmlns:a16="http://schemas.microsoft.com/office/drawing/2014/main" id="{8E4FC0E0-4D9D-4979-A3DA-7899B521CF92}"/>
              </a:ext>
            </a:extLst>
          </p:cNvPr>
          <p:cNvSpPr/>
          <p:nvPr/>
        </p:nvSpPr>
        <p:spPr>
          <a:xfrm>
            <a:off x="4551089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85">
            <a:extLst>
              <a:ext uri="{FF2B5EF4-FFF2-40B4-BE49-F238E27FC236}">
                <a16:creationId xmlns:a16="http://schemas.microsoft.com/office/drawing/2014/main" id="{E57469A8-AEC9-4CEA-BEB9-3CA1C530AF51}"/>
              </a:ext>
            </a:extLst>
          </p:cNvPr>
          <p:cNvSpPr/>
          <p:nvPr/>
        </p:nvSpPr>
        <p:spPr>
          <a:xfrm>
            <a:off x="1186715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87">
            <a:extLst>
              <a:ext uri="{FF2B5EF4-FFF2-40B4-BE49-F238E27FC236}">
                <a16:creationId xmlns:a16="http://schemas.microsoft.com/office/drawing/2014/main" id="{40AE1CF0-22FB-4A5E-A085-B03DBDFADD64}"/>
              </a:ext>
            </a:extLst>
          </p:cNvPr>
          <p:cNvSpPr/>
          <p:nvPr/>
        </p:nvSpPr>
        <p:spPr>
          <a:xfrm>
            <a:off x="2308173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89">
            <a:extLst>
              <a:ext uri="{FF2B5EF4-FFF2-40B4-BE49-F238E27FC236}">
                <a16:creationId xmlns:a16="http://schemas.microsoft.com/office/drawing/2014/main" id="{966B0FE5-72EA-4A05-9927-BBE2347C5439}"/>
              </a:ext>
            </a:extLst>
          </p:cNvPr>
          <p:cNvSpPr/>
          <p:nvPr/>
        </p:nvSpPr>
        <p:spPr>
          <a:xfrm>
            <a:off x="2868902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91">
            <a:extLst>
              <a:ext uri="{FF2B5EF4-FFF2-40B4-BE49-F238E27FC236}">
                <a16:creationId xmlns:a16="http://schemas.microsoft.com/office/drawing/2014/main" id="{C5D55569-7472-43FE-9C70-22BFFEC829A1}"/>
              </a:ext>
            </a:extLst>
          </p:cNvPr>
          <p:cNvSpPr/>
          <p:nvPr/>
        </p:nvSpPr>
        <p:spPr>
          <a:xfrm>
            <a:off x="3990360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93">
            <a:extLst>
              <a:ext uri="{FF2B5EF4-FFF2-40B4-BE49-F238E27FC236}">
                <a16:creationId xmlns:a16="http://schemas.microsoft.com/office/drawing/2014/main" id="{DC561E68-202B-4ADF-848E-7FF8030D03D8}"/>
              </a:ext>
            </a:extLst>
          </p:cNvPr>
          <p:cNvSpPr/>
          <p:nvPr/>
        </p:nvSpPr>
        <p:spPr>
          <a:xfrm>
            <a:off x="5111818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95">
            <a:extLst>
              <a:ext uri="{FF2B5EF4-FFF2-40B4-BE49-F238E27FC236}">
                <a16:creationId xmlns:a16="http://schemas.microsoft.com/office/drawing/2014/main" id="{CA8455A9-E56C-48D6-A42E-47267B4117B0}"/>
              </a:ext>
            </a:extLst>
          </p:cNvPr>
          <p:cNvSpPr/>
          <p:nvPr/>
        </p:nvSpPr>
        <p:spPr>
          <a:xfrm>
            <a:off x="5672547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97">
            <a:extLst>
              <a:ext uri="{FF2B5EF4-FFF2-40B4-BE49-F238E27FC236}">
                <a16:creationId xmlns:a16="http://schemas.microsoft.com/office/drawing/2014/main" id="{C9838ECA-2FE9-4BC0-BACB-C08782AA6DFF}"/>
              </a:ext>
            </a:extLst>
          </p:cNvPr>
          <p:cNvSpPr/>
          <p:nvPr/>
        </p:nvSpPr>
        <p:spPr>
          <a:xfrm>
            <a:off x="6233276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99">
            <a:extLst>
              <a:ext uri="{FF2B5EF4-FFF2-40B4-BE49-F238E27FC236}">
                <a16:creationId xmlns:a16="http://schemas.microsoft.com/office/drawing/2014/main" id="{7A50B853-7A1A-4897-9BD8-99F0DF60E2C2}"/>
              </a:ext>
            </a:extLst>
          </p:cNvPr>
          <p:cNvSpPr/>
          <p:nvPr/>
        </p:nvSpPr>
        <p:spPr>
          <a:xfrm>
            <a:off x="6794005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201">
            <a:extLst>
              <a:ext uri="{FF2B5EF4-FFF2-40B4-BE49-F238E27FC236}">
                <a16:creationId xmlns:a16="http://schemas.microsoft.com/office/drawing/2014/main" id="{14F62EB4-6784-46BB-AAAD-6036D48CAFFB}"/>
              </a:ext>
            </a:extLst>
          </p:cNvPr>
          <p:cNvSpPr/>
          <p:nvPr/>
        </p:nvSpPr>
        <p:spPr>
          <a:xfrm>
            <a:off x="7354734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203">
            <a:extLst>
              <a:ext uri="{FF2B5EF4-FFF2-40B4-BE49-F238E27FC236}">
                <a16:creationId xmlns:a16="http://schemas.microsoft.com/office/drawing/2014/main" id="{A66BB527-BFDD-45A3-8A44-C43C90CB94DC}"/>
              </a:ext>
            </a:extLst>
          </p:cNvPr>
          <p:cNvSpPr/>
          <p:nvPr/>
        </p:nvSpPr>
        <p:spPr>
          <a:xfrm>
            <a:off x="7915463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205">
            <a:extLst>
              <a:ext uri="{FF2B5EF4-FFF2-40B4-BE49-F238E27FC236}">
                <a16:creationId xmlns:a16="http://schemas.microsoft.com/office/drawing/2014/main" id="{BEED3F44-8C84-4EB3-85F2-A62531043048}"/>
              </a:ext>
            </a:extLst>
          </p:cNvPr>
          <p:cNvSpPr/>
          <p:nvPr/>
        </p:nvSpPr>
        <p:spPr>
          <a:xfrm>
            <a:off x="8476192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207">
            <a:extLst>
              <a:ext uri="{FF2B5EF4-FFF2-40B4-BE49-F238E27FC236}">
                <a16:creationId xmlns:a16="http://schemas.microsoft.com/office/drawing/2014/main" id="{BF44DBAB-095B-48BD-BA01-6B92C1E54CC8}"/>
              </a:ext>
            </a:extLst>
          </p:cNvPr>
          <p:cNvSpPr/>
          <p:nvPr/>
        </p:nvSpPr>
        <p:spPr>
          <a:xfrm>
            <a:off x="9036921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209">
            <a:extLst>
              <a:ext uri="{FF2B5EF4-FFF2-40B4-BE49-F238E27FC236}">
                <a16:creationId xmlns:a16="http://schemas.microsoft.com/office/drawing/2014/main" id="{446280AD-1FDC-4E12-BC21-6759BBDF4AAB}"/>
              </a:ext>
            </a:extLst>
          </p:cNvPr>
          <p:cNvSpPr/>
          <p:nvPr/>
        </p:nvSpPr>
        <p:spPr>
          <a:xfrm>
            <a:off x="9597650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211">
            <a:extLst>
              <a:ext uri="{FF2B5EF4-FFF2-40B4-BE49-F238E27FC236}">
                <a16:creationId xmlns:a16="http://schemas.microsoft.com/office/drawing/2014/main" id="{49878B97-70B8-4424-800D-2FAA8655C084}"/>
              </a:ext>
            </a:extLst>
          </p:cNvPr>
          <p:cNvSpPr/>
          <p:nvPr/>
        </p:nvSpPr>
        <p:spPr>
          <a:xfrm>
            <a:off x="10158379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213">
            <a:extLst>
              <a:ext uri="{FF2B5EF4-FFF2-40B4-BE49-F238E27FC236}">
                <a16:creationId xmlns:a16="http://schemas.microsoft.com/office/drawing/2014/main" id="{0713A9B4-EB75-4B86-B086-35AE912F2EFA}"/>
              </a:ext>
            </a:extLst>
          </p:cNvPr>
          <p:cNvSpPr/>
          <p:nvPr/>
        </p:nvSpPr>
        <p:spPr>
          <a:xfrm>
            <a:off x="10719108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215">
            <a:extLst>
              <a:ext uri="{FF2B5EF4-FFF2-40B4-BE49-F238E27FC236}">
                <a16:creationId xmlns:a16="http://schemas.microsoft.com/office/drawing/2014/main" id="{5E323066-043B-4068-A6A0-C5FE4C0F8C01}"/>
              </a:ext>
            </a:extLst>
          </p:cNvPr>
          <p:cNvSpPr/>
          <p:nvPr/>
        </p:nvSpPr>
        <p:spPr>
          <a:xfrm>
            <a:off x="11279843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217">
            <a:extLst>
              <a:ext uri="{FF2B5EF4-FFF2-40B4-BE49-F238E27FC236}">
                <a16:creationId xmlns:a16="http://schemas.microsoft.com/office/drawing/2014/main" id="{44574020-C772-4717-9E80-0DA15C3A015D}"/>
              </a:ext>
            </a:extLst>
          </p:cNvPr>
          <p:cNvSpPr/>
          <p:nvPr/>
        </p:nvSpPr>
        <p:spPr>
          <a:xfrm>
            <a:off x="625986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219">
            <a:extLst>
              <a:ext uri="{FF2B5EF4-FFF2-40B4-BE49-F238E27FC236}">
                <a16:creationId xmlns:a16="http://schemas.microsoft.com/office/drawing/2014/main" id="{1C1C2963-563E-4967-8D9D-58AD4996F765}"/>
              </a:ext>
            </a:extLst>
          </p:cNvPr>
          <p:cNvSpPr/>
          <p:nvPr/>
        </p:nvSpPr>
        <p:spPr>
          <a:xfrm>
            <a:off x="1747444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221">
            <a:extLst>
              <a:ext uri="{FF2B5EF4-FFF2-40B4-BE49-F238E27FC236}">
                <a16:creationId xmlns:a16="http://schemas.microsoft.com/office/drawing/2014/main" id="{FF21146E-F6B0-4FDC-BAD0-346125E955BA}"/>
              </a:ext>
            </a:extLst>
          </p:cNvPr>
          <p:cNvSpPr/>
          <p:nvPr/>
        </p:nvSpPr>
        <p:spPr>
          <a:xfrm>
            <a:off x="3429631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223">
            <a:extLst>
              <a:ext uri="{FF2B5EF4-FFF2-40B4-BE49-F238E27FC236}">
                <a16:creationId xmlns:a16="http://schemas.microsoft.com/office/drawing/2014/main" id="{5896F597-C123-4314-8732-D227E683D86B}"/>
              </a:ext>
            </a:extLst>
          </p:cNvPr>
          <p:cNvSpPr/>
          <p:nvPr/>
        </p:nvSpPr>
        <p:spPr>
          <a:xfrm>
            <a:off x="4551089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7" grpId="0" animBg="1"/>
      <p:bldP spid="108" grpId="0" animBg="1"/>
      <p:bldP spid="109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0CEA-1C32-4D7F-8866-42FF93D8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programming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35B71C-3825-4455-8B54-767846EAF909}"/>
              </a:ext>
            </a:extLst>
          </p:cNvPr>
          <p:cNvSpPr/>
          <p:nvPr/>
        </p:nvSpPr>
        <p:spPr>
          <a:xfrm>
            <a:off x="1186715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7AA9EC-7B75-4AB8-B057-AD02F552A6C0}"/>
              </a:ext>
            </a:extLst>
          </p:cNvPr>
          <p:cNvSpPr/>
          <p:nvPr/>
        </p:nvSpPr>
        <p:spPr>
          <a:xfrm>
            <a:off x="2308173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CE7504-8B51-4433-AF9B-A2A7D253F68C}"/>
              </a:ext>
            </a:extLst>
          </p:cNvPr>
          <p:cNvSpPr/>
          <p:nvPr/>
        </p:nvSpPr>
        <p:spPr>
          <a:xfrm>
            <a:off x="2868902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3A3231-20BC-415D-96B7-775C1F999E02}"/>
              </a:ext>
            </a:extLst>
          </p:cNvPr>
          <p:cNvSpPr/>
          <p:nvPr/>
        </p:nvSpPr>
        <p:spPr>
          <a:xfrm>
            <a:off x="3990360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C7E92F-FE4A-4E78-85FA-6A3C7E9A448F}"/>
              </a:ext>
            </a:extLst>
          </p:cNvPr>
          <p:cNvSpPr/>
          <p:nvPr/>
        </p:nvSpPr>
        <p:spPr>
          <a:xfrm>
            <a:off x="5111818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746356-C1DA-40B0-B9A0-218D4FA08B8E}"/>
              </a:ext>
            </a:extLst>
          </p:cNvPr>
          <p:cNvSpPr/>
          <p:nvPr/>
        </p:nvSpPr>
        <p:spPr>
          <a:xfrm>
            <a:off x="5672547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3DA5F9-03C1-4DD9-97C7-A2D285D09A2B}"/>
              </a:ext>
            </a:extLst>
          </p:cNvPr>
          <p:cNvSpPr/>
          <p:nvPr/>
        </p:nvSpPr>
        <p:spPr>
          <a:xfrm>
            <a:off x="6233276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15022A-7520-4393-A3DF-59BCC9C495C6}"/>
              </a:ext>
            </a:extLst>
          </p:cNvPr>
          <p:cNvSpPr/>
          <p:nvPr/>
        </p:nvSpPr>
        <p:spPr>
          <a:xfrm>
            <a:off x="6794005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544EA8-4A08-4538-B3F6-6782270EC1AC}"/>
              </a:ext>
            </a:extLst>
          </p:cNvPr>
          <p:cNvSpPr/>
          <p:nvPr/>
        </p:nvSpPr>
        <p:spPr>
          <a:xfrm>
            <a:off x="7354734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9654F4-718C-44F3-956F-A69EE5CCA838}"/>
              </a:ext>
            </a:extLst>
          </p:cNvPr>
          <p:cNvSpPr/>
          <p:nvPr/>
        </p:nvSpPr>
        <p:spPr>
          <a:xfrm>
            <a:off x="7915463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AA2AE9C-E4EF-4230-88EC-B98C17C6F4C5}"/>
              </a:ext>
            </a:extLst>
          </p:cNvPr>
          <p:cNvSpPr/>
          <p:nvPr/>
        </p:nvSpPr>
        <p:spPr>
          <a:xfrm>
            <a:off x="8476192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5E6885-499A-4B13-A752-322C778EB089}"/>
              </a:ext>
            </a:extLst>
          </p:cNvPr>
          <p:cNvSpPr/>
          <p:nvPr/>
        </p:nvSpPr>
        <p:spPr>
          <a:xfrm>
            <a:off x="9036921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9C2D3C-C746-4755-A628-91DAE11F91B8}"/>
              </a:ext>
            </a:extLst>
          </p:cNvPr>
          <p:cNvSpPr/>
          <p:nvPr/>
        </p:nvSpPr>
        <p:spPr>
          <a:xfrm>
            <a:off x="9597650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F82C9B-6403-48C8-864F-AEF3FD38B528}"/>
              </a:ext>
            </a:extLst>
          </p:cNvPr>
          <p:cNvSpPr/>
          <p:nvPr/>
        </p:nvSpPr>
        <p:spPr>
          <a:xfrm>
            <a:off x="10158379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4B5C6C-520C-4629-B1A3-06218D00B765}"/>
              </a:ext>
            </a:extLst>
          </p:cNvPr>
          <p:cNvSpPr/>
          <p:nvPr/>
        </p:nvSpPr>
        <p:spPr>
          <a:xfrm>
            <a:off x="10719108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14EBF0-EF80-40F1-9D17-EDCC9988CAA6}"/>
              </a:ext>
            </a:extLst>
          </p:cNvPr>
          <p:cNvSpPr/>
          <p:nvPr/>
        </p:nvSpPr>
        <p:spPr>
          <a:xfrm>
            <a:off x="11279843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FFAACDA-B1F2-4B2B-849F-67C95ADC4A97}"/>
              </a:ext>
            </a:extLst>
          </p:cNvPr>
          <p:cNvSpPr/>
          <p:nvPr/>
        </p:nvSpPr>
        <p:spPr>
          <a:xfrm>
            <a:off x="625980" y="1753576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B7280AF-C8DD-4863-AC79-8FA34A53195C}"/>
              </a:ext>
            </a:extLst>
          </p:cNvPr>
          <p:cNvSpPr/>
          <p:nvPr/>
        </p:nvSpPr>
        <p:spPr>
          <a:xfrm>
            <a:off x="1747444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6D05A2D-00EA-4060-9993-C470A92AC76A}"/>
              </a:ext>
            </a:extLst>
          </p:cNvPr>
          <p:cNvSpPr/>
          <p:nvPr/>
        </p:nvSpPr>
        <p:spPr>
          <a:xfrm>
            <a:off x="3429631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FB38C0D-071F-4634-9F86-D3047FC4A058}"/>
              </a:ext>
            </a:extLst>
          </p:cNvPr>
          <p:cNvSpPr/>
          <p:nvPr/>
        </p:nvSpPr>
        <p:spPr>
          <a:xfrm>
            <a:off x="4551089" y="1755493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814E9F1-11BA-434A-8F85-7BEA461DB061}"/>
              </a:ext>
            </a:extLst>
          </p:cNvPr>
          <p:cNvSpPr/>
          <p:nvPr/>
        </p:nvSpPr>
        <p:spPr>
          <a:xfrm>
            <a:off x="1186715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7C159E2-53AD-43FF-8EA7-3161934382E9}"/>
              </a:ext>
            </a:extLst>
          </p:cNvPr>
          <p:cNvSpPr/>
          <p:nvPr/>
        </p:nvSpPr>
        <p:spPr>
          <a:xfrm>
            <a:off x="2308173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7A4427-85DB-4D3F-98EA-895D16F03E95}"/>
              </a:ext>
            </a:extLst>
          </p:cNvPr>
          <p:cNvSpPr/>
          <p:nvPr/>
        </p:nvSpPr>
        <p:spPr>
          <a:xfrm>
            <a:off x="2868902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46DFE6A-BB48-45EA-8576-6BEC692F7E54}"/>
              </a:ext>
            </a:extLst>
          </p:cNvPr>
          <p:cNvSpPr/>
          <p:nvPr/>
        </p:nvSpPr>
        <p:spPr>
          <a:xfrm>
            <a:off x="3990360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58E0D76-090F-47C4-95A8-862E0B991DDC}"/>
              </a:ext>
            </a:extLst>
          </p:cNvPr>
          <p:cNvSpPr/>
          <p:nvPr/>
        </p:nvSpPr>
        <p:spPr>
          <a:xfrm>
            <a:off x="5111818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C2E1582-8C91-4B3B-91D2-1105C421A053}"/>
              </a:ext>
            </a:extLst>
          </p:cNvPr>
          <p:cNvSpPr/>
          <p:nvPr/>
        </p:nvSpPr>
        <p:spPr>
          <a:xfrm>
            <a:off x="5672547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C75643D-81D8-4120-93C5-7E0EACE2DF80}"/>
              </a:ext>
            </a:extLst>
          </p:cNvPr>
          <p:cNvSpPr/>
          <p:nvPr/>
        </p:nvSpPr>
        <p:spPr>
          <a:xfrm>
            <a:off x="6233276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1349028-7282-459D-8099-655E9D825FCB}"/>
              </a:ext>
            </a:extLst>
          </p:cNvPr>
          <p:cNvSpPr/>
          <p:nvPr/>
        </p:nvSpPr>
        <p:spPr>
          <a:xfrm>
            <a:off x="6794005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B698471-FB29-4AD4-91A4-B5167B99BA3B}"/>
              </a:ext>
            </a:extLst>
          </p:cNvPr>
          <p:cNvSpPr/>
          <p:nvPr/>
        </p:nvSpPr>
        <p:spPr>
          <a:xfrm>
            <a:off x="7354734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97C6561-FB38-4B46-AF6D-3A507ADB35EF}"/>
              </a:ext>
            </a:extLst>
          </p:cNvPr>
          <p:cNvSpPr/>
          <p:nvPr/>
        </p:nvSpPr>
        <p:spPr>
          <a:xfrm>
            <a:off x="7915463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3B3D784-9DB3-4965-B362-26478B74FDF3}"/>
              </a:ext>
            </a:extLst>
          </p:cNvPr>
          <p:cNvSpPr/>
          <p:nvPr/>
        </p:nvSpPr>
        <p:spPr>
          <a:xfrm>
            <a:off x="8476192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867EC21-4D19-4EE9-B170-085D0FC02EC3}"/>
              </a:ext>
            </a:extLst>
          </p:cNvPr>
          <p:cNvSpPr/>
          <p:nvPr/>
        </p:nvSpPr>
        <p:spPr>
          <a:xfrm>
            <a:off x="9036921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7C86002-26BA-485D-AABF-6314A349494E}"/>
              </a:ext>
            </a:extLst>
          </p:cNvPr>
          <p:cNvSpPr/>
          <p:nvPr/>
        </p:nvSpPr>
        <p:spPr>
          <a:xfrm>
            <a:off x="9597650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47FB544-2AE1-4141-AEDF-C4F48D46C226}"/>
              </a:ext>
            </a:extLst>
          </p:cNvPr>
          <p:cNvSpPr/>
          <p:nvPr/>
        </p:nvSpPr>
        <p:spPr>
          <a:xfrm>
            <a:off x="10158379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F09782-30AC-495D-BA68-0390CA3576A3}"/>
              </a:ext>
            </a:extLst>
          </p:cNvPr>
          <p:cNvSpPr/>
          <p:nvPr/>
        </p:nvSpPr>
        <p:spPr>
          <a:xfrm>
            <a:off x="10719108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2E9D16D-3A2B-468C-ACF0-18785A8C1B71}"/>
              </a:ext>
            </a:extLst>
          </p:cNvPr>
          <p:cNvSpPr/>
          <p:nvPr/>
        </p:nvSpPr>
        <p:spPr>
          <a:xfrm>
            <a:off x="11279843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0C23C33-C4BC-47A4-93E5-B207CB8D2D03}"/>
              </a:ext>
            </a:extLst>
          </p:cNvPr>
          <p:cNvSpPr/>
          <p:nvPr/>
        </p:nvSpPr>
        <p:spPr>
          <a:xfrm>
            <a:off x="625986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C606060-EFBC-40BF-9ADC-3F17097AC418}"/>
              </a:ext>
            </a:extLst>
          </p:cNvPr>
          <p:cNvSpPr/>
          <p:nvPr/>
        </p:nvSpPr>
        <p:spPr>
          <a:xfrm>
            <a:off x="1747444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4C6D49E-7BC1-447F-A2CC-163138609AEE}"/>
              </a:ext>
            </a:extLst>
          </p:cNvPr>
          <p:cNvSpPr/>
          <p:nvPr/>
        </p:nvSpPr>
        <p:spPr>
          <a:xfrm>
            <a:off x="3429631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24E61C6-4D60-4D60-83B3-767822AE1D56}"/>
              </a:ext>
            </a:extLst>
          </p:cNvPr>
          <p:cNvSpPr/>
          <p:nvPr/>
        </p:nvSpPr>
        <p:spPr>
          <a:xfrm>
            <a:off x="4551089" y="2438762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045F2A3-A1DF-4215-8C10-6568CF1FA889}"/>
              </a:ext>
            </a:extLst>
          </p:cNvPr>
          <p:cNvSpPr/>
          <p:nvPr/>
        </p:nvSpPr>
        <p:spPr>
          <a:xfrm>
            <a:off x="1186715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978A295-D905-42F5-8513-72979B8150C8}"/>
              </a:ext>
            </a:extLst>
          </p:cNvPr>
          <p:cNvSpPr/>
          <p:nvPr/>
        </p:nvSpPr>
        <p:spPr>
          <a:xfrm>
            <a:off x="2308173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14D8B0C-AA05-4258-BA87-36D0801DE36C}"/>
              </a:ext>
            </a:extLst>
          </p:cNvPr>
          <p:cNvSpPr/>
          <p:nvPr/>
        </p:nvSpPr>
        <p:spPr>
          <a:xfrm>
            <a:off x="2868902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93DD9B3-5E5A-465E-BDC8-B5738F1364B9}"/>
              </a:ext>
            </a:extLst>
          </p:cNvPr>
          <p:cNvSpPr/>
          <p:nvPr/>
        </p:nvSpPr>
        <p:spPr>
          <a:xfrm>
            <a:off x="3990360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C77A4F8-7E20-4C39-9925-4E8F93C95895}"/>
              </a:ext>
            </a:extLst>
          </p:cNvPr>
          <p:cNvSpPr/>
          <p:nvPr/>
        </p:nvSpPr>
        <p:spPr>
          <a:xfrm>
            <a:off x="5111818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AB614BF-6F43-46A8-91C4-4AFF327B5882}"/>
              </a:ext>
            </a:extLst>
          </p:cNvPr>
          <p:cNvSpPr/>
          <p:nvPr/>
        </p:nvSpPr>
        <p:spPr>
          <a:xfrm>
            <a:off x="5672547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6CB90C0-FC9B-4106-BA70-BA2D4C09F613}"/>
              </a:ext>
            </a:extLst>
          </p:cNvPr>
          <p:cNvSpPr/>
          <p:nvPr/>
        </p:nvSpPr>
        <p:spPr>
          <a:xfrm>
            <a:off x="6233276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0C45DB2-DE60-49E3-B40D-EF7C821EEE7B}"/>
              </a:ext>
            </a:extLst>
          </p:cNvPr>
          <p:cNvSpPr/>
          <p:nvPr/>
        </p:nvSpPr>
        <p:spPr>
          <a:xfrm>
            <a:off x="6794005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520A7CD-2AC1-4534-9A52-919FB731F0E9}"/>
              </a:ext>
            </a:extLst>
          </p:cNvPr>
          <p:cNvSpPr/>
          <p:nvPr/>
        </p:nvSpPr>
        <p:spPr>
          <a:xfrm>
            <a:off x="7354734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98EF7F8-93AE-498C-92F1-9941BD6B9FF3}"/>
              </a:ext>
            </a:extLst>
          </p:cNvPr>
          <p:cNvSpPr/>
          <p:nvPr/>
        </p:nvSpPr>
        <p:spPr>
          <a:xfrm>
            <a:off x="7915463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F383BE8-3E0E-4EDD-ACF9-524F496B1542}"/>
              </a:ext>
            </a:extLst>
          </p:cNvPr>
          <p:cNvSpPr/>
          <p:nvPr/>
        </p:nvSpPr>
        <p:spPr>
          <a:xfrm>
            <a:off x="8476192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72FFB41-D18E-4E18-B6DA-AB1CA8193BC3}"/>
              </a:ext>
            </a:extLst>
          </p:cNvPr>
          <p:cNvSpPr/>
          <p:nvPr/>
        </p:nvSpPr>
        <p:spPr>
          <a:xfrm>
            <a:off x="9036921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08EFB22-BA2E-4480-A225-CDF8FE7D6CAE}"/>
              </a:ext>
            </a:extLst>
          </p:cNvPr>
          <p:cNvSpPr/>
          <p:nvPr/>
        </p:nvSpPr>
        <p:spPr>
          <a:xfrm>
            <a:off x="9597650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76D4A3D-E12D-4A41-BE85-A5B91F473524}"/>
              </a:ext>
            </a:extLst>
          </p:cNvPr>
          <p:cNvSpPr/>
          <p:nvPr/>
        </p:nvSpPr>
        <p:spPr>
          <a:xfrm>
            <a:off x="10158379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24A3F86-8015-43FE-B644-35CBFCF60AAA}"/>
              </a:ext>
            </a:extLst>
          </p:cNvPr>
          <p:cNvSpPr/>
          <p:nvPr/>
        </p:nvSpPr>
        <p:spPr>
          <a:xfrm>
            <a:off x="10719108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9710168-F389-44F5-896E-664917EB5A09}"/>
              </a:ext>
            </a:extLst>
          </p:cNvPr>
          <p:cNvSpPr/>
          <p:nvPr/>
        </p:nvSpPr>
        <p:spPr>
          <a:xfrm>
            <a:off x="11279843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AD5E363-51BB-4FBB-952A-581C2677F335}"/>
              </a:ext>
            </a:extLst>
          </p:cNvPr>
          <p:cNvSpPr/>
          <p:nvPr/>
        </p:nvSpPr>
        <p:spPr>
          <a:xfrm>
            <a:off x="625986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485EC47-AC75-42BD-890E-8C50CB5330EE}"/>
              </a:ext>
            </a:extLst>
          </p:cNvPr>
          <p:cNvSpPr/>
          <p:nvPr/>
        </p:nvSpPr>
        <p:spPr>
          <a:xfrm>
            <a:off x="1747444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EAB2445-E6FC-4823-B1F3-DD4A42D42F87}"/>
              </a:ext>
            </a:extLst>
          </p:cNvPr>
          <p:cNvSpPr/>
          <p:nvPr/>
        </p:nvSpPr>
        <p:spPr>
          <a:xfrm>
            <a:off x="3429631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0122453-8F80-42FC-AD09-BA511FB64BCB}"/>
              </a:ext>
            </a:extLst>
          </p:cNvPr>
          <p:cNvSpPr/>
          <p:nvPr/>
        </p:nvSpPr>
        <p:spPr>
          <a:xfrm>
            <a:off x="4551089" y="3122031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CEC206A-D4C8-422E-B172-50E993F86330}"/>
              </a:ext>
            </a:extLst>
          </p:cNvPr>
          <p:cNvSpPr/>
          <p:nvPr/>
        </p:nvSpPr>
        <p:spPr>
          <a:xfrm>
            <a:off x="1186715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A9EA619-6DC4-466F-B181-D6FA27AF3984}"/>
              </a:ext>
            </a:extLst>
          </p:cNvPr>
          <p:cNvSpPr/>
          <p:nvPr/>
        </p:nvSpPr>
        <p:spPr>
          <a:xfrm>
            <a:off x="2308173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1AC9006-DB92-443F-96BC-B483A9FEE5A3}"/>
              </a:ext>
            </a:extLst>
          </p:cNvPr>
          <p:cNvSpPr/>
          <p:nvPr/>
        </p:nvSpPr>
        <p:spPr>
          <a:xfrm>
            <a:off x="2868902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BA19E84-91F1-4BE9-A873-FCA49B6E9FEE}"/>
              </a:ext>
            </a:extLst>
          </p:cNvPr>
          <p:cNvSpPr/>
          <p:nvPr/>
        </p:nvSpPr>
        <p:spPr>
          <a:xfrm>
            <a:off x="3990360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21953B3-8EA1-4B67-A1AB-A931C254C538}"/>
              </a:ext>
            </a:extLst>
          </p:cNvPr>
          <p:cNvSpPr/>
          <p:nvPr/>
        </p:nvSpPr>
        <p:spPr>
          <a:xfrm>
            <a:off x="5111818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BEA3491-DC8E-4D8E-9583-C28C9BAB3ED6}"/>
              </a:ext>
            </a:extLst>
          </p:cNvPr>
          <p:cNvSpPr/>
          <p:nvPr/>
        </p:nvSpPr>
        <p:spPr>
          <a:xfrm>
            <a:off x="5672547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3621F66-4635-414F-A5EF-4F72E84BD408}"/>
              </a:ext>
            </a:extLst>
          </p:cNvPr>
          <p:cNvSpPr/>
          <p:nvPr/>
        </p:nvSpPr>
        <p:spPr>
          <a:xfrm>
            <a:off x="6233276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2619048-0E7A-40BF-80E0-D12AB61AB71D}"/>
              </a:ext>
            </a:extLst>
          </p:cNvPr>
          <p:cNvSpPr/>
          <p:nvPr/>
        </p:nvSpPr>
        <p:spPr>
          <a:xfrm>
            <a:off x="6794005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A52F439-79F6-4220-81C9-D00AD1B54B0E}"/>
              </a:ext>
            </a:extLst>
          </p:cNvPr>
          <p:cNvSpPr/>
          <p:nvPr/>
        </p:nvSpPr>
        <p:spPr>
          <a:xfrm>
            <a:off x="7354734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E2D4B35-BD4E-4E0A-B51A-DCD234450AA0}"/>
              </a:ext>
            </a:extLst>
          </p:cNvPr>
          <p:cNvSpPr/>
          <p:nvPr/>
        </p:nvSpPr>
        <p:spPr>
          <a:xfrm>
            <a:off x="7915463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832392A-DEC5-4C40-92CA-AA1BFA232DD9}"/>
              </a:ext>
            </a:extLst>
          </p:cNvPr>
          <p:cNvSpPr/>
          <p:nvPr/>
        </p:nvSpPr>
        <p:spPr>
          <a:xfrm>
            <a:off x="8476192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1E0858D-AF39-4FE9-86C6-C0505469AF24}"/>
              </a:ext>
            </a:extLst>
          </p:cNvPr>
          <p:cNvSpPr/>
          <p:nvPr/>
        </p:nvSpPr>
        <p:spPr>
          <a:xfrm>
            <a:off x="9036921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C81191E-45FA-498C-8181-55EBABAA0F0C}"/>
              </a:ext>
            </a:extLst>
          </p:cNvPr>
          <p:cNvSpPr/>
          <p:nvPr/>
        </p:nvSpPr>
        <p:spPr>
          <a:xfrm>
            <a:off x="9597650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A38D0D1-66F7-49DE-9BD1-12D8BBCD0FBE}"/>
              </a:ext>
            </a:extLst>
          </p:cNvPr>
          <p:cNvSpPr/>
          <p:nvPr/>
        </p:nvSpPr>
        <p:spPr>
          <a:xfrm>
            <a:off x="10158379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80AE49D-0D27-4D71-AC29-D0E3C995DBA8}"/>
              </a:ext>
            </a:extLst>
          </p:cNvPr>
          <p:cNvSpPr/>
          <p:nvPr/>
        </p:nvSpPr>
        <p:spPr>
          <a:xfrm>
            <a:off x="10719108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F873F1B-C998-4E22-A731-C40509FCAB73}"/>
              </a:ext>
            </a:extLst>
          </p:cNvPr>
          <p:cNvSpPr/>
          <p:nvPr/>
        </p:nvSpPr>
        <p:spPr>
          <a:xfrm>
            <a:off x="11279843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034FE50-9799-44D5-BE54-A367FEE471D3}"/>
              </a:ext>
            </a:extLst>
          </p:cNvPr>
          <p:cNvSpPr/>
          <p:nvPr/>
        </p:nvSpPr>
        <p:spPr>
          <a:xfrm>
            <a:off x="625986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EF1E20C-CA34-47B7-B319-42A3D38AEACE}"/>
              </a:ext>
            </a:extLst>
          </p:cNvPr>
          <p:cNvSpPr/>
          <p:nvPr/>
        </p:nvSpPr>
        <p:spPr>
          <a:xfrm>
            <a:off x="1747444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3218390-9015-40D2-B566-FFB905E658A2}"/>
              </a:ext>
            </a:extLst>
          </p:cNvPr>
          <p:cNvSpPr/>
          <p:nvPr/>
        </p:nvSpPr>
        <p:spPr>
          <a:xfrm>
            <a:off x="3429631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7956520-DF97-4A1E-83D1-C86C7DF0B209}"/>
              </a:ext>
            </a:extLst>
          </p:cNvPr>
          <p:cNvSpPr/>
          <p:nvPr/>
        </p:nvSpPr>
        <p:spPr>
          <a:xfrm>
            <a:off x="4551089" y="3805300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C42E802-81D3-405F-8BD9-5558A6695E23}"/>
              </a:ext>
            </a:extLst>
          </p:cNvPr>
          <p:cNvSpPr/>
          <p:nvPr/>
        </p:nvSpPr>
        <p:spPr>
          <a:xfrm>
            <a:off x="1186715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5C75D2E-B50D-4F7C-809F-E2CB2DE75828}"/>
              </a:ext>
            </a:extLst>
          </p:cNvPr>
          <p:cNvSpPr/>
          <p:nvPr/>
        </p:nvSpPr>
        <p:spPr>
          <a:xfrm>
            <a:off x="2308173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DB05FB3-AC9C-424F-AC45-40C93E78DA2D}"/>
              </a:ext>
            </a:extLst>
          </p:cNvPr>
          <p:cNvSpPr/>
          <p:nvPr/>
        </p:nvSpPr>
        <p:spPr>
          <a:xfrm>
            <a:off x="2868902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82960EB-5B34-41D3-94EB-BEF46509DAAB}"/>
              </a:ext>
            </a:extLst>
          </p:cNvPr>
          <p:cNvSpPr/>
          <p:nvPr/>
        </p:nvSpPr>
        <p:spPr>
          <a:xfrm>
            <a:off x="3990360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8A58C76-F877-4EFC-92C0-571EF63253DB}"/>
              </a:ext>
            </a:extLst>
          </p:cNvPr>
          <p:cNvSpPr/>
          <p:nvPr/>
        </p:nvSpPr>
        <p:spPr>
          <a:xfrm>
            <a:off x="5111818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68619D2-FF6D-4147-90E2-3FAFD91DE499}"/>
              </a:ext>
            </a:extLst>
          </p:cNvPr>
          <p:cNvSpPr/>
          <p:nvPr/>
        </p:nvSpPr>
        <p:spPr>
          <a:xfrm>
            <a:off x="5672547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72842800-11AD-4DF2-A264-74256EE5A90B}"/>
              </a:ext>
            </a:extLst>
          </p:cNvPr>
          <p:cNvSpPr/>
          <p:nvPr/>
        </p:nvSpPr>
        <p:spPr>
          <a:xfrm>
            <a:off x="6233276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22664C8-CD06-46B4-9B7C-1D7AD73AF8C2}"/>
              </a:ext>
            </a:extLst>
          </p:cNvPr>
          <p:cNvSpPr/>
          <p:nvPr/>
        </p:nvSpPr>
        <p:spPr>
          <a:xfrm>
            <a:off x="6794005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6BFED8C-A736-4EBF-B353-425D9CCCB2AC}"/>
              </a:ext>
            </a:extLst>
          </p:cNvPr>
          <p:cNvSpPr/>
          <p:nvPr/>
        </p:nvSpPr>
        <p:spPr>
          <a:xfrm>
            <a:off x="7354734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FF7D3EB8-E99D-4EB9-8BB3-F8D745919377}"/>
              </a:ext>
            </a:extLst>
          </p:cNvPr>
          <p:cNvSpPr/>
          <p:nvPr/>
        </p:nvSpPr>
        <p:spPr>
          <a:xfrm>
            <a:off x="7915463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504088B-E5DE-45B3-8F13-C8AE4C5AC890}"/>
              </a:ext>
            </a:extLst>
          </p:cNvPr>
          <p:cNvSpPr/>
          <p:nvPr/>
        </p:nvSpPr>
        <p:spPr>
          <a:xfrm>
            <a:off x="8476192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D188074-E780-416A-A951-D8864B8EF3D2}"/>
              </a:ext>
            </a:extLst>
          </p:cNvPr>
          <p:cNvSpPr/>
          <p:nvPr/>
        </p:nvSpPr>
        <p:spPr>
          <a:xfrm>
            <a:off x="9036921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C8CB94D-FEBA-4154-ADF5-24DE948B7F01}"/>
              </a:ext>
            </a:extLst>
          </p:cNvPr>
          <p:cNvSpPr/>
          <p:nvPr/>
        </p:nvSpPr>
        <p:spPr>
          <a:xfrm>
            <a:off x="9597650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3AB60AD-D9D8-4CA6-98AA-D12ABA76E58B}"/>
              </a:ext>
            </a:extLst>
          </p:cNvPr>
          <p:cNvSpPr/>
          <p:nvPr/>
        </p:nvSpPr>
        <p:spPr>
          <a:xfrm>
            <a:off x="10158379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49C556CC-6E47-4CE1-AA17-87DA7296016D}"/>
              </a:ext>
            </a:extLst>
          </p:cNvPr>
          <p:cNvSpPr/>
          <p:nvPr/>
        </p:nvSpPr>
        <p:spPr>
          <a:xfrm>
            <a:off x="10719108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E023870-266C-4EEB-BCA5-7650675FBDCE}"/>
              </a:ext>
            </a:extLst>
          </p:cNvPr>
          <p:cNvSpPr/>
          <p:nvPr/>
        </p:nvSpPr>
        <p:spPr>
          <a:xfrm>
            <a:off x="11279843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7EF5AEE-7352-44AC-9948-A9FBF96C0F75}"/>
              </a:ext>
            </a:extLst>
          </p:cNvPr>
          <p:cNvSpPr/>
          <p:nvPr/>
        </p:nvSpPr>
        <p:spPr>
          <a:xfrm>
            <a:off x="625986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2F6D76D-DA44-43CE-9B32-3F2D80DEADF9}"/>
              </a:ext>
            </a:extLst>
          </p:cNvPr>
          <p:cNvSpPr/>
          <p:nvPr/>
        </p:nvSpPr>
        <p:spPr>
          <a:xfrm>
            <a:off x="1747444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811E7BD-CF00-468C-96E3-F196FD93E9B1}"/>
              </a:ext>
            </a:extLst>
          </p:cNvPr>
          <p:cNvSpPr/>
          <p:nvPr/>
        </p:nvSpPr>
        <p:spPr>
          <a:xfrm>
            <a:off x="3429631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1D45422-AFFE-4FD5-AFD0-AA4EA5BAAF8F}"/>
              </a:ext>
            </a:extLst>
          </p:cNvPr>
          <p:cNvSpPr/>
          <p:nvPr/>
        </p:nvSpPr>
        <p:spPr>
          <a:xfrm>
            <a:off x="4551089" y="4488569"/>
            <a:ext cx="265299" cy="26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17">
            <a:extLst>
              <a:ext uri="{FF2B5EF4-FFF2-40B4-BE49-F238E27FC236}">
                <a16:creationId xmlns:a16="http://schemas.microsoft.com/office/drawing/2014/main" id="{DA3BC20D-4722-48D4-BDD6-166E69514C7E}"/>
              </a:ext>
            </a:extLst>
          </p:cNvPr>
          <p:cNvSpPr/>
          <p:nvPr/>
        </p:nvSpPr>
        <p:spPr>
          <a:xfrm>
            <a:off x="3129009" y="5340216"/>
            <a:ext cx="265299" cy="265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F526C7-296A-4729-B40E-C9D67B7263A0}"/>
              </a:ext>
            </a:extLst>
          </p:cNvPr>
          <p:cNvSpPr txBox="1"/>
          <p:nvPr/>
        </p:nvSpPr>
        <p:spPr>
          <a:xfrm>
            <a:off x="3605280" y="5288199"/>
            <a:ext cx="23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>
                <a:latin typeface="CMR10"/>
              </a:rPr>
              <a:t>5% one-point crossover</a:t>
            </a:r>
            <a:endParaRPr lang="en-US" dirty="0"/>
          </a:p>
        </p:txBody>
      </p:sp>
      <p:sp>
        <p:nvSpPr>
          <p:cNvPr id="7" name="Rectangle 221">
            <a:extLst>
              <a:ext uri="{FF2B5EF4-FFF2-40B4-BE49-F238E27FC236}">
                <a16:creationId xmlns:a16="http://schemas.microsoft.com/office/drawing/2014/main" id="{A6A24B56-E4A9-4D0E-A242-5DE38D69616B}"/>
              </a:ext>
            </a:extLst>
          </p:cNvPr>
          <p:cNvSpPr/>
          <p:nvPr/>
        </p:nvSpPr>
        <p:spPr>
          <a:xfrm>
            <a:off x="3129008" y="5890835"/>
            <a:ext cx="265299" cy="2652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FB07B5-D1E0-4EAB-B9B6-DE451FFBA12D}"/>
              </a:ext>
            </a:extLst>
          </p:cNvPr>
          <p:cNvSpPr txBox="1"/>
          <p:nvPr/>
        </p:nvSpPr>
        <p:spPr>
          <a:xfrm>
            <a:off x="3605280" y="5673938"/>
            <a:ext cx="4976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90% of remaining unaffected offspring are randomly changed by a point, inset, or shrink mutation.</a:t>
            </a:r>
          </a:p>
        </p:txBody>
      </p:sp>
    </p:spTree>
    <p:extLst>
      <p:ext uri="{BB962C8B-B14F-4D97-AF65-F5344CB8AC3E}">
        <p14:creationId xmlns:p14="http://schemas.microsoft.com/office/powerpoint/2010/main" val="90023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7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8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0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0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1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2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3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4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4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5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6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6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7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7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8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8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9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9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0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0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1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1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2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2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3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3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4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4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5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5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6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6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7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7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8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8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9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9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0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05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9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1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1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1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1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2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1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2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3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1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2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3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9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40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4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2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4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4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9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5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2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6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2" grpId="0" animBg="1"/>
      <p:bldP spid="44" grpId="0" animBg="1"/>
      <p:bldP spid="48" grpId="0" animBg="1"/>
      <p:bldP spid="50" grpId="0" animBg="1"/>
      <p:bldP spid="52" grpId="0" animBg="1"/>
      <p:bldP spid="54" grpId="0" animBg="1"/>
      <p:bldP spid="58" grpId="0" animBg="1"/>
      <p:bldP spid="60" grpId="0" animBg="1"/>
      <p:bldP spid="62" grpId="0" animBg="1"/>
      <p:bldP spid="64" grpId="0" animBg="1"/>
      <p:bldP spid="66" grpId="0" animBg="1"/>
      <p:bldP spid="68" grpId="0" animBg="1"/>
      <p:bldP spid="70" grpId="0" animBg="1"/>
      <p:bldP spid="72" grpId="0" animBg="1"/>
      <p:bldP spid="74" grpId="0" animBg="1"/>
      <p:bldP spid="78" grpId="0" animBg="1"/>
      <p:bldP spid="80" grpId="0" animBg="1"/>
      <p:bldP spid="82" grpId="0" animBg="1"/>
      <p:bldP spid="84" grpId="0" animBg="1"/>
      <p:bldP spid="86" grpId="0" animBg="1"/>
      <p:bldP spid="90" grpId="0" animBg="1"/>
      <p:bldP spid="92" grpId="0" animBg="1"/>
      <p:bldP spid="94" grpId="0" animBg="1"/>
      <p:bldP spid="96" grpId="0" animBg="1"/>
      <p:bldP spid="98" grpId="0" animBg="1"/>
      <p:bldP spid="102" grpId="0" animBg="1"/>
      <p:bldP spid="104" grpId="0" animBg="1"/>
      <p:bldP spid="106" grpId="0" animBg="1"/>
      <p:bldP spid="108" grpId="0" animBg="1"/>
      <p:bldP spid="110" grpId="0" animBg="1"/>
      <p:bldP spid="112" grpId="0" animBg="1"/>
      <p:bldP spid="114" grpId="0" animBg="1"/>
      <p:bldP spid="116" grpId="0" animBg="1"/>
      <p:bldP spid="118" grpId="0" animBg="1"/>
      <p:bldP spid="120" grpId="0" animBg="1"/>
      <p:bldP spid="122" grpId="0" animBg="1"/>
      <p:bldP spid="124" grpId="0" animBg="1"/>
      <p:bldP spid="126" grpId="0" animBg="1"/>
      <p:bldP spid="128" grpId="0" animBg="1"/>
      <p:bldP spid="130" grpId="0" animBg="1"/>
      <p:bldP spid="132" grpId="0" animBg="1"/>
      <p:bldP spid="136" grpId="0" animBg="1"/>
      <p:bldP spid="142" grpId="0" animBg="1"/>
      <p:bldP spid="144" grpId="0" animBg="1"/>
      <p:bldP spid="146" grpId="0" animBg="1"/>
      <p:bldP spid="148" grpId="0" animBg="1"/>
      <p:bldP spid="150" grpId="0" animBg="1"/>
      <p:bldP spid="152" grpId="0" animBg="1"/>
      <p:bldP spid="154" grpId="0" animBg="1"/>
      <p:bldP spid="156" grpId="0" animBg="1"/>
      <p:bldP spid="158" grpId="0" animBg="1"/>
      <p:bldP spid="160" grpId="0" animBg="1"/>
      <p:bldP spid="162" grpId="0" animBg="1"/>
      <p:bldP spid="166" grpId="0" animBg="1"/>
      <p:bldP spid="168" grpId="0" animBg="1"/>
      <p:bldP spid="170" grpId="0" animBg="1"/>
      <p:bldP spid="172" grpId="0" animBg="1"/>
      <p:bldP spid="174" grpId="0" animBg="1"/>
      <p:bldP spid="176" grpId="0" animBg="1"/>
      <p:bldP spid="178" grpId="0" animBg="1"/>
      <p:bldP spid="180" grpId="0" animBg="1"/>
      <p:bldP spid="182" grpId="0" animBg="1"/>
      <p:bldP spid="184" grpId="0" animBg="1"/>
      <p:bldP spid="186" grpId="0" animBg="1"/>
      <p:bldP spid="188" grpId="0" animBg="1"/>
      <p:bldP spid="192" grpId="0" animBg="1"/>
      <p:bldP spid="194" grpId="0" animBg="1"/>
      <p:bldP spid="196" grpId="0" animBg="1"/>
      <p:bldP spid="198" grpId="0" animBg="1"/>
      <p:bldP spid="202" grpId="0" animBg="1"/>
      <p:bldP spid="204" grpId="0" animBg="1"/>
      <p:bldP spid="206" grpId="0" animBg="1"/>
      <p:bldP spid="208" grpId="0" animBg="1"/>
      <p:bldP spid="210" grpId="0" animBg="1"/>
      <p:bldP spid="212" grpId="0" animBg="1"/>
      <p:bldP spid="216" grpId="0" animBg="1"/>
      <p:bldP spid="218" grpId="0" animBg="1"/>
      <p:bldP spid="220" grpId="0" animBg="1"/>
      <p:bldP spid="222" grpId="0" animBg="1"/>
      <p:bldP spid="224" grpId="0" animBg="1"/>
      <p:bldP spid="5" grpId="0" animBg="1"/>
      <p:bldP spid="6" grpId="0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25E57-1591-4E8C-B134-9FBDA293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genetic programming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4A322-4061-4704-BE9C-B2AE128B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https://www.youtube.com/watch?v=GOFws_hhZs8&amp;t=2s</a:t>
            </a:r>
          </a:p>
        </p:txBody>
      </p:sp>
    </p:spTree>
    <p:extLst>
      <p:ext uri="{BB962C8B-B14F-4D97-AF65-F5344CB8AC3E}">
        <p14:creationId xmlns:p14="http://schemas.microsoft.com/office/powerpoint/2010/main" val="269896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528EE-34CC-4817-92E2-1A03EA65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C0D69-9BC8-47D3-A370-F3B045863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 is split into 75%/25%.</a:t>
            </a:r>
          </a:p>
          <a:p>
            <a:r>
              <a:rPr lang="en-US" dirty="0"/>
              <a:t>TPOT: 30 replicates of TPOT for 100 generations on 150 ML missions.</a:t>
            </a:r>
          </a:p>
          <a:p>
            <a:r>
              <a:rPr lang="en-US" dirty="0"/>
              <a:t>Baseline: 30 replicates of Random Forest with 500 trees on 150 ML missions.</a:t>
            </a:r>
          </a:p>
          <a:p>
            <a:r>
              <a:rPr lang="en-US" dirty="0"/>
              <a:t>Results: </a:t>
            </a:r>
          </a:p>
          <a:p>
            <a:pPr lvl="1"/>
            <a:r>
              <a:rPr lang="en-US" dirty="0"/>
              <a:t>21/150 statistically significantly better.</a:t>
            </a:r>
          </a:p>
          <a:p>
            <a:pPr lvl="1"/>
            <a:r>
              <a:rPr lang="en-US" dirty="0"/>
              <a:t>4/150 significantly worse.</a:t>
            </a:r>
          </a:p>
          <a:p>
            <a:pPr lvl="1"/>
            <a:r>
              <a:rPr lang="en-US" dirty="0"/>
              <a:t>125/150 no difference.</a:t>
            </a:r>
          </a:p>
        </p:txBody>
      </p:sp>
    </p:spTree>
    <p:extLst>
      <p:ext uri="{BB962C8B-B14F-4D97-AF65-F5344CB8AC3E}">
        <p14:creationId xmlns:p14="http://schemas.microsoft.com/office/powerpoint/2010/main" val="344425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6D3D-5D29-4A16-B3A9-A00BEA82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ADEE-7CDE-4BB8-A58F-7DAB1BDB0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Machine Learning is commonly hoped to be “</a:t>
            </a:r>
            <a:r>
              <a:rPr lang="en-US" i="1" dirty="0"/>
              <a:t>machine</a:t>
            </a:r>
            <a:r>
              <a:rPr lang="en-US" dirty="0"/>
              <a:t>” and “</a:t>
            </a:r>
            <a:r>
              <a:rPr lang="en-US" i="1" dirty="0"/>
              <a:t>learning</a:t>
            </a:r>
            <a:r>
              <a:rPr lang="en-US" dirty="0"/>
              <a:t>” without manually manipulation.</a:t>
            </a:r>
          </a:p>
          <a:p>
            <a:pPr>
              <a:lnSpc>
                <a:spcPct val="150000"/>
              </a:lnSpc>
            </a:pPr>
            <a:r>
              <a:rPr lang="en-US" dirty="0"/>
              <a:t>However, it’s </a:t>
            </a:r>
            <a:r>
              <a:rPr lang="en-US" altLang="zh-CN" dirty="0"/>
              <a:t>still tedious programming</a:t>
            </a:r>
            <a:r>
              <a:rPr lang="en-US" dirty="0"/>
              <a:t> now.</a:t>
            </a:r>
          </a:p>
          <a:p>
            <a:pPr>
              <a:lnSpc>
                <a:spcPct val="150000"/>
              </a:lnSpc>
            </a:pPr>
            <a:r>
              <a:rPr lang="en-US" dirty="0"/>
              <a:t>Can we develop any automated method to save human labor</a:t>
            </a:r>
            <a:r>
              <a:rPr lang="en-US" altLang="zh-CN" dirty="0"/>
              <a:t>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570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B17C-9944-4492-8078-DE6D5A48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</a:t>
            </a:r>
            <a:r>
              <a:rPr lang="en-US" altLang="zh-CN" dirty="0"/>
              <a:t>pipeline</a:t>
            </a:r>
            <a:r>
              <a:rPr lang="en-US" dirty="0"/>
              <a:t> in our first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29B-F2BD-499A-9DD1-AD5D4B51E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Data preparation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Feature engineering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Model selection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Hyperparameter optimization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Model evaluation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939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B17C-9944-4492-8078-DE6D5A48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TPOT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29B-F2BD-499A-9DD1-AD5D4B51E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Data preparation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Feature engineering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Model selection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Hyperparameter optimization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Model evaluation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868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85EA-5252-44BB-B6AC-96D38C8D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TPOT for classification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895A12-5172-4D5E-B0E4-863E18E34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353" y="1435946"/>
            <a:ext cx="9132958" cy="528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4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134F-658F-4270-8AA1-79265550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TPOT for classification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28A561-8770-4724-B790-A4693C90E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399" y="1538523"/>
            <a:ext cx="10058456" cy="495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3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C495-3B2D-4CD6-89B3-3EA2894A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</a:t>
            </a:r>
            <a:r>
              <a:rPr lang="zh-CN" altLang="en-US" dirty="0"/>
              <a:t> </a:t>
            </a:r>
            <a:r>
              <a:rPr lang="en-US" altLang="zh-CN" dirty="0"/>
              <a:t>internal mechanism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dirty="0"/>
              <a:t>TOPT?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9B349-FC27-4FCD-A457-271482707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“TPOT stands for </a:t>
            </a:r>
            <a:r>
              <a:rPr lang="en-US" dirty="0">
                <a:solidFill>
                  <a:srgbClr val="FF0000"/>
                </a:solidFill>
              </a:rPr>
              <a:t>Tree-based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Pipeline</a:t>
            </a:r>
            <a:r>
              <a:rPr lang="en-US" dirty="0"/>
              <a:t> Optimization Tool. Consider TPOT your Data Science Assistant. TPOT is a Python Automated Machine Learning tool that optimizes machine learning pipelines using </a:t>
            </a:r>
            <a:r>
              <a:rPr lang="en-US" dirty="0">
                <a:solidFill>
                  <a:srgbClr val="FF0000"/>
                </a:solidFill>
              </a:rPr>
              <a:t>genetic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programming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400017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267B-3F41-41FD-BCE9-29BAA986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89F965-AA69-4252-9D34-400F5B9A1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360459" cy="35950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3CB0A8-934A-44CB-9793-CAF7F2FE4BA7}"/>
              </a:ext>
            </a:extLst>
          </p:cNvPr>
          <p:cNvSpPr txBox="1"/>
          <p:nvPr/>
        </p:nvSpPr>
        <p:spPr>
          <a:xfrm>
            <a:off x="7593105" y="814353"/>
            <a:ext cx="3540777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Selection Operators: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VarianceThreshold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SelectKBest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SelectPercentile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SelectFwe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Recursive Feature</a:t>
            </a:r>
          </a:p>
          <a:p>
            <a:r>
              <a:rPr lang="en-US" altLang="zh-CN" dirty="0"/>
              <a:t>Feature Preprocessing Operators: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StandardScaler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RobustScaler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MinMaxScaler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MaxAbsScaler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RandomizedPCA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Binarizer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PolynomialFeatures</a:t>
            </a:r>
            <a:endParaRPr lang="en-US" altLang="zh-CN" sz="1600" dirty="0"/>
          </a:p>
          <a:p>
            <a:r>
              <a:rPr lang="en-US" dirty="0"/>
              <a:t>Supervised Classification Operators: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DecisionTree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RandomForest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eXtreme</a:t>
            </a:r>
            <a:r>
              <a:rPr lang="en-US" sz="1600" dirty="0"/>
              <a:t> Gradient Boosting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KNearestNeighborClassifier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626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6863-C229-422C-B785-74795DF3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A22B0-5E3E-42F7-B28D-482E281AD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Ramdomly</a:t>
            </a:r>
            <a:r>
              <a:rPr lang="en-US" dirty="0"/>
              <a:t> generate 100 tree-based pipelines and evaluate accuracy.</a:t>
            </a:r>
          </a:p>
          <a:p>
            <a:r>
              <a:rPr lang="en-US" dirty="0"/>
              <a:t>Select the top 20 pipelines, where pipelines simultaneously maximize the accuracy and minimizing the number of operators.</a:t>
            </a:r>
          </a:p>
          <a:p>
            <a:r>
              <a:rPr lang="en-US" dirty="0"/>
              <a:t>Each 20 pipelines produce 5 copies, totally 100 pipelines again.</a:t>
            </a:r>
          </a:p>
          <a:p>
            <a:r>
              <a:rPr lang="en-US" dirty="0"/>
              <a:t>5% of those 100 pipelines cross over with another using one-point crossover.</a:t>
            </a:r>
          </a:p>
          <a:p>
            <a:r>
              <a:rPr lang="en-US" dirty="0"/>
              <a:t>90% of the remaining un-</a:t>
            </a:r>
            <a:r>
              <a:rPr lang="en-US" dirty="0" err="1"/>
              <a:t>crossovered</a:t>
            </a:r>
            <a:r>
              <a:rPr lang="en-US" dirty="0"/>
              <a:t> pipelines </a:t>
            </a:r>
          </a:p>
        </p:txBody>
      </p:sp>
    </p:spTree>
    <p:extLst>
      <p:ext uri="{BB962C8B-B14F-4D97-AF65-F5344CB8AC3E}">
        <p14:creationId xmlns:p14="http://schemas.microsoft.com/office/powerpoint/2010/main" val="1955920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359</Words>
  <Application>Microsoft Office PowerPoint</Application>
  <PresentationFormat>宽屏</PresentationFormat>
  <Paragraphs>71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CMR10</vt:lpstr>
      <vt:lpstr>Arial</vt:lpstr>
      <vt:lpstr>Calibri</vt:lpstr>
      <vt:lpstr>Calibri Light</vt:lpstr>
      <vt:lpstr>Office Theme</vt:lpstr>
      <vt:lpstr>TPOT: A Tree-based Pipeline Optimization Tool for Automating Machine Learning -- R S. Olson and J H. Moore</vt:lpstr>
      <vt:lpstr>Motivation</vt:lpstr>
      <vt:lpstr>ML pipeline in our first paper</vt:lpstr>
      <vt:lpstr>TPOT feature</vt:lpstr>
      <vt:lpstr>Demo of TPOT for classification</vt:lpstr>
      <vt:lpstr>Demo of TPOT for classification</vt:lpstr>
      <vt:lpstr>What is the internal mechanism of TOPT?</vt:lpstr>
      <vt:lpstr>Tree-based</vt:lpstr>
      <vt:lpstr>Genetic programming</vt:lpstr>
      <vt:lpstr>Genetic programming</vt:lpstr>
      <vt:lpstr>Genetic programming</vt:lpstr>
      <vt:lpstr>Genetic programming</vt:lpstr>
      <vt:lpstr>Genetic programming</vt:lpstr>
      <vt:lpstr>Genetic programming</vt:lpstr>
      <vt:lpstr>Interesting genetic programming</vt:lpstr>
      <vt:lpstr>Experiment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TPOT: A Tree-based Pipeline Optimization Tool for Automating Machine Learning -- R S. Olson and J H. Moore</dc:title>
  <dc:creator>Zhang, Yifan</dc:creator>
  <cp:lastModifiedBy>Zhang, Yifan</cp:lastModifiedBy>
  <cp:revision>1</cp:revision>
  <dcterms:created xsi:type="dcterms:W3CDTF">2020-09-11T16:04:39Z</dcterms:created>
  <dcterms:modified xsi:type="dcterms:W3CDTF">2020-09-11T20:02:46Z</dcterms:modified>
</cp:coreProperties>
</file>