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Customer Segmentation using KNN &amp; SVM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 Machine Learning Approach for E-Commerce Data Analysis</a:t>
            </a:r>
          </a:p>
          <a:p>
            <a:r>
              <a:t>By [Your Name]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 &amp; Future Improvements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SVM performed better in customer classification</a:t>
            </a:r>
          </a:p>
          <a:p>
            <a:r>
              <a:t>- Future work: Add dynamic cluster selection</a:t>
            </a:r>
          </a:p>
          <a:p>
            <a:r>
              <a:t>- Implement more ML models for better comparisons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project applies K-Means clustering and classification using KNN &amp; SVM to segment customers based on e-commerce data.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Segment customers based on purchase behavior</a:t>
            </a:r>
          </a:p>
          <a:p>
            <a:r>
              <a:t>- Compare KNN and SVM for classification</a:t>
            </a:r>
          </a:p>
          <a:p>
            <a:r>
              <a:t>- Analyze model performance with key metrics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 &amp; Preprocessing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Merging two datasets using 'product_category'</a:t>
            </a:r>
          </a:p>
          <a:p>
            <a:r>
              <a:t>- Handling missing values with median imputation</a:t>
            </a:r>
          </a:p>
          <a:p>
            <a:r>
              <a:t>- Encoding categorical variables using Label Encoding</a:t>
            </a:r>
          </a:p>
          <a:p>
            <a:r>
              <a:t>- Standardizing numerical features using StandardScaler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Clustering with K-Means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Applied K-Means with 3 clusters</a:t>
            </a:r>
          </a:p>
          <a:p>
            <a:r>
              <a:t>- Helps in better classification</a:t>
            </a:r>
          </a:p>
          <a:p>
            <a:r>
              <a:t>- Used for feature engineering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Classification using KNN &amp; SVM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KNN: Distance-based classification with GridSearchCV tuning</a:t>
            </a:r>
          </a:p>
          <a:p>
            <a:r>
              <a:t>- SVM: Finds optimal hyperplane for class separation</a:t>
            </a:r>
          </a:p>
          <a:p>
            <a:r>
              <a:t>- Both models were trained &amp; evaluated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Performance Comparison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Accuracy, Precision, and Recall metrics</a:t>
            </a:r>
          </a:p>
          <a:p>
            <a:r>
              <a:t>- SVM outperformed KNN in accuracy</a:t>
            </a:r>
          </a:p>
          <a:p>
            <a:r>
              <a:t>- Confusion matrix analysis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Results &amp; Visualizations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Confusion matrices for both models</a:t>
            </a:r>
          </a:p>
          <a:p>
            <a:r>
              <a:t>- Accuracy comparison using bar charts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Why SVM Performs Better?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Finds the best hyperplane maximizing margin</a:t>
            </a:r>
          </a:p>
          <a:p>
            <a:r>
              <a:t>- Handles high-dimensional data effectively</a:t>
            </a:r>
          </a:p>
          <a:p>
            <a:r>
              <a:t>- Less sensitive to noise &amp; imbalanced data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