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gif" Extension="gif"/>
  <Default ContentType="image/png" Extension="png"/>
  <Default ContentType="image/jpeg" Extension="jpeg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pn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jpg" Type="http://schemas.openxmlformats.org/officeDocument/2006/relationships/image"/><Relationship Id="rId10" Target="/ppt/media/image10.png" Type="http://schemas.openxmlformats.org/officeDocument/2006/relationships/image"/><Relationship Id="rId11" Target="/ppt/media/image11.jpg" Type="http://schemas.openxmlformats.org/officeDocument/2006/relationships/image"/><Relationship Id="rId12" Target="/ppt/media/image12.gif" Type="http://schemas.openxmlformats.org/officeDocument/2006/relationships/image"/><Relationship Id="rId13" Target="/ppt/media/image13.png" Type="http://schemas.openxmlformats.org/officeDocument/2006/relationships/image"/><Relationship Id="rId14" Target="/ppt/media/image14.jp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Quicksand"/>
      <p:regular r:id="rId16"/>
      <p:bold r:id="rId17"/>
    </p:embeddedFont>
    <p:embeddedFont>
      <p:font typeface="Source Sans Pro"/>
      <p:regular r:id="rId18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a3993a6e-c4fc-4689-9b63-6a281eef2d1e}" styleName="Style 2">
    <a:tblBg>
      <a:fillRef idx="2">
        <a:schemeClr val="accent1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39999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39999"/>
            </a:schemeClr>
          </a:solidFill>
        </a:fill>
      </a:tcStyle>
    </a:band1V>
    <a:band2H>
      <a:tcStyle>
        <a:tcBdr/>
      </a:tcStyle>
    </a:band2H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2.fntdata" Type="http://schemas.openxmlformats.org/officeDocument/2006/relationships/font"/><Relationship Id="rId17" Target="fonts/font3.fntdata" Type="http://schemas.openxmlformats.org/officeDocument/2006/relationships/font"/><Relationship Id="rId18" Target="fonts/font4.fntdata" Type="http://schemas.openxmlformats.org/officeDocument/2006/relationships/font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true" rot="10800000">
            <a:off x="443248" y="2816084"/>
            <a:ext cx="12365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838200" y="1466771"/>
            <a:ext cx="7473742" cy="1330406"/>
          </a:xfrm>
          <a:prstGeom prst="rect">
            <a:avLst/>
          </a:prstGeom>
        </p:spPr>
        <p:txBody>
          <a:bodyPr anchor="b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ubtitle 2"/>
          <p:cNvSpPr>
            <a:spLocks noGrp="true"/>
          </p:cNvSpPr>
          <p:nvPr>
            <p:ph idx="1" type="subTitle"/>
          </p:nvPr>
        </p:nvSpPr>
        <p:spPr>
          <a:xfrm rot="0">
            <a:off x="838200" y="2902248"/>
            <a:ext cx="7473742" cy="38100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47625">
              <a:lnSpc>
                <a:spcPct val="100000"/>
              </a:lnSpc>
              <a:spcBef>
                <a:spcPts val="0"/>
              </a:spcBef>
              <a:buNone/>
              <a:defRPr baseline="0" dirty="0" i="0" lang="en-US" sz="1800">
                <a:solidFill>
                  <a:schemeClr val="bg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5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376757" y="-4486069"/>
            <a:ext cx="19522824" cy="8463552"/>
          </a:xfrm>
          <a:prstGeom prst="ellipse">
            <a:avLst/>
          </a:prstGeom>
          <a:noFill/>
          <a:ln cap="flat" w="9525">
            <a:solidFill>
              <a:schemeClr val="bg1">
                <a:alpha val="39999"/>
                <a:lumMod val="95000"/>
              </a:schemeClr>
            </a:solidFill>
            <a:prstDash val="dash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20820000">
            <a:off x="296915" y="1844673"/>
            <a:ext cx="2787117" cy="728972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20820000">
            <a:off x="3276245" y="2962469"/>
            <a:ext cx="2653808" cy="694105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20820000">
            <a:off x="6421449" y="3484658"/>
            <a:ext cx="2210719" cy="578215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cxnSp>
        <p:nvCxnSpPr>
          <p:cNvPr id="6" name=""/>
          <p:cNvCxnSpPr/>
          <p:nvPr/>
        </p:nvCxnSpPr>
        <p:spPr>
          <a:xfrm flipH="true" flipV="true" rot="10800000">
            <a:off x="2667000" y="1123950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7" name="Title 6"/>
          <p:cNvSpPr>
            <a:spLocks noGrp="true"/>
          </p:cNvSpPr>
          <p:nvPr>
            <p:ph type="title"/>
          </p:nvPr>
        </p:nvSpPr>
        <p:spPr>
          <a:xfrm rot="0">
            <a:off x="2857500" y="533400"/>
            <a:ext cx="5715000" cy="571500"/>
          </a:xfr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648097" y="1113047"/>
            <a:ext cx="2095500" cy="2095500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401551" y="3299068"/>
            <a:ext cx="2381250" cy="413642"/>
          </a:xfrm>
          <a:prstGeom prst="rect">
            <a:avLst/>
          </a:prstGeom>
        </p:spPr>
        <p:txBody>
          <a:bodyPr anchor="b" rtlCol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8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ChangeAspect="true" noGrp="true"/>
          </p:cNvSpPr>
          <p:nvPr>
            <p:ph idx="3" type="pic"/>
          </p:nvPr>
        </p:nvSpPr>
        <p:spPr>
          <a:xfrm rot="0">
            <a:off x="3628590" y="2276994"/>
            <a:ext cx="1962787" cy="1962787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527764" y="1748741"/>
            <a:ext cx="2381250" cy="413642"/>
          </a:xfrm>
          <a:prstGeom prst="rect">
            <a:avLst/>
          </a:prstGeom>
        </p:spPr>
        <p:txBody>
          <a:bodyPr anchor="b" rtlCol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8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Picture Placeholder 2"/>
          <p:cNvSpPr>
            <a:spLocks noChangeAspect="true" noGrp="true"/>
          </p:cNvSpPr>
          <p:nvPr>
            <p:ph idx="5" type="pic"/>
          </p:nvPr>
        </p:nvSpPr>
        <p:spPr>
          <a:xfrm rot="0">
            <a:off x="6714270" y="2983510"/>
            <a:ext cx="1608855" cy="1608855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372912" y="2462361"/>
            <a:ext cx="2381250" cy="413642"/>
          </a:xfrm>
          <a:prstGeom prst="rect">
            <a:avLst/>
          </a:prstGeom>
        </p:spPr>
        <p:txBody>
          <a:bodyPr anchor="b" rtlCol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8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4" name="Slide Number Placeholder 4"/>
          <p:cNvSpPr>
            <a:spLocks noGrp="true"/>
          </p:cNvSpPr>
          <p:nvPr>
            <p:ph idx="12" sz="quarter" type="sldNum"/>
          </p:nvPr>
        </p:nvSpPr>
        <p:spPr>
          <a:xfrm rot="0">
            <a:off x="7660293" y="4667250"/>
            <a:ext cx="816956" cy="285750"/>
          </a:xfrm>
        </p:spPr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468400" y="-3833955"/>
            <a:ext cx="19522824" cy="7825969"/>
          </a:xfrm>
          <a:prstGeom prst="ellipse">
            <a:avLst/>
          </a:prstGeom>
          <a:noFill/>
          <a:ln cap="flat" w="9525">
            <a:solidFill>
              <a:schemeClr val="bg1">
                <a:alpha val="39999"/>
                <a:lumMod val="95000"/>
              </a:schemeClr>
            </a:solidFill>
            <a:prstDash val="dash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20820000">
            <a:off x="176169" y="1950586"/>
            <a:ext cx="2434747" cy="636810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20820000">
            <a:off x="2371402" y="2869339"/>
            <a:ext cx="2306315" cy="603218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20820000">
            <a:off x="4809158" y="3384526"/>
            <a:ext cx="2093880" cy="547656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20820000">
            <a:off x="7107762" y="3670534"/>
            <a:ext cx="1662165" cy="434740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cxnSp>
        <p:nvCxnSpPr>
          <p:cNvPr id="7" name=""/>
          <p:cNvCxnSpPr/>
          <p:nvPr/>
        </p:nvCxnSpPr>
        <p:spPr>
          <a:xfrm flipH="true" flipV="true" rot="10800000">
            <a:off x="2667000" y="1123950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8" name="Title 2"/>
          <p:cNvSpPr>
            <a:spLocks noGrp="true"/>
          </p:cNvSpPr>
          <p:nvPr>
            <p:ph type="title"/>
          </p:nvPr>
        </p:nvSpPr>
        <p:spPr>
          <a:xfrm rot="0">
            <a:off x="2857500" y="533400"/>
            <a:ext cx="5715000" cy="571500"/>
          </a:xfr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317423" y="1174557"/>
            <a:ext cx="2150164" cy="2150164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Picture Placeholder 2"/>
          <p:cNvSpPr>
            <a:spLocks noChangeAspect="true" noGrp="true"/>
          </p:cNvSpPr>
          <p:nvPr>
            <p:ph idx="2" type="pic"/>
          </p:nvPr>
        </p:nvSpPr>
        <p:spPr>
          <a:xfrm rot="0">
            <a:off x="2592934" y="2228423"/>
            <a:ext cx="1908247" cy="1908247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Picture Placeholder 2"/>
          <p:cNvSpPr>
            <a:spLocks noChangeAspect="true" noGrp="true"/>
          </p:cNvSpPr>
          <p:nvPr>
            <p:ph idx="3" type="pic"/>
          </p:nvPr>
        </p:nvSpPr>
        <p:spPr>
          <a:xfrm rot="0">
            <a:off x="5092255" y="2850754"/>
            <a:ext cx="1519800" cy="1519800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Picture Placeholder 2"/>
          <p:cNvSpPr>
            <a:spLocks noChangeAspect="true" noGrp="true"/>
          </p:cNvSpPr>
          <p:nvPr>
            <p:ph idx="4" type="pic"/>
          </p:nvPr>
        </p:nvSpPr>
        <p:spPr>
          <a:xfrm rot="0">
            <a:off x="7257386" y="3201032"/>
            <a:ext cx="1338760" cy="1338760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true" rot="10800000">
            <a:off x="76200" y="1099019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"/>
          <p:cNvCxnSpPr/>
          <p:nvPr/>
        </p:nvCxnSpPr>
        <p:spPr>
          <a:xfrm flipH="true" flipV="true" rot="10800000">
            <a:off x="509971" y="3421021"/>
            <a:ext cx="1238250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true"/>
          </p:cNvSpPr>
          <p:nvPr>
            <p:ph type="title"/>
          </p:nvPr>
        </p:nvSpPr>
        <p:spPr>
          <a:xfrm rot="0">
            <a:off x="838200" y="2650558"/>
            <a:ext cx="7477125" cy="702504"/>
          </a:xfrm>
          <a:prstGeom prst="rect">
            <a:avLst/>
          </a:prstGeom>
        </p:spPr>
        <p:txBody>
          <a:bodyPr anchor="b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838200" y="3525362"/>
            <a:ext cx="7477125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i="0" lang="en-US" sz="2000">
                <a:solidFill>
                  <a:schemeClr val="bg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true" rot="10800000">
            <a:off x="76200" y="1095375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4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1"/>
          </p:nvPr>
        </p:nvSpPr>
        <p:spPr>
          <a:xfrm rot="0">
            <a:off x="676275" y="1228725"/>
            <a:ext cx="3709987" cy="323850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Content Placeholder 9"/>
          <p:cNvSpPr>
            <a:spLocks noGrp="true"/>
          </p:cNvSpPr>
          <p:nvPr>
            <p:ph idx="2"/>
          </p:nvPr>
        </p:nvSpPr>
        <p:spPr>
          <a:xfrm rot="0">
            <a:off x="4762500" y="1228725"/>
            <a:ext cx="3709987" cy="3238500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true" rot="10800000">
            <a:off x="4652192" y="1781175"/>
            <a:ext cx="812865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" name=""/>
          <p:cNvCxnSpPr/>
          <p:nvPr/>
        </p:nvCxnSpPr>
        <p:spPr>
          <a:xfrm flipH="true" flipV="true" rot="10800000">
            <a:off x="429731" y="1781175"/>
            <a:ext cx="812865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hidden="false" id="4" name="Title 4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676275" y="1276350"/>
            <a:ext cx="3714750" cy="476250"/>
          </a:xfrm>
          <a:prstGeom prst="rect">
            <a:avLst/>
          </a:prstGeom>
        </p:spPr>
        <p:txBody>
          <a:bodyPr anchor="b" rtlCol="0" vert="horz"/>
          <a:lstStyle>
            <a:lvl1pPr indent="0" lvl="0" marL="0">
              <a:buNone/>
              <a:defRPr b="1" cap="none" dirty="0" i="0" lang="en-US" sz="16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Content Placeholder 9"/>
          <p:cNvSpPr>
            <a:spLocks noGrp="true"/>
          </p:cNvSpPr>
          <p:nvPr>
            <p:ph idx="2"/>
          </p:nvPr>
        </p:nvSpPr>
        <p:spPr>
          <a:xfrm rot="0">
            <a:off x="676275" y="1838632"/>
            <a:ext cx="3714750" cy="267652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7" name="Text Placeholder 2"/>
          <p:cNvSpPr>
            <a:spLocks noGrp="true"/>
          </p:cNvSpPr>
          <p:nvPr>
            <p:ph idx="3" type="body"/>
          </p:nvPr>
        </p:nvSpPr>
        <p:spPr>
          <a:xfrm rot="0">
            <a:off x="4762500" y="1276350"/>
            <a:ext cx="3714750" cy="476250"/>
          </a:xfrm>
          <a:prstGeom prst="rect">
            <a:avLst/>
          </a:prstGeom>
        </p:spPr>
        <p:txBody>
          <a:bodyPr anchor="b" rtlCol="0" vert="horz"/>
          <a:lstStyle>
            <a:lvl1pPr indent="0" lvl="0" marL="0">
              <a:buNone/>
              <a:defRPr b="1" cap="none" dirty="0" i="0" lang="en-US" sz="1600">
                <a:solidFill>
                  <a:schemeClr val="tx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8" name="Content Placeholder 9"/>
          <p:cNvSpPr>
            <a:spLocks noGrp="true"/>
          </p:cNvSpPr>
          <p:nvPr>
            <p:ph idx="4"/>
          </p:nvPr>
        </p:nvSpPr>
        <p:spPr>
          <a:xfrm rot="0">
            <a:off x="4762500" y="1838632"/>
            <a:ext cx="3714750" cy="2676525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false" rot="10800000">
            <a:off x="429731" y="4067017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" name="Title 4"/>
          <p:cNvSpPr>
            <a:spLocks noGrp="true"/>
          </p:cNvSpPr>
          <p:nvPr>
            <p:ph type="title"/>
          </p:nvPr>
        </p:nvSpPr>
        <p:spPr>
          <a:xfrm rot="0">
            <a:off x="762000" y="3435718"/>
            <a:ext cx="7620000" cy="571500"/>
          </a:xfrm>
        </p:spPr>
        <p:txBody>
          <a:bodyPr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 flipH="true" flipV="true" rot="10800000">
            <a:off x="76200" y="1095375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hidden="false" id="3" name="Title 4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4" name="Text Placeholder 3"/>
          <p:cNvSpPr>
            <a:spLocks noGrp="true"/>
          </p:cNvSpPr>
          <p:nvPr>
            <p:ph idx="1" type="body"/>
          </p:nvPr>
        </p:nvSpPr>
        <p:spPr>
          <a:xfrm rot="0">
            <a:off x="666750" y="1172849"/>
            <a:ext cx="2735999" cy="3333884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Content Placeholder 2"/>
          <p:cNvSpPr>
            <a:spLocks noGrp="true"/>
          </p:cNvSpPr>
          <p:nvPr>
            <p:ph idx="2"/>
          </p:nvPr>
        </p:nvSpPr>
        <p:spPr>
          <a:xfrm rot="0">
            <a:off x="3648075" y="1171575"/>
            <a:ext cx="4826670" cy="3334026"/>
          </a:xfrm>
        </p:spPr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20820000">
            <a:off x="5217414" y="2274244"/>
            <a:ext cx="3637589" cy="951414"/>
          </a:xfrm>
          <a:prstGeom prst="ellipse">
            <a:avLst/>
          </a:prstGeom>
          <a:noFill/>
          <a:ln w="76200">
            <a:solidFill>
              <a:schemeClr val="bg1">
                <a:alpha val="70000"/>
                <a:lumMod val="95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"/>
          <p:cNvCxnSpPr/>
          <p:nvPr/>
        </p:nvCxnSpPr>
        <p:spPr>
          <a:xfrm flipH="true" flipV="true" rot="10800000">
            <a:off x="76200" y="1095375"/>
            <a:ext cx="1238250" cy="0"/>
          </a:xfrm>
          <a:prstGeom prst="line">
            <a:avLst/>
          </a:prstGeom>
          <a:ln cap="flat" w="19050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3"/>
          <p:cNvSpPr>
            <a:spLocks noGrp="true"/>
          </p:cNvSpPr>
          <p:nvPr>
            <p:ph idx="1" type="body"/>
          </p:nvPr>
        </p:nvSpPr>
        <p:spPr>
          <a:xfrm rot="0">
            <a:off x="666750" y="1171575"/>
            <a:ext cx="4420552" cy="3239171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Picture Placeholder 6"/>
          <p:cNvSpPr>
            <a:spLocks noChangeAspect="true" noGrp="true"/>
          </p:cNvSpPr>
          <p:nvPr>
            <p:ph idx="2" type="pic"/>
          </p:nvPr>
        </p:nvSpPr>
        <p:spPr>
          <a:xfrm rot="0">
            <a:off x="5639670" y="1295716"/>
            <a:ext cx="2857500" cy="2857500"/>
          </a:xfrm>
          <a:prstGeom prst="ellipse">
            <a:avLst/>
          </a:prstGeom>
          <a:solidFill>
            <a:schemeClr val="bg1"/>
          </a:solidFill>
          <a:ln cap="flat" w="76200">
            <a:solidFill>
              <a:schemeClr val="bg1">
                <a:alpha val="70000"/>
                <a:lumMod val="95000"/>
              </a:schemeClr>
            </a:solidFill>
            <a:prstDash val="solid"/>
            <a:round/>
          </a:ln>
        </p:spPr>
        <p:txBody>
          <a:bodyPr rtlCol="0" vert="horz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5.jp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671512" y="476250"/>
            <a:ext cx="7800974" cy="57150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676275" y="1228726"/>
            <a:ext cx="7800974" cy="32385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654780" y="4667250"/>
            <a:ext cx="822469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933700" y="4667250"/>
            <a:ext cx="437416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676275" y="4667250"/>
            <a:ext cx="1905000" cy="285750"/>
          </a:xfrm>
          <a:prstGeom prst="rect">
            <a:avLst/>
          </a:prstGeom>
          <a:noFill/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2800">
          <a:solidFill>
            <a:schemeClr val="tx2"/>
          </a:solidFill>
          <a:latin typeface="Quicksand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Source Sans Pro"/>
        <a:buChar char="✩"/>
        <a:defRPr dirty="0" i="0" lang="en-US" sz="1800">
          <a:solidFill>
            <a:schemeClr val="bg1"/>
          </a:solidFill>
          <a:latin typeface="Quicksand"/>
        </a:defRPr>
      </a:lvl1pPr>
      <a:lvl2pPr algn="l" indent="-285750" lvl="1" marL="742950" rtl="false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dirty="0" i="0" lang="en-US" sz="1600">
          <a:solidFill>
            <a:schemeClr val="bg1"/>
          </a:solidFill>
          <a:latin typeface="Quicksand"/>
        </a:defRPr>
      </a:lvl2pPr>
      <a:lvl3pPr algn="l" indent="-228600" lvl="2" marL="1143000" rtl="false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dirty="0" i="0" lang="en-US" sz="1400">
          <a:solidFill>
            <a:schemeClr val="bg1"/>
          </a:solidFill>
          <a:latin typeface="Quicksand"/>
        </a:defRPr>
      </a:lvl3pPr>
      <a:lvl4pPr algn="l" indent="-228600" lvl="3" marL="1600200" rtl="false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dirty="0" i="0" lang="en-US" sz="1200">
          <a:solidFill>
            <a:schemeClr val="bg1"/>
          </a:solidFill>
          <a:latin typeface="Quicksand"/>
        </a:defRPr>
      </a:lvl4pPr>
      <a:lvl5pPr algn="l" indent="-228600" lvl="4" marL="2057400" rtl="false">
        <a:lnSpc>
          <a:spcPct val="100000"/>
        </a:lnSpc>
        <a:spcBef>
          <a:spcPts val="400"/>
        </a:spcBef>
        <a:buClr>
          <a:schemeClr val="accent1"/>
        </a:buClr>
        <a:buFont typeface="Arial"/>
        <a:buChar char="-"/>
        <a:defRPr dirty="0" i="0" lang="en-US" sz="1100">
          <a:solidFill>
            <a:schemeClr val="bg1"/>
          </a:solidFill>
          <a:latin typeface="Quicksand"/>
        </a:defRPr>
      </a:lvl5pPr>
      <a:lvl6pPr algn="l" indent="-228600" lvl="5" marL="2514600" rtl="false">
        <a:spcBef>
          <a:spcPct val="20000"/>
        </a:spcBef>
        <a:buClr>
          <a:schemeClr val="accent1"/>
        </a:buClr>
        <a:buFont typeface="Arial"/>
        <a:buChar char="-"/>
        <a:defRPr dirty="0" i="0" lang="en-US" sz="1100">
          <a:solidFill>
            <a:schemeClr val="bg1"/>
          </a:solidFill>
          <a:latin typeface="Quicksand"/>
        </a:defRPr>
      </a:lvl6pPr>
      <a:lvl7pPr algn="l" indent="-228600" lvl="6" marL="2971800" rtl="false">
        <a:spcBef>
          <a:spcPct val="20000"/>
        </a:spcBef>
        <a:buClr>
          <a:schemeClr val="accent1"/>
        </a:buClr>
        <a:buFont typeface="Arial"/>
        <a:buChar char="-"/>
        <a:defRPr dirty="0" i="0" lang="en-US" sz="1100">
          <a:solidFill>
            <a:schemeClr val="bg1"/>
          </a:solidFill>
          <a:latin typeface="Quicksand"/>
        </a:defRPr>
      </a:lvl7pPr>
      <a:lvl8pPr algn="l" indent="-228600" lvl="7" marL="3429000" rtl="false">
        <a:spcBef>
          <a:spcPct val="20000"/>
        </a:spcBef>
        <a:buClr>
          <a:schemeClr val="accent1"/>
        </a:buClr>
        <a:buFont typeface="Arial"/>
        <a:buChar char="-"/>
        <a:defRPr dirty="0" i="0" lang="en-US" sz="1100">
          <a:solidFill>
            <a:schemeClr val="bg1"/>
          </a:solidFill>
          <a:latin typeface="Quicksand"/>
        </a:defRPr>
      </a:lvl8pPr>
      <a:lvl9pPr algn="l" indent="-228600" lvl="8" marL="3886200" rtl="false">
        <a:spcBef>
          <a:spcPct val="20000"/>
        </a:spcBef>
        <a:buClr>
          <a:schemeClr val="accent1"/>
        </a:buClr>
        <a:buFont typeface="Arial"/>
        <a:buChar char="-"/>
        <a:defRPr dirty="0" i="0" lang="en-US" sz="1100">
          <a:solidFill>
            <a:schemeClr val="bg1"/>
          </a:solidFill>
          <a:latin typeface="Quicksand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9.jpg" Type="http://schemas.openxmlformats.org/officeDocument/2006/relationships/image"/><Relationship Id="rId1" Target="../slideLayouts/slideLayout9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media/image11.jpg" Type="http://schemas.openxmlformats.org/officeDocument/2006/relationships/image"/><Relationship Id="rId4" Target="../media/image12.gif" Type="http://schemas.openxmlformats.org/officeDocument/2006/relationships/image"/><Relationship Id="rId5" Target="../media/image13.png" Type="http://schemas.openxmlformats.org/officeDocument/2006/relationships/image"/><Relationship Id="rId1" Target="../slideLayouts/slideLayout11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14.jp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 rot="0">
            <a:off x="673813" y="123289"/>
            <a:ext cx="7473742" cy="1109609"/>
          </a:xfrm>
        </p:spPr>
        <p:txBody>
          <a:bodyPr rtlCol="0" vert="horz"/>
          <a:lstStyle/>
          <a:p>
            <a:pPr/>
            <a:r>
              <a:rPr b="1" dirty="0" lang="en-US" sz="1800">
                <a:latin typeface="Arial Black"/>
              </a:rPr>
              <a:t>MOBILE APP FOR APPOINTMENT ORDER</a:t>
            </a:r>
            <a:endParaRPr b="1" dirty="0" lang="en-US" sz="1800">
              <a:latin typeface="Arial Black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>
          <a:xfrm rot="0">
            <a:off x="835128" y="3010328"/>
            <a:ext cx="7473742" cy="2024009"/>
          </a:xfrm>
        </p:spPr>
        <p:txBody>
          <a:bodyPr rtlCol="0" vert="horz"/>
          <a:lstStyle/>
          <a:p>
            <a:pPr/>
            <a:r>
              <a:rPr dirty="0" lang="en-US"/>
              <a:t>Team name        : </a:t>
            </a:r>
            <a:r>
              <a:rPr dirty="0" err="1" lang="en-US"/>
              <a:t>Techfires</a:t>
            </a:r>
          </a:p>
          <a:p>
            <a:pPr/>
            <a:r>
              <a:rPr dirty="0" lang="en-US"/>
              <a:t>Team members : A.</a:t>
            </a:r>
            <a:r>
              <a:rPr dirty="0" err="1" lang="en-US"/>
              <a:t>Vaira</a:t>
            </a:r>
            <a:r>
              <a:rPr dirty="0" lang="en-US"/>
              <a:t> mani</a:t>
            </a:r>
          </a:p>
          <a:p>
            <a:pPr/>
            <a:r>
              <a:rPr dirty="0" lang="en-US"/>
              <a:t>                               P.</a:t>
            </a:r>
            <a:r>
              <a:rPr dirty="0" err="1" lang="en-US"/>
              <a:t>Sundara</a:t>
            </a:r>
            <a:r>
              <a:rPr dirty="0" lang="en-US"/>
              <a:t> </a:t>
            </a:r>
            <a:r>
              <a:rPr dirty="0" err="1" lang="en-US"/>
              <a:t>mahalingam</a:t>
            </a:r>
          </a:p>
          <a:p>
            <a:pPr/>
            <a:r>
              <a:rPr dirty="0" lang="en-US"/>
              <a:t>                               N.Uma </a:t>
            </a:r>
            <a:r>
              <a:rPr dirty="0" err="1" lang="en-US"/>
              <a:t>maheswari</a:t>
            </a:r>
          </a:p>
          <a:p>
            <a:pPr/>
            <a:r>
              <a:rPr dirty="0" lang="en-US"/>
              <a:t>                               P.</a:t>
            </a:r>
            <a:r>
              <a:rPr dirty="0" err="1" lang="en-US"/>
              <a:t>Kohila</a:t>
            </a:r>
            <a:endParaRPr dirty="0" err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Technology stack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>
              <a:buChar char="✩"/>
            </a:pPr>
            <a:r>
              <a:rPr dirty="0" i="0" lang="en-US" strike="noStrike" u="none">
                <a:latin typeface="+mn-lt"/>
              </a:rPr>
              <a:t>In reality more than one stacks are used for our app development. With the help of the Android Developer Tools (ADT) plugin Eclipse gains full support for Android app development.</a:t>
            </a:r>
          </a:p>
          <a:p>
            <a:pPr>
              <a:buChar char="✩"/>
            </a:pPr>
            <a:r>
              <a:rPr dirty="0" i="0" lang="en-US" strike="noStrike" u="none">
                <a:latin typeface="+mn-lt"/>
              </a:rPr>
              <a:t>In addition we are going to use Adobe </a:t>
            </a:r>
            <a:r>
              <a:rPr dirty="0" err="1" i="0" lang="en-US" strike="noStrike" u="none">
                <a:latin typeface="+mn-lt"/>
              </a:rPr>
              <a:t>PhoneGap</a:t>
            </a:r>
            <a:r>
              <a:rPr dirty="0" i="0" lang="en-US" strike="noStrike" u="none">
                <a:latin typeface="+mn-lt"/>
              </a:rPr>
              <a:t> / Apache Cordova with JavaScript(Frontend) or Angular JS.</a:t>
            </a:r>
          </a:p>
          <a:p>
            <a:pPr>
              <a:buChar char="✩"/>
            </a:pPr>
            <a:r>
              <a:rPr dirty="0" i="0" lang="en-US" strike="noStrike" u="none">
                <a:latin typeface="+mn-lt"/>
              </a:rPr>
              <a:t>Native device functionality is exposed via Javascript  </a:t>
            </a:r>
            <a:r>
              <a:rPr dirty="0" err="1" i="0" lang="en-US" strike="noStrike" u="none">
                <a:latin typeface="+mn-lt"/>
              </a:rPr>
              <a:t>APIs</a:t>
            </a:r>
            <a:r>
              <a:rPr dirty="0" i="0" lang="en-US" strike="noStrike" u="none">
                <a:latin typeface="+mn-lt"/>
              </a:rPr>
              <a:t> and HTML based applications can thus access device specific functionality like sensors or camera.</a:t>
            </a:r>
          </a:p>
          <a:p>
            <a:pPr>
              <a:buChar char="✩"/>
            </a:pPr>
            <a:r>
              <a:rPr dirty="0" i="0" lang="en-US" strike="noStrike" u="none">
                <a:latin typeface="+mn-lt"/>
              </a:rPr>
              <a:t>For Backend, the language which will be used is SQL server or python, Java or c#, ASP net.</a:t>
            </a:r>
            <a:endParaRPr dirty="0" i="0" lang="en-US" strike="noStrike" u="none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indent="-342900" marL="342900">
              <a:buFont typeface="Arial"/>
              <a:buChar char="•"/>
            </a:pPr>
            <a:r>
              <a:rPr dirty="0" lang="en-US"/>
              <a:t>we have created the mobile app for </a:t>
            </a:r>
            <a:r>
              <a:rPr dirty="0" err="1" lang="en-US"/>
              <a:t>appoinment</a:t>
            </a:r>
            <a:r>
              <a:rPr dirty="0" lang="en-US"/>
              <a:t> order from the higher officers and doctors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Here we create an app to keep in contact with the higher officers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It provides a better way for all people commodity to get appointment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it also resolves about their full history , their achievements , their current posting and experience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Description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>
            <a:off x="676275" y="1228726"/>
            <a:ext cx="7800974" cy="3579579"/>
          </a:xfrm>
        </p:spPr>
        <p:txBody>
          <a:bodyPr rtlCol="0" vert="horz">
            <a:normAutofit fontScale="92500" lnSpcReduction="10000"/>
          </a:bodyPr>
          <a:lstStyle/>
          <a:p>
            <a:pPr/>
            <a:r>
              <a:rPr dirty="0" lang="en-US"/>
              <a:t>We build a mobile app to know about the higher officials</a:t>
            </a:r>
          </a:p>
          <a:p>
            <a:pPr/>
            <a:r>
              <a:rPr dirty="0" lang="en-US"/>
              <a:t>In our app we have to login our credentials or have to sign up for a new account</a:t>
            </a:r>
          </a:p>
          <a:p>
            <a:pPr/>
            <a:r>
              <a:rPr dirty="0" lang="en-US"/>
              <a:t>Then there resembles the next page</a:t>
            </a:r>
          </a:p>
          <a:p>
            <a:pPr/>
            <a:r>
              <a:rPr dirty="0" lang="en-US"/>
              <a:t>In that page we have created the list about the higher officials</a:t>
            </a:r>
          </a:p>
          <a:p>
            <a:pPr/>
            <a:r>
              <a:rPr dirty="0" lang="en-US"/>
              <a:t>Table contents comprises with the designation (i.e)doctor , police. Each official is </a:t>
            </a:r>
            <a:r>
              <a:rPr dirty="0" err="1" lang="en-US"/>
              <a:t>assinged</a:t>
            </a:r>
            <a:r>
              <a:rPr dirty="0" lang="en-US"/>
              <a:t> with a grade (e.g) grade A.</a:t>
            </a:r>
          </a:p>
          <a:p>
            <a:pPr/>
            <a:r>
              <a:rPr dirty="0" lang="en-US"/>
              <a:t>If we give the grades of the officials then we have the details of the official and their </a:t>
            </a:r>
            <a:r>
              <a:rPr dirty="0" err="1" lang="en-US"/>
              <a:t>speciality</a:t>
            </a:r>
            <a:r>
              <a:rPr dirty="0" lang="en-US"/>
              <a:t> (e.g) Doctor home page comprises with their Name,Degree,</a:t>
            </a:r>
            <a:r>
              <a:rPr dirty="0" err="1" lang="en-US"/>
              <a:t>Successrate</a:t>
            </a:r>
            <a:r>
              <a:rPr dirty="0" lang="en-US"/>
              <a:t> of curing ,Which area he is specialist in.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/>
          <p:nvPr/>
        </p:nvGraphicFramePr>
        <p:xfrm>
          <a:off x="833437" y="1387011"/>
          <a:ext cx="7477125" cy="1485900"/>
        </p:xfrm>
        <a:graphic>
          <a:graphicData uri="http://schemas.openxmlformats.org/drawingml/2006/table">
            <a:tbl>
              <a:tblPr firstRow="1">
                <a:tableStyleId>{a3993a6e-c4fc-4689-9b63-6a281eef2d1e}</a:tableStyleId>
              </a:tblPr>
              <a:tblGrid>
                <a:gridCol w="1495425"/>
                <a:gridCol w="1495425"/>
                <a:gridCol w="1515973"/>
                <a:gridCol w="1474877"/>
                <a:gridCol w="1495425"/>
              </a:tblGrid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s.no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name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destination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grade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place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1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N.</a:t>
                      </a:r>
                      <a:r>
                        <a:rPr dirty="0" err="1" lang="en-US"/>
                        <a:t>Rakesh</a:t>
                      </a:r>
                      <a:endParaRPr dirty="0" err="1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doctor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A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err="1" lang="en-US"/>
                        <a:t>chennai</a:t>
                      </a:r>
                      <a:endParaRPr dirty="0" err="1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2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D.</a:t>
                      </a:r>
                      <a:r>
                        <a:rPr dirty="0" err="1" lang="en-US"/>
                        <a:t>Yokesh</a:t>
                      </a:r>
                      <a:endParaRPr dirty="0" err="1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Inspector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A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err="1" lang="en-US"/>
                        <a:t>chennai</a:t>
                      </a:r>
                      <a:endParaRPr dirty="0" err="1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3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S.prabhu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IAS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A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err="1" lang="en-US"/>
                        <a:t>madurai</a:t>
                      </a:r>
                      <a:endParaRPr dirty="0" err="1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4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S.Mythili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Nurse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C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err="1" lang="en-US"/>
                        <a:t>coimbatore</a:t>
                      </a:r>
                      <a:endParaRPr dirty="0" err="1" lang="en-US"/>
                    </a:p>
                  </a:txBody>
                  <a:tcPr anchor="t" horzOverflow="clip" vert="horz"/>
                </a:tc>
              </a:tr>
              <a:tr h="371475"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5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K.Karthika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Subcollector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B</a:t>
                      </a:r>
                      <a:endParaRPr dirty="0" lang="en-US"/>
                    </a:p>
                  </a:txBody>
                  <a:tcPr anchor="t" horzOverflow="clip" vert="horz"/>
                </a:tc>
                <a:tc>
                  <a:txBody>
                    <a:bodyPr bIns="47625" lIns="95250" rIns="95250" rtlCol="0" tIns="47625" vert="horz">
                      <a:spAutoFit/>
                    </a:bodyPr>
                    <a:lstStyle/>
                    <a:p>
                      <a:pPr/>
                      <a:r>
                        <a:rPr dirty="0" lang="en-US"/>
                        <a:t>trichy</a:t>
                      </a:r>
                      <a:endParaRPr dirty="0" lang="en-US"/>
                    </a:p>
                  </a:txBody>
                  <a:tcPr anchor="t" horzOverflow="clip" vert="horz"/>
                </a:tc>
              </a:tr>
            </a:tbl>
          </a:graphicData>
        </a:graphic>
      </p:graphicFrame>
      <p:sp>
        <p:nvSpPr>
          <p:cNvPr id="3" name=""/>
          <p:cNvSpPr txBox="1"/>
          <p:nvPr/>
        </p:nvSpPr>
        <p:spPr>
          <a:xfrm flipH="false" flipV="false" rot="0">
            <a:off x="1787703" y="600167"/>
            <a:ext cx="4982966" cy="354775"/>
          </a:xfrm>
          <a:prstGeom prst="rect">
            <a:avLst/>
          </a:prstGeom>
          <a:solidFill>
            <a:srgbClr val="ffcc52"/>
          </a:solidFill>
          <a:ln cap="flat" w="14288">
            <a:solidFill>
              <a:srgbClr val="ffffff"/>
            </a:solidFill>
            <a:prstDash val="dash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/>
              <a:t>Example table about the officials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Doctor details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>Doctor details includes</a:t>
            </a:r>
          </a:p>
          <a:p>
            <a:pPr/>
            <a:r>
              <a:rPr dirty="0" lang="en-US"/>
              <a:t>1.Name</a:t>
            </a:r>
          </a:p>
          <a:p>
            <a:pPr/>
            <a:r>
              <a:rPr dirty="0" lang="en-US"/>
              <a:t>2.age</a:t>
            </a:r>
          </a:p>
          <a:p>
            <a:pPr/>
            <a:r>
              <a:rPr dirty="0" lang="en-US"/>
              <a:t>3.sex</a:t>
            </a:r>
          </a:p>
          <a:p>
            <a:pPr/>
            <a:r>
              <a:rPr dirty="0" lang="en-US"/>
              <a:t>4.place</a:t>
            </a:r>
          </a:p>
          <a:p>
            <a:pPr/>
            <a:r>
              <a:rPr dirty="0" lang="en-US"/>
              <a:t>5.Degree</a:t>
            </a:r>
          </a:p>
          <a:p>
            <a:pPr/>
            <a:r>
              <a:rPr dirty="0" lang="en-US"/>
              <a:t>6.specialist field</a:t>
            </a:r>
          </a:p>
          <a:p>
            <a:pPr/>
            <a:r>
              <a:rPr dirty="0" lang="en-US"/>
              <a:t>7.success rate</a:t>
            </a:r>
            <a:endParaRPr dirty="0" lang="en-US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11333" l="0" r="0" t="11333"/>
          <a:stretch>
            <a:fillRect/>
          </a:stretch>
        </p:blipFill>
        <p:spPr>
          <a:xfrm rot="0">
            <a:off x="5470237" y="1047750"/>
            <a:ext cx="3362996" cy="336299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Police </a:t>
            </a:r>
            <a:r>
              <a:rPr dirty="0" err="1" lang="en-US"/>
              <a:t>offficer</a:t>
            </a:r>
            <a:r>
              <a:rPr dirty="0" lang="en-US"/>
              <a:t> details</a:t>
            </a:r>
            <a:endParaRPr dirty="0" lang="en-US"/>
          </a:p>
        </p:txBody>
      </p:sp>
      <p:sp>
        <p:nvSpPr>
          <p:cNvPr id="3" name="Text Placeholder 3"/>
          <p:cNvSpPr>
            <a:spLocks noGrp="true"/>
          </p:cNvSpPr>
          <p:nvPr>
            <p:ph idx="1" type="body"/>
          </p:nvPr>
        </p:nvSpPr>
        <p:spPr/>
        <p:txBody>
          <a:bodyPr rtlCol="0" vert="horz">
            <a:normAutofit fontScale="85000" lnSpcReduction="20000"/>
          </a:bodyPr>
          <a:lstStyle/>
          <a:p>
            <a:pPr/>
            <a:r>
              <a:rPr dirty="0" lang="en-US"/>
              <a:t>1.Name</a:t>
            </a:r>
          </a:p>
          <a:p>
            <a:pPr/>
            <a:r>
              <a:rPr dirty="0" lang="en-US"/>
              <a:t>2.Sex</a:t>
            </a:r>
          </a:p>
          <a:p>
            <a:pPr/>
            <a:r>
              <a:rPr dirty="0" lang="en-US"/>
              <a:t>3.Gender</a:t>
            </a:r>
          </a:p>
          <a:p>
            <a:pPr/>
            <a:r>
              <a:rPr dirty="0" lang="en-US"/>
              <a:t>4.Grade</a:t>
            </a:r>
          </a:p>
          <a:p>
            <a:pPr/>
            <a:r>
              <a:rPr dirty="0" lang="en-US"/>
              <a:t>5.Posting date</a:t>
            </a:r>
          </a:p>
          <a:p>
            <a:pPr/>
            <a:r>
              <a:rPr dirty="0" lang="en-US"/>
              <a:t>6.Retainment date</a:t>
            </a:r>
          </a:p>
          <a:p>
            <a:pPr/>
            <a:r>
              <a:rPr dirty="0" lang="en-US"/>
              <a:t>7.Experience</a:t>
            </a:r>
          </a:p>
          <a:p>
            <a:pPr/>
            <a:r>
              <a:rPr dirty="0" lang="en-US"/>
              <a:t>8.Award details</a:t>
            </a:r>
          </a:p>
          <a:p>
            <a:pPr/>
            <a:r>
              <a:rPr dirty="0" lang="en-US"/>
              <a:t>9.Suspence details</a:t>
            </a:r>
          </a:p>
          <a:p>
            <a:pPr/>
            <a:r>
              <a:rPr dirty="0" lang="en-US"/>
              <a:t>10.Transfer details</a:t>
            </a:r>
            <a:endParaRPr dirty="0" lang="en-US"/>
          </a:p>
        </p:txBody>
      </p:sp>
      <p:pic>
        <p:nvPicPr>
          <p:cNvPr id="4" name="Picture Placeholder 6"/>
          <p:cNvPicPr>
            <a:picLocks noChangeAspect="true" noGrp="true"/>
          </p:cNvPicPr>
          <p:nvPr>
            <p:ph idx="2" type="pic"/>
          </p:nvPr>
        </p:nvPicPr>
        <p:blipFill>
          <a:blip r:embed="rId2"/>
          <a:srcRect b="7290" l="48410" r="8660" t="-7290"/>
          <a:stretch>
            <a:fillRect/>
          </a:stretch>
        </p:blipFill>
        <p:spPr>
          <a:xfrm rot="0">
            <a:off x="5525109" y="1362410"/>
            <a:ext cx="2857500" cy="2857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/>
              <a:t>Digramatic</a:t>
            </a:r>
            <a:r>
              <a:rPr dirty="0" lang="en-US"/>
              <a:t> description</a:t>
            </a:r>
            <a:endParaRPr dirty="0" lang="en-US"/>
          </a:p>
        </p:txBody>
      </p:sp>
      <p:pic>
        <p:nvPicPr>
          <p:cNvPr id="3" name="Picture Placeholder 2"/>
          <p:cNvPicPr>
            <a:picLocks noChangeAspect="true" noGrp="true"/>
          </p:cNvPicPr>
          <p:nvPr>
            <p:ph idx="1" type="pic"/>
          </p:nvPr>
        </p:nvPicPr>
        <p:blipFill>
          <a:blip r:embed="rId2"/>
          <a:srcRect b="2982" l="0" r="0" t="2982"/>
          <a:stretch>
            <a:fillRect/>
          </a:stretch>
        </p:blipFill>
        <p:spPr/>
      </p:pic>
      <p:pic>
        <p:nvPicPr>
          <p:cNvPr id="4" name="Picture Placeholder 2"/>
          <p:cNvPicPr>
            <a:picLocks noChangeAspect="true" noGrp="true"/>
          </p:cNvPicPr>
          <p:nvPr>
            <p:ph idx="2" type="pic"/>
          </p:nvPr>
        </p:nvPicPr>
        <p:blipFill>
          <a:blip r:embed="rId3"/>
          <a:srcRect b="0" l="21575" r="21575" t="0"/>
          <a:stretch>
            <a:fillRect/>
          </a:stretch>
        </p:blipFill>
        <p:spPr/>
      </p:pic>
      <p:pic>
        <p:nvPicPr>
          <p:cNvPr id="5" name="Picture Placeholder 2"/>
          <p:cNvPicPr>
            <a:picLocks noChangeAspect="true" noGrp="true"/>
          </p:cNvPicPr>
          <p:nvPr>
            <p:ph idx="3" type="pic"/>
          </p:nvPr>
        </p:nvPicPr>
        <p:blipFill>
          <a:blip r:embed="rId4"/>
          <a:srcRect b="-12090" l="-6540" r="29540" t="12090"/>
          <a:stretch>
            <a:fillRect/>
          </a:stretch>
        </p:blipFill>
        <p:spPr>
          <a:xfrm rot="0">
            <a:off x="5119384" y="2850754"/>
            <a:ext cx="1519800" cy="1519800"/>
          </a:xfrm>
        </p:spPr>
      </p:pic>
      <p:pic>
        <p:nvPicPr>
          <p:cNvPr id="6" name="Picture Placeholder 2"/>
          <p:cNvPicPr>
            <a:picLocks noChangeAspect="true" noGrp="true"/>
          </p:cNvPicPr>
          <p:nvPr>
            <p:ph idx="4" type="pic"/>
          </p:nvPr>
        </p:nvPicPr>
        <p:blipFill>
          <a:blip r:embed="rId5"/>
          <a:srcRect b="21889" l="0" r="0" t="21889"/>
          <a:stretch>
            <a:fillRect/>
          </a:stretch>
        </p:blipFill>
        <p:spPr/>
      </p:pic>
      <p:sp>
        <p:nvSpPr>
          <p:cNvPr id="7" name=""/>
          <p:cNvSpPr txBox="1"/>
          <p:nvPr/>
        </p:nvSpPr>
        <p:spPr>
          <a:xfrm flipH="false" flipV="false" rot="0">
            <a:off x="7119722" y="1619102"/>
            <a:ext cx="1452777" cy="1331499"/>
          </a:xfrm>
          <a:prstGeom prst="rect">
            <a:avLst/>
          </a:prstGeom>
          <a:solidFill>
            <a:srgbClr val="bfbfbf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Display the available time of officers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 flipH="false" flipV="false">
            <a:off x="4767162" y="1775224"/>
            <a:ext cx="2326129" cy="948828"/>
          </a:xfrm>
          <a:prstGeom prst="rect">
            <a:avLst/>
          </a:prstGeom>
          <a:solidFill>
            <a:srgbClr val="bfbfbf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Give the own details for appointment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 flipH="false" flipV="false" rot="0">
            <a:off x="482059" y="237091"/>
            <a:ext cx="1524000" cy="948828"/>
          </a:xfrm>
          <a:prstGeom prst="rect">
            <a:avLst/>
          </a:prstGeom>
          <a:solidFill>
            <a:srgbClr val="bfbfbf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Login or signup the form first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 flipH="false" flipV="false" rot="0">
            <a:off x="2777240" y="1234442"/>
            <a:ext cx="1524000" cy="950935"/>
          </a:xfrm>
          <a:prstGeom prst="rect">
            <a:avLst/>
          </a:prstGeom>
          <a:solidFill>
            <a:srgbClr val="bfbfbf"/>
          </a:solidFill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Enter the choice who they want 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4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/>
              <a:t>Comparision</a:t>
            </a:r>
            <a:r>
              <a:rPr dirty="0" lang="en-US"/>
              <a:t> with other appointment app</a:t>
            </a:r>
            <a:endParaRPr dirty="0" lang="en-US"/>
          </a:p>
        </p:txBody>
      </p:sp>
      <p:sp>
        <p:nvSpPr>
          <p:cNvPr hidden="false" id="3" name="Text Placeholder 2"/>
          <p:cNvSpPr>
            <a:spLocks noGrp="true"/>
          </p:cNvSpPr>
          <p:nvPr>
            <p:ph idx="1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>Our app</a:t>
            </a:r>
            <a:endParaRPr dirty="0" lang="en-US"/>
          </a:p>
        </p:txBody>
      </p:sp>
      <p:sp>
        <p:nvSpPr>
          <p:cNvPr hidden="false" id="4" name="Content Placeholder 9"/>
          <p:cNvSpPr>
            <a:spLocks noGrp="true"/>
          </p:cNvSpPr>
          <p:nvPr>
            <p:ph idx="2"/>
          </p:nvPr>
        </p:nvSpPr>
        <p:spPr/>
        <p:txBody>
          <a:bodyPr rtlCol="0" vert="horz">
            <a:normAutofit fontScale="85000" lnSpcReduction="20000"/>
          </a:bodyPr>
          <a:lstStyle/>
          <a:p>
            <a:pPr/>
            <a:r>
              <a:rPr dirty="0" lang="en-US"/>
              <a:t>Appointment order for doctors,police officers,IAS</a:t>
            </a:r>
          </a:p>
          <a:p>
            <a:pPr/>
            <a:r>
              <a:rPr dirty="0" lang="en-US"/>
              <a:t>All doctors are separated by their grade</a:t>
            </a:r>
          </a:p>
          <a:p>
            <a:pPr/>
            <a:r>
              <a:rPr dirty="0" lang="en-US"/>
              <a:t>More details about officers. minimum 7 details are there</a:t>
            </a:r>
          </a:p>
          <a:p>
            <a:pPr/>
            <a:r>
              <a:rPr dirty="0" lang="en-US"/>
              <a:t>Made for india and also for others</a:t>
            </a:r>
          </a:p>
          <a:p>
            <a:pPr/>
            <a:r>
              <a:rPr dirty="0" lang="en-US"/>
              <a:t>Easy to use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5" name="Text Placeholder 2"/>
          <p:cNvSpPr>
            <a:spLocks noGrp="true"/>
          </p:cNvSpPr>
          <p:nvPr>
            <p:ph idx="3" type="body"/>
          </p:nvPr>
        </p:nvSpPr>
        <p:spPr/>
        <p:txBody>
          <a:bodyPr rtlCol="0" vert="horz"/>
          <a:lstStyle/>
          <a:p>
            <a:pPr/>
            <a:r>
              <a:rPr dirty="0" lang="en-US"/>
              <a:t>Other app</a:t>
            </a:r>
            <a:endParaRPr dirty="0" lang="en-US"/>
          </a:p>
        </p:txBody>
      </p:sp>
      <p:sp>
        <p:nvSpPr>
          <p:cNvPr hidden="false" id="6" name="Content Placeholder 9"/>
          <p:cNvSpPr>
            <a:spLocks noGrp="true"/>
          </p:cNvSpPr>
          <p:nvPr>
            <p:ph idx="4"/>
          </p:nvPr>
        </p:nvSpPr>
        <p:spPr/>
        <p:txBody>
          <a:bodyPr rtlCol="0" vert="horz">
            <a:normAutofit fontScale="92500" lnSpcReduction="10000"/>
          </a:bodyPr>
          <a:lstStyle/>
          <a:p>
            <a:pPr/>
            <a:r>
              <a:rPr dirty="0" lang="en-US"/>
              <a:t>Appointment order for doctors only</a:t>
            </a:r>
          </a:p>
          <a:p>
            <a:pPr/>
            <a:r>
              <a:rPr dirty="0" lang="en-US"/>
              <a:t>Doctors </a:t>
            </a:r>
            <a:r>
              <a:rPr dirty="0" err="1" lang="en-US"/>
              <a:t>doesnot</a:t>
            </a:r>
            <a:r>
              <a:rPr dirty="0" lang="en-US"/>
              <a:t> has any grades</a:t>
            </a:r>
          </a:p>
          <a:p>
            <a:pPr/>
            <a:r>
              <a:rPr dirty="0" lang="en-US"/>
              <a:t>Maximum 5 details about doctors are there</a:t>
            </a:r>
          </a:p>
          <a:p>
            <a:pPr/>
            <a:r>
              <a:rPr dirty="0" lang="en-US"/>
              <a:t>Not available in india</a:t>
            </a:r>
          </a:p>
          <a:p>
            <a:pPr/>
            <a:r>
              <a:rPr dirty="0" lang="en-US"/>
              <a:t>Some </a:t>
            </a:r>
            <a:r>
              <a:rPr dirty="0" err="1" lang="en-US"/>
              <a:t>difficults</a:t>
            </a:r>
            <a:r>
              <a:rPr dirty="0" lang="en-US"/>
              <a:t> might be there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Additional features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>Our app helps in tracking the location of the officials</a:t>
            </a:r>
          </a:p>
          <a:p>
            <a:pPr/>
            <a:r>
              <a:rPr dirty="0" lang="en-US"/>
              <a:t> As well as tracking blood in the emergency cases</a:t>
            </a:r>
            <a:endParaRPr dirty="0" lang="en-US"/>
          </a:p>
        </p:txBody>
      </p:sp>
      <p:pic>
        <p:nvPicPr>
          <p:cNvPr id="4" name="Content Placeholder 9"/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17934" r="17934" t="0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elestial">
  <a:themeElements>
    <a:clrScheme name="Celestial">
      <a:dk1>
        <a:srgbClr val="000000"/>
      </a:dk1>
      <a:lt1>
        <a:srgbClr val="ffffff"/>
      </a:lt1>
      <a:dk2>
        <a:srgbClr val="ffc013"/>
      </a:dk2>
      <a:lt2>
        <a:srgbClr val="112058"/>
      </a:lt2>
      <a:accent1>
        <a:srgbClr val="e39342"/>
      </a:accent1>
      <a:accent2>
        <a:srgbClr val="f5c175"/>
      </a:accent2>
      <a:accent3>
        <a:srgbClr val="557ac1"/>
      </a:accent3>
      <a:accent4>
        <a:srgbClr val="a4ba83"/>
      </a:accent4>
      <a:accent5>
        <a:srgbClr val="8bd2e5"/>
      </a:accent5>
      <a:accent6>
        <a:srgbClr val="c393ac"/>
      </a:accent6>
      <a:hlink>
        <a:srgbClr val="00b050"/>
      </a:hlink>
      <a:folHlink>
        <a:srgbClr val="39757e"/>
      </a:folHlink>
    </a:clrScheme>
    <a:fontScheme name="Celestial">
      <a:majorFont>
        <a:latin typeface="Nunito"/>
        <a:ea typeface=""/>
        <a:cs typeface=""/>
      </a:majorFont>
      <a:minorFont>
        <a:latin typeface="Quicksand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miter lim="800000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Celestial">
  <a:themeElements>
    <a:clrScheme name="Celestial">
      <a:dk1>
        <a:srgbClr val="000000"/>
      </a:dk1>
      <a:lt1>
        <a:srgbClr val="ffffff"/>
      </a:lt1>
      <a:dk2>
        <a:srgbClr val="ffc013"/>
      </a:dk2>
      <a:lt2>
        <a:srgbClr val="112058"/>
      </a:lt2>
      <a:accent1>
        <a:srgbClr val="e39342"/>
      </a:accent1>
      <a:accent2>
        <a:srgbClr val="f5c175"/>
      </a:accent2>
      <a:accent3>
        <a:srgbClr val="557ac1"/>
      </a:accent3>
      <a:accent4>
        <a:srgbClr val="a4ba83"/>
      </a:accent4>
      <a:accent5>
        <a:srgbClr val="8bd2e5"/>
      </a:accent5>
      <a:accent6>
        <a:srgbClr val="c393ac"/>
      </a:accent6>
      <a:hlink>
        <a:srgbClr val="00b050"/>
      </a:hlink>
      <a:folHlink>
        <a:srgbClr val="39757e"/>
      </a:folHlink>
    </a:clrScheme>
    <a:fontScheme name="Celestial">
      <a:majorFont>
        <a:latin typeface="Nunito"/>
        <a:ea typeface=""/>
        <a:cs typeface=""/>
      </a:majorFont>
      <a:minorFont>
        <a:latin typeface="Quicksand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miter lim="800000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zoho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sundarcse24</dc:creator>
  <cp:lastModifiedBy>sundarcse24</cp:lastModifiedBy>
  <dcterms:created xmlns:xsi="http://www.w3.org/2001/XMLSchema-instance" xsi:type="dcterms:W3CDTF">2010-03-09T10:03:29Z</dcterms:created>
  <dcterms:modified xmlns:xsi="http://www.w3.org/2001/XMLSchema-instance" xsi:type="dcterms:W3CDTF">2010-03-11T10:03:29Z</dcterms:modified>
</cp:coreProperties>
</file>