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580" autoAdjust="0"/>
    <p:restoredTop sz="95455" autoAdjust="0"/>
  </p:normalViewPr>
  <p:slideViewPr>
    <p:cSldViewPr snapToGrid="0" snapToObjects="1">
      <p:cViewPr varScale="1">
        <p:scale>
          <a:sx n="79" d="100"/>
          <a:sy n="79" d="100"/>
        </p:scale>
        <p:origin x="96" y="3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3C4F9-DE05-44BF-912C-373B5D1E667A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AE7DD-44BA-4137-B74A-D9A7CE164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81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GREEN ENERGY LOR BILLED AND COLLECTED (KWH)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GREEN ENERGY LOR BILLED AND COLLECTED (N)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GREEN ENERGY TOTAL ACTIVITIES AND INFRACTIONS CAPTURED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GREEN  ENERGY PENALTY BILLED AND COLLECTED 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2022 MONTHLY  PERFORMANCE INDICATOR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2022 GREEN ENERGY  YTD PERFORMANCE INDICATOR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GREEN ENERGY YTD PERFORMANCE 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00b7bbc-172d-47c8-a738-04f24315f5b1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00b7bbc-172d-47c8-a738-04f24315f5b1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00b7bbc-172d-47c8-a738-04f24315f5b1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xmlns:p14="http://schemas.microsoft.com/office/powerpoint/2010/main" xmlns:a14="http://schemas.microsoft.com/office/drawing/2010/main" xmlns="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917370" y="1228725"/>
            <a:ext cx="9662344" cy="1290128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just">
              <a:defRPr/>
            </a:pPr>
            <a:r>
              <a:rPr lang="en-US" dirty="0" smtClean="0">
                <a:solidFill>
                  <a:srgbClr val="F3C910"/>
                </a:solidFill>
              </a:rPr>
              <a:t>ENERGY CONSUMPTION PROJECT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3554242" y="2954554"/>
            <a:ext cx="6388600" cy="253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chemeClr val="bg1"/>
                </a:solidFill>
              </a:rPr>
              <a:t>BY AKEEB QUADRI AKOLAWOLE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659" y="6457890"/>
            <a:ext cx="3358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GREEN ENERGY COMPANY</a:t>
            </a:r>
            <a:endParaRPr lang="en-US" sz="20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69006" y="6396335"/>
            <a:ext cx="2177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YEAR 2022</a:t>
            </a:r>
            <a:endParaRPr lang="en-US" sz="28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GREEN ENERGY LOR BILLED AND COLLECTED (KWH) ,GREEN ENERGY LOR BILLED AND COLLECTED (N)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LOR BILLED AND COLLECTED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GREEN ENERGY TOTAL ACTIVITIES AND INFRACTIONS CAPTURED ,GREEN  ENERGY PENALTY BILLED AND COLLECTED 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 PERFORMANCE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2022 MONTHLY  PERFORMANCE INDICATOR ,2022 GREEN ENERGY  YTD PERFORMANCE INDICATOR ,GREEN ENERGY YTD PERFORMANCE 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YTD PERFORMANCE INDICATOR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99</Words>
  <Application>Microsoft Office PowerPoint</Application>
  <PresentationFormat>Widescreen</PresentationFormat>
  <Paragraphs>28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  <vt:lpstr>LOR BILLED AND COLLECTED</vt:lpstr>
      <vt:lpstr>BU PERFORMANCE</vt:lpstr>
      <vt:lpstr>YTD PERFORMANCE INDICATOR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Quadri Akolawole Akeeb</cp:lastModifiedBy>
  <cp:revision>5</cp:revision>
  <dcterms:created xsi:type="dcterms:W3CDTF">2016-09-04T11:54:55Z</dcterms:created>
  <dcterms:modified xsi:type="dcterms:W3CDTF">2022-11-05T20:25:55Z</dcterms:modified>
</cp:coreProperties>
</file>