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Roboto" charset="1" panose="02000000000000000000"/>
      <p:regular r:id="rId7"/>
    </p:embeddedFont>
    <p:embeddedFont>
      <p:font typeface="Montserrat Bold" charset="1" panose="00000800000000000000"/>
      <p:regular r:id="rId8"/>
    </p:embeddedFont>
    <p:embeddedFont>
      <p:font typeface="Montserrat Semi-Bold" charset="1" panose="00000700000000000000"/>
      <p:regular r:id="rId9"/>
    </p:embeddedFont>
    <p:embeddedFont>
      <p:font typeface="Montserrat Medium" charset="1" panose="00000600000000000000"/>
      <p:regular r:id="rId10"/>
    </p:embeddedFont>
    <p:embeddedFont>
      <p:font typeface="Montserrat" charset="1" panose="00000500000000000000"/>
      <p:regular r:id="rId11"/>
    </p:embeddedFont>
    <p:embeddedFont>
      <p:font typeface="Canva Sans Italics" charset="1" panose="020B05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94" y="9716"/>
            <a:ext cx="3106104" cy="10682284"/>
            <a:chOff x="0" y="0"/>
            <a:chExt cx="1113157" cy="3828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3157" cy="3828289"/>
            </a:xfrm>
            <a:custGeom>
              <a:avLst/>
              <a:gdLst/>
              <a:ahLst/>
              <a:cxnLst/>
              <a:rect r="r" b="b" t="t" l="l"/>
              <a:pathLst>
                <a:path h="3828289" w="1113157">
                  <a:moveTo>
                    <a:pt x="0" y="0"/>
                  </a:moveTo>
                  <a:lnTo>
                    <a:pt x="1113157" y="0"/>
                  </a:lnTo>
                  <a:lnTo>
                    <a:pt x="1113157" y="3828289"/>
                  </a:lnTo>
                  <a:lnTo>
                    <a:pt x="0" y="3828289"/>
                  </a:lnTo>
                  <a:close/>
                </a:path>
              </a:pathLst>
            </a:custGeom>
            <a:solidFill>
              <a:srgbClr val="C7C8CA">
                <a:alpha val="1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113157" cy="3856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0" y="-19987"/>
            <a:ext cx="3107479" cy="3067929"/>
          </a:xfrm>
          <a:custGeom>
            <a:avLst/>
            <a:gdLst/>
            <a:ahLst/>
            <a:cxnLst/>
            <a:rect r="r" b="b" t="t" l="l"/>
            <a:pathLst>
              <a:path h="3067929" w="3107479">
                <a:moveTo>
                  <a:pt x="3107479" y="3067929"/>
                </a:moveTo>
                <a:lnTo>
                  <a:pt x="0" y="3067929"/>
                </a:lnTo>
                <a:lnTo>
                  <a:pt x="0" y="0"/>
                </a:lnTo>
                <a:lnTo>
                  <a:pt x="3107479" y="0"/>
                </a:lnTo>
                <a:lnTo>
                  <a:pt x="3107479" y="30679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60674" y="379796"/>
            <a:ext cx="1790574" cy="179057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8122" y="447248"/>
            <a:ext cx="1655677" cy="1655670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3674" t="0" r="-3674" b="0"/>
              </a:stretch>
            </a:blipFill>
          </p:spPr>
        </p:sp>
      </p:grpSp>
      <p:sp>
        <p:nvSpPr>
          <p:cNvPr name="AutoShape 11" id="11"/>
          <p:cNvSpPr/>
          <p:nvPr/>
        </p:nvSpPr>
        <p:spPr>
          <a:xfrm>
            <a:off x="436756" y="3830119"/>
            <a:ext cx="1785220" cy="0"/>
          </a:xfrm>
          <a:prstGeom prst="line">
            <a:avLst/>
          </a:prstGeom>
          <a:ln cap="flat" w="9525">
            <a:solidFill>
              <a:srgbClr val="608A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465258" y="6029297"/>
            <a:ext cx="1732397" cy="0"/>
          </a:xfrm>
          <a:prstGeom prst="line">
            <a:avLst/>
          </a:prstGeom>
          <a:ln cap="flat" w="9525">
            <a:solidFill>
              <a:srgbClr val="608A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54172" y="5709922"/>
            <a:ext cx="213003" cy="133926"/>
          </a:xfrm>
          <a:custGeom>
            <a:avLst/>
            <a:gdLst/>
            <a:ahLst/>
            <a:cxnLst/>
            <a:rect r="r" b="b" t="t" l="l"/>
            <a:pathLst>
              <a:path h="133926" w="213003">
                <a:moveTo>
                  <a:pt x="0" y="0"/>
                </a:moveTo>
                <a:lnTo>
                  <a:pt x="213003" y="0"/>
                </a:lnTo>
                <a:lnTo>
                  <a:pt x="213003" y="133926"/>
                </a:lnTo>
                <a:lnTo>
                  <a:pt x="0" y="1339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65258" y="3527021"/>
            <a:ext cx="124791" cy="161021"/>
          </a:xfrm>
          <a:custGeom>
            <a:avLst/>
            <a:gdLst/>
            <a:ahLst/>
            <a:cxnLst/>
            <a:rect r="r" b="b" t="t" l="l"/>
            <a:pathLst>
              <a:path h="161021" w="124791">
                <a:moveTo>
                  <a:pt x="0" y="0"/>
                </a:moveTo>
                <a:lnTo>
                  <a:pt x="124791" y="0"/>
                </a:lnTo>
                <a:lnTo>
                  <a:pt x="124791" y="161020"/>
                </a:lnTo>
                <a:lnTo>
                  <a:pt x="0" y="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3332150" y="898485"/>
            <a:ext cx="471" cy="1670217"/>
          </a:xfrm>
          <a:prstGeom prst="line">
            <a:avLst/>
          </a:prstGeom>
          <a:ln cap="flat" w="9525">
            <a:solidFill>
              <a:srgbClr val="608A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3281224" y="1349428"/>
            <a:ext cx="84060" cy="8406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08AB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290590" y="1985763"/>
            <a:ext cx="84060" cy="8406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08AB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59"/>
                </a:lnSpc>
              </a:pPr>
            </a:p>
          </p:txBody>
        </p:sp>
      </p:grpSp>
      <p:sp>
        <p:nvSpPr>
          <p:cNvPr name="AutoShape 22" id="22"/>
          <p:cNvSpPr/>
          <p:nvPr/>
        </p:nvSpPr>
        <p:spPr>
          <a:xfrm flipV="true">
            <a:off x="3508412" y="986870"/>
            <a:ext cx="3768247" cy="0"/>
          </a:xfrm>
          <a:prstGeom prst="line">
            <a:avLst/>
          </a:prstGeom>
          <a:ln cap="flat" w="9525">
            <a:solidFill>
              <a:srgbClr val="608A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3318492" y="2970291"/>
            <a:ext cx="4763" cy="1494257"/>
          </a:xfrm>
          <a:prstGeom prst="line">
            <a:avLst/>
          </a:prstGeom>
          <a:ln cap="flat" w="9525">
            <a:solidFill>
              <a:srgbClr val="608A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3281224" y="3327987"/>
            <a:ext cx="84060" cy="8406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08AB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290590" y="4093649"/>
            <a:ext cx="84060" cy="8406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08AB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59"/>
                </a:lnSpc>
              </a:pPr>
            </a:p>
          </p:txBody>
        </p:sp>
      </p:grpSp>
      <p:sp>
        <p:nvSpPr>
          <p:cNvPr name="AutoShape 30" id="30"/>
          <p:cNvSpPr/>
          <p:nvPr/>
        </p:nvSpPr>
        <p:spPr>
          <a:xfrm>
            <a:off x="3508412" y="3047942"/>
            <a:ext cx="3768247" cy="0"/>
          </a:xfrm>
          <a:prstGeom prst="line">
            <a:avLst/>
          </a:prstGeom>
          <a:ln cap="flat" w="9525">
            <a:solidFill>
              <a:srgbClr val="608A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3323255" y="9151632"/>
            <a:ext cx="1337511" cy="9313"/>
          </a:xfrm>
          <a:prstGeom prst="line">
            <a:avLst/>
          </a:prstGeom>
          <a:ln cap="flat" w="9525">
            <a:solidFill>
              <a:srgbClr val="608A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3306217" y="2718144"/>
            <a:ext cx="202195" cy="161021"/>
          </a:xfrm>
          <a:custGeom>
            <a:avLst/>
            <a:gdLst/>
            <a:ahLst/>
            <a:cxnLst/>
            <a:rect r="r" b="b" t="t" l="l"/>
            <a:pathLst>
              <a:path h="161021" w="202195">
                <a:moveTo>
                  <a:pt x="0" y="0"/>
                </a:moveTo>
                <a:lnTo>
                  <a:pt x="202195" y="0"/>
                </a:lnTo>
                <a:lnTo>
                  <a:pt x="202195" y="161020"/>
                </a:lnTo>
                <a:lnTo>
                  <a:pt x="0" y="1610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3323255" y="742744"/>
            <a:ext cx="210460" cy="155740"/>
          </a:xfrm>
          <a:custGeom>
            <a:avLst/>
            <a:gdLst/>
            <a:ahLst/>
            <a:cxnLst/>
            <a:rect r="r" b="b" t="t" l="l"/>
            <a:pathLst>
              <a:path h="155740" w="210460">
                <a:moveTo>
                  <a:pt x="0" y="0"/>
                </a:moveTo>
                <a:lnTo>
                  <a:pt x="210460" y="0"/>
                </a:lnTo>
                <a:lnTo>
                  <a:pt x="210460" y="155741"/>
                </a:lnTo>
                <a:lnTo>
                  <a:pt x="0" y="15574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>
            <a:off x="3360522" y="4902899"/>
            <a:ext cx="4763" cy="1494257"/>
          </a:xfrm>
          <a:prstGeom prst="line">
            <a:avLst/>
          </a:prstGeom>
          <a:ln cap="flat" w="9525">
            <a:solidFill>
              <a:srgbClr val="608A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3323255" y="5260596"/>
            <a:ext cx="84060" cy="84060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08AB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332620" y="6026257"/>
            <a:ext cx="84060" cy="84060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08AB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59"/>
                </a:lnSpc>
              </a:pPr>
            </a:p>
          </p:txBody>
        </p:sp>
      </p:grpSp>
      <p:sp>
        <p:nvSpPr>
          <p:cNvPr name="AutoShape 41" id="41"/>
          <p:cNvSpPr/>
          <p:nvPr/>
        </p:nvSpPr>
        <p:spPr>
          <a:xfrm>
            <a:off x="3550442" y="4980550"/>
            <a:ext cx="3768247" cy="0"/>
          </a:xfrm>
          <a:prstGeom prst="line">
            <a:avLst/>
          </a:prstGeom>
          <a:ln cap="flat" w="9525">
            <a:solidFill>
              <a:srgbClr val="608A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2" id="42"/>
          <p:cNvSpPr/>
          <p:nvPr/>
        </p:nvSpPr>
        <p:spPr>
          <a:xfrm flipH="false" flipV="false" rot="0">
            <a:off x="3365285" y="4606334"/>
            <a:ext cx="199981" cy="277961"/>
          </a:xfrm>
          <a:custGeom>
            <a:avLst/>
            <a:gdLst/>
            <a:ahLst/>
            <a:cxnLst/>
            <a:rect r="r" b="b" t="t" l="l"/>
            <a:pathLst>
              <a:path h="277961" w="199981">
                <a:moveTo>
                  <a:pt x="0" y="0"/>
                </a:moveTo>
                <a:lnTo>
                  <a:pt x="199981" y="0"/>
                </a:lnTo>
                <a:lnTo>
                  <a:pt x="199981" y="277961"/>
                </a:lnTo>
                <a:lnTo>
                  <a:pt x="0" y="2779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3" id="43"/>
          <p:cNvSpPr/>
          <p:nvPr/>
        </p:nvSpPr>
        <p:spPr>
          <a:xfrm>
            <a:off x="3397790" y="6884235"/>
            <a:ext cx="4763" cy="1810744"/>
          </a:xfrm>
          <a:prstGeom prst="line">
            <a:avLst/>
          </a:prstGeom>
          <a:ln cap="flat" w="9525">
            <a:solidFill>
              <a:srgbClr val="608AB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4" id="44"/>
          <p:cNvGrpSpPr/>
          <p:nvPr/>
        </p:nvGrpSpPr>
        <p:grpSpPr>
          <a:xfrm rot="0">
            <a:off x="3360522" y="7241932"/>
            <a:ext cx="84060" cy="84060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08AB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3369888" y="8007594"/>
            <a:ext cx="84060" cy="84060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08AB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59"/>
                </a:lnSpc>
              </a:pPr>
            </a:p>
          </p:txBody>
        </p:sp>
      </p:grpSp>
      <p:sp>
        <p:nvSpPr>
          <p:cNvPr name="AutoShape 50" id="50"/>
          <p:cNvSpPr/>
          <p:nvPr/>
        </p:nvSpPr>
        <p:spPr>
          <a:xfrm>
            <a:off x="3587710" y="6961886"/>
            <a:ext cx="3768247" cy="0"/>
          </a:xfrm>
          <a:prstGeom prst="line">
            <a:avLst/>
          </a:prstGeom>
          <a:ln cap="flat" w="9525">
            <a:solidFill>
              <a:srgbClr val="608A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1" id="51"/>
          <p:cNvSpPr/>
          <p:nvPr/>
        </p:nvSpPr>
        <p:spPr>
          <a:xfrm flipH="false" flipV="false" rot="0">
            <a:off x="3402552" y="6587671"/>
            <a:ext cx="199981" cy="277961"/>
          </a:xfrm>
          <a:custGeom>
            <a:avLst/>
            <a:gdLst/>
            <a:ahLst/>
            <a:cxnLst/>
            <a:rect r="r" b="b" t="t" l="l"/>
            <a:pathLst>
              <a:path h="277961" w="199981">
                <a:moveTo>
                  <a:pt x="0" y="0"/>
                </a:moveTo>
                <a:lnTo>
                  <a:pt x="199982" y="0"/>
                </a:lnTo>
                <a:lnTo>
                  <a:pt x="199982" y="277960"/>
                </a:lnTo>
                <a:lnTo>
                  <a:pt x="0" y="27796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2636344">
            <a:off x="3343496" y="8840988"/>
            <a:ext cx="257372" cy="257372"/>
          </a:xfrm>
          <a:custGeom>
            <a:avLst/>
            <a:gdLst/>
            <a:ahLst/>
            <a:cxnLst/>
            <a:rect r="r" b="b" t="t" l="l"/>
            <a:pathLst>
              <a:path h="257372" w="257372">
                <a:moveTo>
                  <a:pt x="0" y="0"/>
                </a:moveTo>
                <a:lnTo>
                  <a:pt x="257371" y="0"/>
                </a:lnTo>
                <a:lnTo>
                  <a:pt x="257371" y="257371"/>
                </a:lnTo>
                <a:lnTo>
                  <a:pt x="0" y="25737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756000" y="2293571"/>
            <a:ext cx="1867578" cy="251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1"/>
              </a:lnSpc>
            </a:pPr>
            <a:r>
              <a:rPr lang="en-US" sz="1825">
                <a:solidFill>
                  <a:srgbClr val="608ABF"/>
                </a:solidFill>
                <a:latin typeface="Roboto"/>
                <a:ea typeface="Roboto"/>
                <a:cs typeface="Roboto"/>
                <a:sym typeface="Roboto"/>
              </a:rPr>
              <a:t>AMIT KUMAR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781152" y="2592472"/>
            <a:ext cx="1655037" cy="598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9"/>
              </a:lnSpc>
              <a:spcBef>
                <a:spcPct val="0"/>
              </a:spcBef>
            </a:pPr>
            <a:r>
              <a:rPr lang="en-US" b="true" sz="1171">
                <a:solidFill>
                  <a:srgbClr val="6364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Student of Computer Science &amp; Engineering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781152" y="3455131"/>
            <a:ext cx="13952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63646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About Me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754037" y="5624485"/>
            <a:ext cx="13952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63646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Skills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421152" y="3996807"/>
            <a:ext cx="2251411" cy="183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12"/>
              </a:lnSpc>
            </a:pPr>
          </a:p>
        </p:txBody>
      </p:sp>
      <p:sp>
        <p:nvSpPr>
          <p:cNvPr name="TextBox 58" id="58"/>
          <p:cNvSpPr txBox="true"/>
          <p:nvPr/>
        </p:nvSpPr>
        <p:spPr>
          <a:xfrm rot="0">
            <a:off x="527654" y="6034060"/>
            <a:ext cx="2172019" cy="4729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Management Skills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Communication Skills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</a:t>
            </a: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ility to Work in a Team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Micros</a:t>
            </a: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oft Office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Critical Thinking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Leadership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HTML , CSS , JAVASCRIPT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Bootstrap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Tailwind CSS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Python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Databases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Linux , Window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Git &amp; Github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Docker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Shell Scripting</a:t>
            </a:r>
          </a:p>
          <a:p>
            <a:pPr algn="l" marL="181800" indent="-90900" lvl="1">
              <a:lnSpc>
                <a:spcPts val="2105"/>
              </a:lnSpc>
              <a:buFont typeface="Arial"/>
              <a:buChar char="•"/>
            </a:pPr>
            <a:r>
              <a:rPr lang="en-US" b="true" sz="842" spc="1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Django</a:t>
            </a:r>
          </a:p>
          <a:p>
            <a:pPr algn="l">
              <a:lnSpc>
                <a:spcPts val="2105"/>
              </a:lnSpc>
            </a:pPr>
          </a:p>
        </p:txBody>
      </p:sp>
      <p:sp>
        <p:nvSpPr>
          <p:cNvPr name="TextBox 59" id="59"/>
          <p:cNvSpPr txBox="true"/>
          <p:nvPr/>
        </p:nvSpPr>
        <p:spPr>
          <a:xfrm rot="0">
            <a:off x="6500231" y="1239282"/>
            <a:ext cx="918099" cy="134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21"/>
              </a:lnSpc>
            </a:pPr>
            <a:r>
              <a:rPr lang="en-US" sz="800">
                <a:solidFill>
                  <a:srgbClr val="636466"/>
                </a:solidFill>
                <a:latin typeface="Montserrat"/>
                <a:ea typeface="Montserrat"/>
                <a:cs typeface="Montserrat"/>
                <a:sym typeface="Montserrat"/>
              </a:rPr>
              <a:t>2022-Present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641901" y="1689124"/>
            <a:ext cx="634758" cy="130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75"/>
              </a:lnSpc>
            </a:pPr>
            <a:r>
              <a:rPr lang="en-US" sz="839">
                <a:solidFill>
                  <a:srgbClr val="636466"/>
                </a:solidFill>
                <a:latin typeface="Montserrat"/>
                <a:ea typeface="Montserrat"/>
                <a:cs typeface="Montserrat"/>
                <a:sym typeface="Montserrat"/>
              </a:rPr>
              <a:t>2020-2022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3531140" y="1229757"/>
            <a:ext cx="3312215" cy="174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b="true" sz="10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Diploma in Computer Science &amp; Engineering .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3529582" y="1644895"/>
            <a:ext cx="2564637" cy="174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b="true" sz="10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Intermediate in Science .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3531140" y="1408919"/>
            <a:ext cx="3110761" cy="148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1"/>
              </a:lnSpc>
            </a:pPr>
            <a:r>
              <a:rPr lang="en-US" b="true" sz="9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Government Polytechnic Gulzarbagh patna 800007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3533715" y="1842819"/>
            <a:ext cx="2254102" cy="148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1"/>
              </a:lnSpc>
            </a:pPr>
            <a:r>
              <a:rPr lang="en-US" b="true" sz="9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S. Sinha College , Aurangabad , Bihar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3682087" y="668215"/>
            <a:ext cx="115900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63646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Education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430493" y="3881217"/>
            <a:ext cx="2435161" cy="1505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21"/>
              </a:lnSpc>
            </a:pPr>
            <a:r>
              <a:rPr lang="en-US" sz="881" spc="11">
                <a:solidFill>
                  <a:srgbClr val="636466"/>
                </a:solidFill>
                <a:latin typeface="Montserrat"/>
                <a:ea typeface="Montserrat"/>
                <a:cs typeface="Montserrat"/>
                <a:sym typeface="Montserrat"/>
              </a:rPr>
              <a:t>Passionate web developer and data science enthusiast with hands-on experience from internships and academic training. Skilled in Python, HTML, CSS, Git, and Docker, with a strong focus on building efficient, innovative solutions. Collaborative, adaptable, and eager to contribute to impactful DevOps and data science projects.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531140" y="3299412"/>
            <a:ext cx="2188024" cy="174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b="true" sz="10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 Development Internship .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3533715" y="3817187"/>
            <a:ext cx="2582965" cy="177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9"/>
              </a:lnSpc>
            </a:pPr>
            <a:r>
              <a:rPr lang="en-US" b="true" sz="1021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Science using Python Internship .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3545555" y="3531164"/>
            <a:ext cx="2941381" cy="148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1"/>
              </a:lnSpc>
            </a:pPr>
            <a:r>
              <a:rPr lang="en-US" b="true" sz="9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Khabai Tech Private Ltd . ( Hajipur, Bihar, India ). 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3574351" y="4051871"/>
            <a:ext cx="1441894" cy="148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1"/>
              </a:lnSpc>
            </a:pPr>
            <a:r>
              <a:rPr lang="en-US" b="true" sz="9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NIELIT Patna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3601138" y="2646254"/>
            <a:ext cx="130189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63646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Experience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3729294" y="8817273"/>
            <a:ext cx="1457954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63646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Links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3183200" y="9772343"/>
            <a:ext cx="701029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199" spc="-2">
                <a:solidFill>
                  <a:srgbClr val="6364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Github :- 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3152029" y="9402773"/>
            <a:ext cx="906451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199" spc="-2">
                <a:solidFill>
                  <a:srgbClr val="6364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Linkedin :- 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4058480" y="9384782"/>
            <a:ext cx="1581402" cy="258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8"/>
              </a:lnSpc>
            </a:pPr>
            <a:r>
              <a:rPr lang="en-US" sz="702" spc="-2">
                <a:solidFill>
                  <a:srgbClr val="636466"/>
                </a:solidFill>
                <a:latin typeface="Montserrat"/>
                <a:ea typeface="Montserrat"/>
                <a:cs typeface="Montserrat"/>
                <a:sym typeface="Montserrat"/>
              </a:rPr>
              <a:t>www.linkedin.com/in/amit-kumar-bb8088296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3529582" y="2041248"/>
            <a:ext cx="2564637" cy="174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b="true" sz="10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Matriculation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3545555" y="2215849"/>
            <a:ext cx="2254102" cy="148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1"/>
              </a:lnSpc>
            </a:pPr>
            <a:r>
              <a:rPr lang="en-US" b="true" sz="9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High School Beri , Aurangabad , Bihar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5682048" y="3324485"/>
            <a:ext cx="959853" cy="122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0"/>
              </a:lnSpc>
            </a:pPr>
            <a:r>
              <a:rPr lang="en-US" sz="721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Oct, 2023 - Nov, 2023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6641901" y="2105246"/>
            <a:ext cx="634758" cy="130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75"/>
              </a:lnSpc>
            </a:pPr>
            <a:r>
              <a:rPr lang="en-US" sz="839">
                <a:solidFill>
                  <a:srgbClr val="636466"/>
                </a:solidFill>
                <a:latin typeface="Montserrat"/>
                <a:ea typeface="Montserrat"/>
                <a:cs typeface="Montserrat"/>
                <a:sym typeface="Montserrat"/>
              </a:rPr>
              <a:t>2019-2020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6161975" y="3849262"/>
            <a:ext cx="959853" cy="122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0"/>
              </a:lnSpc>
            </a:pPr>
            <a:r>
              <a:rPr lang="en-US" sz="721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Sep, 2024 - Oct, 2024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3529582" y="4994837"/>
            <a:ext cx="3112319" cy="174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b="true" sz="10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 Development 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3643168" y="4578863"/>
            <a:ext cx="130189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63646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Certification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3615830" y="7138099"/>
            <a:ext cx="2188024" cy="174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b="true" sz="10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Drserve 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3587710" y="7635609"/>
            <a:ext cx="3028889" cy="177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9"/>
              </a:lnSpc>
            </a:pPr>
            <a:r>
              <a:rPr lang="en-US" b="true" sz="1021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Railway Reservation System using Python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3622671" y="7377961"/>
            <a:ext cx="3499157" cy="13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5"/>
              </a:lnSpc>
            </a:pPr>
            <a:r>
              <a:rPr lang="en-US" b="true" sz="803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comprehensive extensible hospital management system .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3615830" y="7847586"/>
            <a:ext cx="3383223" cy="26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1"/>
              </a:lnSpc>
            </a:pPr>
            <a:r>
              <a:rPr lang="en-US" b="true" sz="8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 can book ticket , check status , cancel ticket , check fare info etc. 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3680436" y="6560199"/>
            <a:ext cx="130189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63646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Projects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3152029" y="10085822"/>
            <a:ext cx="877372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b="true" sz="1199" spc="-2">
                <a:solidFill>
                  <a:srgbClr val="6364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YouTube :- 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3929391" y="9787693"/>
            <a:ext cx="1880543" cy="134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"/>
              </a:lnSpc>
            </a:pPr>
            <a:r>
              <a:rPr lang="en-US" sz="717" spc="-2">
                <a:solidFill>
                  <a:srgbClr val="636466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https://github.com/Techhackontime999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4043841" y="10104631"/>
            <a:ext cx="1925125" cy="23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"/>
              </a:lnSpc>
            </a:pPr>
            <a:r>
              <a:rPr lang="en-US" sz="670" spc="-2">
                <a:solidFill>
                  <a:srgbClr val="636466"/>
                </a:solidFill>
                <a:latin typeface="Montserrat"/>
                <a:ea typeface="Montserrat"/>
                <a:cs typeface="Montserrat"/>
                <a:sym typeface="Montserrat"/>
              </a:rPr>
              <a:t>www.youtube.com/@Techhackontime999</a:t>
            </a:r>
          </a:p>
          <a:p>
            <a:pPr algn="l">
              <a:lnSpc>
                <a:spcPts val="972"/>
              </a:lnSpc>
            </a:pPr>
          </a:p>
        </p:txBody>
      </p:sp>
      <p:sp>
        <p:nvSpPr>
          <p:cNvPr name="Freeform 91" id="91"/>
          <p:cNvSpPr/>
          <p:nvPr/>
        </p:nvSpPr>
        <p:spPr>
          <a:xfrm flipH="false" flipV="false" rot="0">
            <a:off x="5761346" y="8885308"/>
            <a:ext cx="167348" cy="167348"/>
          </a:xfrm>
          <a:custGeom>
            <a:avLst/>
            <a:gdLst/>
            <a:ahLst/>
            <a:cxnLst/>
            <a:rect r="r" b="b" t="t" l="l"/>
            <a:pathLst>
              <a:path h="167348" w="167348">
                <a:moveTo>
                  <a:pt x="0" y="0"/>
                </a:moveTo>
                <a:lnTo>
                  <a:pt x="167348" y="0"/>
                </a:lnTo>
                <a:lnTo>
                  <a:pt x="167348" y="167349"/>
                </a:lnTo>
                <a:lnTo>
                  <a:pt x="0" y="16734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2" id="92"/>
          <p:cNvSpPr txBox="true"/>
          <p:nvPr/>
        </p:nvSpPr>
        <p:spPr>
          <a:xfrm rot="0">
            <a:off x="6116679" y="8785957"/>
            <a:ext cx="907544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b="true" sz="1500">
                <a:solidFill>
                  <a:srgbClr val="63646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Contact</a:t>
            </a:r>
          </a:p>
        </p:txBody>
      </p:sp>
      <p:sp>
        <p:nvSpPr>
          <p:cNvPr name="Freeform 93" id="93"/>
          <p:cNvSpPr/>
          <p:nvPr/>
        </p:nvSpPr>
        <p:spPr>
          <a:xfrm flipH="false" flipV="false" rot="0">
            <a:off x="5927572" y="10158528"/>
            <a:ext cx="166647" cy="185163"/>
          </a:xfrm>
          <a:custGeom>
            <a:avLst/>
            <a:gdLst/>
            <a:ahLst/>
            <a:cxnLst/>
            <a:rect r="r" b="b" t="t" l="l"/>
            <a:pathLst>
              <a:path h="185163" w="166647">
                <a:moveTo>
                  <a:pt x="0" y="0"/>
                </a:moveTo>
                <a:lnTo>
                  <a:pt x="166647" y="0"/>
                </a:lnTo>
                <a:lnTo>
                  <a:pt x="166647" y="185163"/>
                </a:lnTo>
                <a:lnTo>
                  <a:pt x="0" y="18516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4" id="94"/>
          <p:cNvGrpSpPr>
            <a:grpSpLocks noChangeAspect="true"/>
          </p:cNvGrpSpPr>
          <p:nvPr/>
        </p:nvGrpSpPr>
        <p:grpSpPr>
          <a:xfrm rot="0">
            <a:off x="5918255" y="9446695"/>
            <a:ext cx="175964" cy="175948"/>
            <a:chOff x="0" y="0"/>
            <a:chExt cx="211214" cy="211201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212598" cy="211201"/>
            </a:xfrm>
            <a:custGeom>
              <a:avLst/>
              <a:gdLst/>
              <a:ahLst/>
              <a:cxnLst/>
              <a:rect r="r" b="b" t="t" l="l"/>
              <a:pathLst>
                <a:path h="211201" w="212598">
                  <a:moveTo>
                    <a:pt x="18034" y="180340"/>
                  </a:moveTo>
                  <a:lnTo>
                    <a:pt x="56515" y="141859"/>
                  </a:lnTo>
                  <a:lnTo>
                    <a:pt x="75565" y="160909"/>
                  </a:lnTo>
                  <a:lnTo>
                    <a:pt x="160782" y="75692"/>
                  </a:lnTo>
                  <a:lnTo>
                    <a:pt x="141732" y="56642"/>
                  </a:lnTo>
                  <a:lnTo>
                    <a:pt x="180340" y="18034"/>
                  </a:lnTo>
                  <a:cubicBezTo>
                    <a:pt x="187325" y="25400"/>
                    <a:pt x="197358" y="37846"/>
                    <a:pt x="198247" y="47117"/>
                  </a:cubicBezTo>
                  <a:cubicBezTo>
                    <a:pt x="199136" y="56515"/>
                    <a:pt x="194183" y="70993"/>
                    <a:pt x="184531" y="87503"/>
                  </a:cubicBezTo>
                  <a:cubicBezTo>
                    <a:pt x="174244" y="105156"/>
                    <a:pt x="159385" y="123825"/>
                    <a:pt x="141732" y="141605"/>
                  </a:cubicBezTo>
                  <a:cubicBezTo>
                    <a:pt x="108331" y="175006"/>
                    <a:pt x="70358" y="198247"/>
                    <a:pt x="49403" y="198247"/>
                  </a:cubicBezTo>
                  <a:lnTo>
                    <a:pt x="47879" y="198247"/>
                  </a:lnTo>
                  <a:cubicBezTo>
                    <a:pt x="37973" y="197358"/>
                    <a:pt x="25400" y="187198"/>
                    <a:pt x="18161" y="180340"/>
                  </a:cubicBezTo>
                  <a:moveTo>
                    <a:pt x="0" y="180086"/>
                  </a:moveTo>
                  <a:lnTo>
                    <a:pt x="4191" y="184658"/>
                  </a:lnTo>
                  <a:cubicBezTo>
                    <a:pt x="6477" y="187198"/>
                    <a:pt x="27305" y="209296"/>
                    <a:pt x="45974" y="211074"/>
                  </a:cubicBezTo>
                  <a:lnTo>
                    <a:pt x="48260" y="211201"/>
                  </a:lnTo>
                  <a:cubicBezTo>
                    <a:pt x="74295" y="211201"/>
                    <a:pt x="114046" y="187452"/>
                    <a:pt x="150876" y="150749"/>
                  </a:cubicBezTo>
                  <a:cubicBezTo>
                    <a:pt x="169291" y="132334"/>
                    <a:pt x="184912" y="112649"/>
                    <a:pt x="195707" y="94107"/>
                  </a:cubicBezTo>
                  <a:cubicBezTo>
                    <a:pt x="203581" y="80772"/>
                    <a:pt x="212598" y="61468"/>
                    <a:pt x="211201" y="45974"/>
                  </a:cubicBezTo>
                  <a:cubicBezTo>
                    <a:pt x="209550" y="27432"/>
                    <a:pt x="187325" y="6604"/>
                    <a:pt x="184785" y="4191"/>
                  </a:cubicBezTo>
                  <a:lnTo>
                    <a:pt x="180086" y="0"/>
                  </a:lnTo>
                  <a:lnTo>
                    <a:pt x="123571" y="56642"/>
                  </a:lnTo>
                  <a:lnTo>
                    <a:pt x="142621" y="75692"/>
                  </a:lnTo>
                  <a:lnTo>
                    <a:pt x="75692" y="142621"/>
                  </a:lnTo>
                  <a:lnTo>
                    <a:pt x="56642" y="123571"/>
                  </a:lnTo>
                  <a:close/>
                </a:path>
              </a:pathLst>
            </a:custGeom>
            <a:solidFill>
              <a:srgbClr val="608ABF"/>
            </a:solidFill>
          </p:spPr>
        </p:sp>
      </p:grpSp>
      <p:grpSp>
        <p:nvGrpSpPr>
          <p:cNvPr name="Group 96" id="96"/>
          <p:cNvGrpSpPr>
            <a:grpSpLocks noChangeAspect="true"/>
          </p:cNvGrpSpPr>
          <p:nvPr/>
        </p:nvGrpSpPr>
        <p:grpSpPr>
          <a:xfrm rot="0">
            <a:off x="5916629" y="9775043"/>
            <a:ext cx="177591" cy="177591"/>
            <a:chOff x="0" y="0"/>
            <a:chExt cx="213170" cy="21317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213106" cy="213106"/>
            </a:xfrm>
            <a:custGeom>
              <a:avLst/>
              <a:gdLst/>
              <a:ahLst/>
              <a:cxnLst/>
              <a:rect r="r" b="b" t="t" l="l"/>
              <a:pathLst>
                <a:path h="213106" w="213106">
                  <a:moveTo>
                    <a:pt x="130556" y="106553"/>
                  </a:moveTo>
                  <a:cubicBezTo>
                    <a:pt x="130556" y="119761"/>
                    <a:pt x="119761" y="130556"/>
                    <a:pt x="106553" y="130556"/>
                  </a:cubicBezTo>
                  <a:cubicBezTo>
                    <a:pt x="93345" y="130556"/>
                    <a:pt x="82677" y="119761"/>
                    <a:pt x="82677" y="106553"/>
                  </a:cubicBezTo>
                  <a:cubicBezTo>
                    <a:pt x="82677" y="93345"/>
                    <a:pt x="93472" y="82550"/>
                    <a:pt x="106680" y="82550"/>
                  </a:cubicBezTo>
                  <a:cubicBezTo>
                    <a:pt x="119888" y="82550"/>
                    <a:pt x="130683" y="93345"/>
                    <a:pt x="130683" y="106553"/>
                  </a:cubicBezTo>
                  <a:moveTo>
                    <a:pt x="182118" y="31242"/>
                  </a:moveTo>
                  <a:cubicBezTo>
                    <a:pt x="161798" y="11049"/>
                    <a:pt x="135001" y="0"/>
                    <a:pt x="106553" y="0"/>
                  </a:cubicBezTo>
                  <a:cubicBezTo>
                    <a:pt x="78105" y="0"/>
                    <a:pt x="51308" y="11049"/>
                    <a:pt x="31242" y="31242"/>
                  </a:cubicBezTo>
                  <a:cubicBezTo>
                    <a:pt x="11176" y="51435"/>
                    <a:pt x="0" y="78105"/>
                    <a:pt x="0" y="106553"/>
                  </a:cubicBezTo>
                  <a:cubicBezTo>
                    <a:pt x="0" y="135001"/>
                    <a:pt x="11049" y="161798"/>
                    <a:pt x="31242" y="181864"/>
                  </a:cubicBezTo>
                  <a:cubicBezTo>
                    <a:pt x="51435" y="201930"/>
                    <a:pt x="78105" y="213106"/>
                    <a:pt x="106553" y="213106"/>
                  </a:cubicBezTo>
                  <a:lnTo>
                    <a:pt x="148082" y="204724"/>
                  </a:lnTo>
                  <a:lnTo>
                    <a:pt x="150114" y="203835"/>
                  </a:lnTo>
                  <a:lnTo>
                    <a:pt x="143383" y="187833"/>
                  </a:lnTo>
                  <a:lnTo>
                    <a:pt x="141351" y="188722"/>
                  </a:lnTo>
                  <a:cubicBezTo>
                    <a:pt x="130429" y="193421"/>
                    <a:pt x="118745" y="195707"/>
                    <a:pt x="106680" y="195707"/>
                  </a:cubicBezTo>
                  <a:cubicBezTo>
                    <a:pt x="57531" y="195707"/>
                    <a:pt x="17399" y="155702"/>
                    <a:pt x="17399" y="106553"/>
                  </a:cubicBezTo>
                  <a:cubicBezTo>
                    <a:pt x="17399" y="57404"/>
                    <a:pt x="57404" y="17399"/>
                    <a:pt x="106553" y="17399"/>
                  </a:cubicBezTo>
                  <a:cubicBezTo>
                    <a:pt x="155702" y="17399"/>
                    <a:pt x="195834" y="57404"/>
                    <a:pt x="195834" y="106680"/>
                  </a:cubicBezTo>
                  <a:cubicBezTo>
                    <a:pt x="195834" y="127254"/>
                    <a:pt x="183388" y="136652"/>
                    <a:pt x="171831" y="136652"/>
                  </a:cubicBezTo>
                  <a:cubicBezTo>
                    <a:pt x="160274" y="136652"/>
                    <a:pt x="147828" y="127254"/>
                    <a:pt x="147828" y="106680"/>
                  </a:cubicBezTo>
                  <a:cubicBezTo>
                    <a:pt x="147828" y="83947"/>
                    <a:pt x="129286" y="65405"/>
                    <a:pt x="106553" y="65405"/>
                  </a:cubicBezTo>
                  <a:cubicBezTo>
                    <a:pt x="83820" y="65405"/>
                    <a:pt x="65278" y="83820"/>
                    <a:pt x="65278" y="106553"/>
                  </a:cubicBezTo>
                  <a:cubicBezTo>
                    <a:pt x="65278" y="129286"/>
                    <a:pt x="83820" y="147828"/>
                    <a:pt x="106553" y="147828"/>
                  </a:cubicBezTo>
                  <a:cubicBezTo>
                    <a:pt x="118491" y="147828"/>
                    <a:pt x="129540" y="142748"/>
                    <a:pt x="137414" y="133985"/>
                  </a:cubicBezTo>
                  <a:lnTo>
                    <a:pt x="140970" y="139319"/>
                  </a:lnTo>
                  <a:cubicBezTo>
                    <a:pt x="150622" y="149479"/>
                    <a:pt x="160909" y="153924"/>
                    <a:pt x="171831" y="153924"/>
                  </a:cubicBezTo>
                  <a:cubicBezTo>
                    <a:pt x="182753" y="153924"/>
                    <a:pt x="193040" y="149479"/>
                    <a:pt x="200533" y="141605"/>
                  </a:cubicBezTo>
                  <a:cubicBezTo>
                    <a:pt x="208788" y="132969"/>
                    <a:pt x="213106" y="120904"/>
                    <a:pt x="213106" y="106680"/>
                  </a:cubicBezTo>
                  <a:cubicBezTo>
                    <a:pt x="213106" y="78232"/>
                    <a:pt x="202057" y="51435"/>
                    <a:pt x="181864" y="31369"/>
                  </a:cubicBezTo>
                </a:path>
              </a:pathLst>
            </a:custGeom>
            <a:solidFill>
              <a:srgbClr val="608ABF"/>
            </a:solidFill>
          </p:spPr>
        </p:sp>
      </p:grpSp>
      <p:sp>
        <p:nvSpPr>
          <p:cNvPr name="TextBox 98" id="98"/>
          <p:cNvSpPr txBox="true"/>
          <p:nvPr/>
        </p:nvSpPr>
        <p:spPr>
          <a:xfrm rot="0">
            <a:off x="6161975" y="10104631"/>
            <a:ext cx="1097506" cy="25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"/>
              </a:lnSpc>
            </a:pPr>
            <a:r>
              <a:rPr lang="en-US" sz="722" spc="11">
                <a:solidFill>
                  <a:srgbClr val="636466"/>
                </a:solidFill>
                <a:latin typeface="Montserrat"/>
                <a:ea typeface="Montserrat"/>
                <a:cs typeface="Montserrat"/>
                <a:sym typeface="Montserrat"/>
              </a:rPr>
              <a:t>Aurangabad , Patna Bihar , India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6161975" y="9734406"/>
            <a:ext cx="1215474" cy="25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"/>
              </a:lnSpc>
            </a:pPr>
            <a:r>
              <a:rPr lang="en-US" sz="722" spc="11">
                <a:solidFill>
                  <a:srgbClr val="636466"/>
                </a:solidFill>
                <a:latin typeface="Montserrat"/>
                <a:ea typeface="Montserrat"/>
                <a:cs typeface="Montserrat"/>
                <a:sym typeface="Montserrat"/>
              </a:rPr>
              <a:t>amitkumarkh01012006@gmail.com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6182898" y="9472232"/>
            <a:ext cx="861814" cy="128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"/>
              </a:lnSpc>
            </a:pPr>
            <a:r>
              <a:rPr lang="en-US" sz="722" spc="11">
                <a:solidFill>
                  <a:srgbClr val="636466"/>
                </a:solidFill>
                <a:latin typeface="Montserrat"/>
                <a:ea typeface="Montserrat"/>
                <a:cs typeface="Montserrat"/>
                <a:sym typeface="Montserrat"/>
              </a:rPr>
              <a:t>91 . . . . . . . . . .</a:t>
            </a:r>
          </a:p>
        </p:txBody>
      </p:sp>
      <p:sp>
        <p:nvSpPr>
          <p:cNvPr name="AutoShape 101" id="101"/>
          <p:cNvSpPr/>
          <p:nvPr/>
        </p:nvSpPr>
        <p:spPr>
          <a:xfrm flipV="true">
            <a:off x="5807160" y="9151420"/>
            <a:ext cx="1552952" cy="4762"/>
          </a:xfrm>
          <a:prstGeom prst="line">
            <a:avLst/>
          </a:prstGeom>
          <a:ln cap="flat" w="9525">
            <a:solidFill>
              <a:srgbClr val="608A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2" id="102"/>
          <p:cNvSpPr txBox="true"/>
          <p:nvPr/>
        </p:nvSpPr>
        <p:spPr>
          <a:xfrm rot="0">
            <a:off x="3565266" y="8221187"/>
            <a:ext cx="3028889" cy="177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9"/>
              </a:lnSpc>
            </a:pPr>
            <a:r>
              <a:rPr lang="en-US" b="true" sz="1021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Library Management System using Python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3570658" y="8455871"/>
            <a:ext cx="3383223" cy="26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1"/>
              </a:lnSpc>
            </a:pPr>
            <a:r>
              <a:rPr lang="en-US" b="true" sz="8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implemented library management , book management , staff management etc.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3529582" y="5431342"/>
            <a:ext cx="3028889" cy="177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9"/>
              </a:lnSpc>
            </a:pPr>
            <a:r>
              <a:rPr lang="en-US" b="true" sz="1021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Science using Python Programming 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3545555" y="5169439"/>
            <a:ext cx="3499157" cy="134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5"/>
              </a:lnSpc>
            </a:pPr>
            <a:r>
              <a:rPr lang="en-US" b="true" sz="803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Tech:- HTML , CSS , JAVASCRIPT , BOOTSTRAP , Git &amp; Github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3533715" y="5652149"/>
            <a:ext cx="3383223" cy="26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1"/>
              </a:lnSpc>
            </a:pPr>
            <a:r>
              <a:rPr lang="en-US" b="true" sz="8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user can book ticket , check status , cancel ticket , check fare info etc. 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3565266" y="5969732"/>
            <a:ext cx="3028889" cy="177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9"/>
              </a:lnSpc>
            </a:pPr>
            <a:r>
              <a:rPr lang="en-US" b="true" sz="1021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KYP Certificate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3550442" y="6220013"/>
            <a:ext cx="3383223" cy="134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1"/>
              </a:lnSpc>
            </a:pPr>
            <a:r>
              <a:rPr lang="en-US" b="true" sz="800">
                <a:solidFill>
                  <a:srgbClr val="63646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Tech:- BSCIT , BSCSS , BSCLS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DAGiodM8QAY</dc:identifier>
  <dcterms:modified xsi:type="dcterms:W3CDTF">2011-08-01T06:04:30Z</dcterms:modified>
  <cp:revision>1</cp:revision>
  <dc:title>Modern Professional CV Resume</dc:title>
</cp:coreProperties>
</file>