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60" r:id="rId4"/>
    <p:sldId id="264" r:id="rId5"/>
    <p:sldId id="287" r:id="rId6"/>
    <p:sldId id="288" r:id="rId7"/>
    <p:sldId id="10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4" d="100"/>
          <a:sy n="74" d="100"/>
        </p:scale>
        <p:origin x="3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2340-5B29-47DA-8B9A-89972EE58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6CA67-FEE4-4868-BF8A-49069A80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E60E-77DF-47C3-8555-0F8A4F6E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9263-4C89-4AED-8CE0-55859357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F0B7-1C92-45E1-8035-BF2FC2BC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BDF-2245-47A9-AD98-35C72D8C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AA27B-F1A1-4308-9AAF-D673F72D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B28D-4B95-4AD6-87EC-14BBCC5B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0E4C-01EC-443D-A8EF-4407E34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A0BB-450B-4704-A55A-D133D0B6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B30E-D525-48C9-8E43-1F1F08CB2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25C0-A30B-46D3-9137-28AAFAFE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8F7C-EC9D-40E2-87A0-B938D3BB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59CA-636E-4DEE-A308-024CD46B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BC3B-1B02-47D2-A912-5F651F46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8BA5-FC6C-42C1-B6FE-52BD7131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426C-6454-4DBF-99BD-5E90A2DB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6830-78D2-4F33-9DEE-DA36E71C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5926-4C17-4B0F-9BFD-C168B259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E5F7-D24A-41F0-BB16-150309E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5B7-081E-4CB4-9BA2-5EEC20F5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09D3-D4E8-4B23-9EDF-0645B23E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F758-02D5-4746-89B0-59FD6724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FBB2-9498-4165-B551-3ECE0ED1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3841-7089-44EA-B193-F61EBE07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532E-D6E8-49CB-92F0-302676F6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1C22-DB65-4E4D-AE6E-4B5380D5F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FBCC5-CCEB-4893-950C-AE5FA645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6C2D-F02F-4027-BC6B-CA968DCD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EF83-932E-487F-9A49-35DF465D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A94B1-D287-40D5-95DC-B43AB945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768-956D-4DEA-B485-DDC6C825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9E24-56B0-4792-AC48-B50EF4A9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30A7-4AFA-4C23-BA22-1957977AA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0314A-6658-4B5D-87FE-F220E4AD5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EA385-EC43-4E72-A9CC-C9B71A3D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07030-FE9D-45AB-B15F-0F98BAD8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DA82-4A38-4527-80F9-ACCC525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4820E-311E-410C-987E-AC527A9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6472-D52F-40A8-A1B9-4CD8B847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CA218-B9B9-47CE-AA9A-37FD92FF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16FF9-B2C7-48C0-8B29-950E7EEF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2EF07-3484-4ADF-9630-1D53D005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C787-F3CE-4CAA-AF39-27C8898C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87830-5C7C-4D12-8F24-CFCB66AB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DA3AE-5048-4571-AD90-C8EFEF7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55D-DB1C-40BF-9ACD-C862C81B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FA9B-B06B-4FD0-80B6-87CE96E1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DC-AF9A-4E0C-A912-EB152C82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C398-83EE-451B-9B65-5EB797AA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BFC8E-E718-495D-90E4-5F1B669C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43FE-ECE4-49BF-8B86-5AFA419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F839-9888-4161-BF0D-474028A6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DC2B8-F9F8-438D-A173-FA395AB8C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47FAF-ED0D-4DD6-AD5F-41D97FAA3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4FD1-4E8B-4C22-AC1C-DA26C317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2806-1A21-4141-ABC8-AD69A89B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0159F-90B4-4546-A98E-AE800B8C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E2418-8590-4C0E-ACD8-EF2B3E05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7C10-20B6-49B9-93DB-61C8CB2D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0B2B-D685-4B27-A1EE-07B7FBD6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AD59-5015-49EF-8C67-080BAB614F8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614C-01B9-4586-B5FB-E92241F23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4AEB-AF40-4D59-8A6C-45A3D35D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3EF5-D6D2-4C9F-A7C8-E713088D1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hubindia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gg_slide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www.facebook.com/SlideEg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channel/UCKevbriFTbpu-nd4NBafPE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instagram.com/slide_egg/" TargetMode="External"/><Relationship Id="rId4" Type="http://schemas.openxmlformats.org/officeDocument/2006/relationships/hyperlink" Target="https://www.instagram.com/egg_slide/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blob:https://web.whatsapp.com/0eb1763f-d3fc-4dd3-9d46-d820be2bed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lob:https://web.whatsapp.com/0eb1763f-d3fc-4dd3-9d46-d820be2bed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C:\Users\Admin\Documents\Downloads\WhatsApp Image 2023-09-26 at 19.15.4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411" y="193066"/>
            <a:ext cx="3481725" cy="897182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1019907" y="4862147"/>
            <a:ext cx="10014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GIRI’S TECH HUB PVT.LTD- PUNE  – IT Training &amp; Placement Company</a:t>
            </a:r>
          </a:p>
          <a:p>
            <a:r>
              <a:rPr lang="en-US" sz="2400" b="1" dirty="0"/>
              <a:t>Contact: 9175444433 , 9049361265 </a:t>
            </a:r>
          </a:p>
          <a:p>
            <a:r>
              <a:rPr lang="en-US" sz="2400" b="1" dirty="0"/>
              <a:t>Website: </a:t>
            </a:r>
            <a:r>
              <a:rPr lang="en-US" sz="2400" b="1" dirty="0">
                <a:hlinkClick r:id="rId3"/>
              </a:rPr>
              <a:t>http://www.techhubindia.org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5E6F9B7-7CC3-0B99-E57E-1A92ED72F587}"/>
              </a:ext>
            </a:extLst>
          </p:cNvPr>
          <p:cNvSpPr/>
          <p:nvPr/>
        </p:nvSpPr>
        <p:spPr>
          <a:xfrm>
            <a:off x="1478754" y="2133521"/>
            <a:ext cx="8333823" cy="1674903"/>
          </a:xfrm>
          <a:custGeom>
            <a:avLst/>
            <a:gdLst>
              <a:gd name="connsiteX0" fmla="*/ 3629531 w 3629572"/>
              <a:gd name="connsiteY0" fmla="*/ 470216 h 940618"/>
              <a:gd name="connsiteX1" fmla="*/ 3159410 w 3629572"/>
              <a:gd name="connsiteY1" fmla="*/ 940588 h 940618"/>
              <a:gd name="connsiteX2" fmla="*/ 3159284 w 3629572"/>
              <a:gd name="connsiteY2" fmla="*/ 940588 h 940618"/>
              <a:gd name="connsiteX3" fmla="*/ 658931 w 3629572"/>
              <a:gd name="connsiteY3" fmla="*/ 940588 h 940618"/>
              <a:gd name="connsiteX4" fmla="*/ -42 w 3629572"/>
              <a:gd name="connsiteY4" fmla="*/ 470216 h 940618"/>
              <a:gd name="connsiteX5" fmla="*/ 23219 w 3629572"/>
              <a:gd name="connsiteY5" fmla="*/ 470216 h 940618"/>
              <a:gd name="connsiteX6" fmla="*/ 391872 w 3629572"/>
              <a:gd name="connsiteY6" fmla="*/ -30 h 940618"/>
              <a:gd name="connsiteX7" fmla="*/ 3159284 w 3629572"/>
              <a:gd name="connsiteY7" fmla="*/ -30 h 940618"/>
              <a:gd name="connsiteX8" fmla="*/ 3629531 w 3629572"/>
              <a:gd name="connsiteY8" fmla="*/ 469965 h 940618"/>
              <a:gd name="connsiteX9" fmla="*/ 3629531 w 3629572"/>
              <a:gd name="connsiteY9" fmla="*/ 470216 h 94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29572" h="940618">
                <a:moveTo>
                  <a:pt x="3629531" y="470216"/>
                </a:moveTo>
                <a:cubicBezTo>
                  <a:pt x="3629606" y="729925"/>
                  <a:pt x="3419115" y="940513"/>
                  <a:pt x="3159410" y="940588"/>
                </a:cubicBezTo>
                <a:cubicBezTo>
                  <a:pt x="3159372" y="940588"/>
                  <a:pt x="3159322" y="940588"/>
                  <a:pt x="3159284" y="940588"/>
                </a:cubicBezTo>
                <a:lnTo>
                  <a:pt x="658931" y="940588"/>
                </a:lnTo>
                <a:cubicBezTo>
                  <a:pt x="399164" y="940588"/>
                  <a:pt x="-42" y="729983"/>
                  <a:pt x="-42" y="470216"/>
                </a:cubicBezTo>
                <a:lnTo>
                  <a:pt x="23219" y="470216"/>
                </a:lnTo>
                <a:cubicBezTo>
                  <a:pt x="23219" y="210449"/>
                  <a:pt x="132105" y="-30"/>
                  <a:pt x="391872" y="-30"/>
                </a:cubicBezTo>
                <a:lnTo>
                  <a:pt x="3159284" y="-30"/>
                </a:lnTo>
                <a:cubicBezTo>
                  <a:pt x="3418926" y="-100"/>
                  <a:pt x="3629456" y="210324"/>
                  <a:pt x="3629531" y="469965"/>
                </a:cubicBezTo>
                <a:cubicBezTo>
                  <a:pt x="3629531" y="470049"/>
                  <a:pt x="3629531" y="470132"/>
                  <a:pt x="3629531" y="470216"/>
                </a:cubicBezTo>
                <a:close/>
              </a:path>
            </a:pathLst>
          </a:custGeom>
          <a:solidFill>
            <a:srgbClr val="FFFFFF"/>
          </a:solidFill>
          <a:ln w="12571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4B78EC1-752C-A8A5-08F1-1657120F7DE7}"/>
              </a:ext>
            </a:extLst>
          </p:cNvPr>
          <p:cNvSpPr/>
          <p:nvPr/>
        </p:nvSpPr>
        <p:spPr>
          <a:xfrm>
            <a:off x="1019907" y="2123071"/>
            <a:ext cx="2750860" cy="1674903"/>
          </a:xfrm>
          <a:custGeom>
            <a:avLst/>
            <a:gdLst>
              <a:gd name="connsiteX0" fmla="*/ 702628 w 1198063"/>
              <a:gd name="connsiteY0" fmla="*/ -30 h 1154618"/>
              <a:gd name="connsiteX1" fmla="*/ 297638 w 1198063"/>
              <a:gd name="connsiteY1" fmla="*/ -30 h 1154618"/>
              <a:gd name="connsiteX2" fmla="*/ 276 w 1198063"/>
              <a:gd name="connsiteY2" fmla="*/ 577216 h 1154618"/>
              <a:gd name="connsiteX3" fmla="*/ 297638 w 1198063"/>
              <a:gd name="connsiteY3" fmla="*/ 1154588 h 1154618"/>
              <a:gd name="connsiteX4" fmla="*/ 1198021 w 1198063"/>
              <a:gd name="connsiteY4" fmla="*/ 1154588 h 115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063" h="1154618">
                <a:moveTo>
                  <a:pt x="702628" y="-30"/>
                </a:moveTo>
                <a:lnTo>
                  <a:pt x="297638" y="-30"/>
                </a:lnTo>
                <a:cubicBezTo>
                  <a:pt x="-21602" y="-30"/>
                  <a:pt x="276" y="259108"/>
                  <a:pt x="276" y="577216"/>
                </a:cubicBezTo>
                <a:cubicBezTo>
                  <a:pt x="276" y="895324"/>
                  <a:pt x="-21099" y="1154588"/>
                  <a:pt x="297638" y="1154588"/>
                </a:cubicBezTo>
                <a:lnTo>
                  <a:pt x="1198021" y="1154588"/>
                </a:lnTo>
                <a:close/>
              </a:path>
            </a:pathLst>
          </a:custGeom>
          <a:solidFill>
            <a:schemeClr val="accent3"/>
          </a:solidFill>
          <a:ln w="1257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E79C5-4B26-E149-D5C8-DA75CAAD7C51}"/>
              </a:ext>
            </a:extLst>
          </p:cNvPr>
          <p:cNvSpPr txBox="1"/>
          <p:nvPr/>
        </p:nvSpPr>
        <p:spPr>
          <a:xfrm>
            <a:off x="3770767" y="2417913"/>
            <a:ext cx="53238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Lora" pitchFamily="2" charset="0"/>
                <a:cs typeface="Times New Roman" panose="02020603050405020304" pitchFamily="18" charset="0"/>
              </a:rPr>
              <a:t>JAVA Full Stack Development Course Counseling Video</a:t>
            </a:r>
            <a:endParaRPr lang="en-US" sz="2800" dirty="0">
              <a:latin typeface="Lor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E89EF60-E555-43FC-85E1-B1F543BE270B}"/>
              </a:ext>
            </a:extLst>
          </p:cNvPr>
          <p:cNvGrpSpPr/>
          <p:nvPr/>
        </p:nvGrpSpPr>
        <p:grpSpPr>
          <a:xfrm>
            <a:off x="629728" y="353681"/>
            <a:ext cx="10101531" cy="6038491"/>
            <a:chOff x="632724" y="473254"/>
            <a:chExt cx="10026524" cy="58042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73F5B-F2AA-497A-BC3F-E1B1B7B24D4C}"/>
                </a:ext>
              </a:extLst>
            </p:cNvPr>
            <p:cNvSpPr/>
            <p:nvPr/>
          </p:nvSpPr>
          <p:spPr>
            <a:xfrm>
              <a:off x="4226814" y="1561644"/>
              <a:ext cx="658614" cy="1759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0B2065-EFA0-4ECA-AF5C-F4F60A797CDC}"/>
                </a:ext>
              </a:extLst>
            </p:cNvPr>
            <p:cNvSpPr/>
            <p:nvPr/>
          </p:nvSpPr>
          <p:spPr>
            <a:xfrm>
              <a:off x="1182479" y="701853"/>
              <a:ext cx="8924680" cy="1045873"/>
            </a:xfrm>
            <a:custGeom>
              <a:avLst/>
              <a:gdLst>
                <a:gd name="connsiteX0" fmla="*/ 685800 w 4114800"/>
                <a:gd name="connsiteY0" fmla="*/ 0 h 749300"/>
                <a:gd name="connsiteX1" fmla="*/ 3429000 w 4114800"/>
                <a:gd name="connsiteY1" fmla="*/ 0 h 749300"/>
                <a:gd name="connsiteX2" fmla="*/ 4114800 w 4114800"/>
                <a:gd name="connsiteY2" fmla="*/ 685800 h 749300"/>
                <a:gd name="connsiteX3" fmla="*/ 4108399 w 4114800"/>
                <a:gd name="connsiteY3" fmla="*/ 749300 h 749300"/>
                <a:gd name="connsiteX4" fmla="*/ 6402 w 4114800"/>
                <a:gd name="connsiteY4" fmla="*/ 749300 h 749300"/>
                <a:gd name="connsiteX5" fmla="*/ 0 w 4114800"/>
                <a:gd name="connsiteY5" fmla="*/ 685800 h 749300"/>
                <a:gd name="connsiteX6" fmla="*/ 685800 w 4114800"/>
                <a:gd name="connsiteY6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49300">
                  <a:moveTo>
                    <a:pt x="685800" y="0"/>
                  </a:moveTo>
                  <a:lnTo>
                    <a:pt x="3429000" y="0"/>
                  </a:lnTo>
                  <a:cubicBezTo>
                    <a:pt x="3807757" y="0"/>
                    <a:pt x="4114800" y="307043"/>
                    <a:pt x="4114800" y="685800"/>
                  </a:cubicBezTo>
                  <a:lnTo>
                    <a:pt x="4108399" y="749300"/>
                  </a:lnTo>
                  <a:lnTo>
                    <a:pt x="6402" y="749300"/>
                  </a:lnTo>
                  <a:lnTo>
                    <a:pt x="0" y="685800"/>
                  </a:ln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097B60-FF10-45E7-9613-7D8DFE2A321F}"/>
                </a:ext>
              </a:extLst>
            </p:cNvPr>
            <p:cNvSpPr/>
            <p:nvPr/>
          </p:nvSpPr>
          <p:spPr>
            <a:xfrm>
              <a:off x="1182480" y="781204"/>
              <a:ext cx="8696280" cy="966522"/>
            </a:xfrm>
            <a:custGeom>
              <a:avLst/>
              <a:gdLst>
                <a:gd name="connsiteX0" fmla="*/ 685800 w 4114800"/>
                <a:gd name="connsiteY0" fmla="*/ 0 h 749300"/>
                <a:gd name="connsiteX1" fmla="*/ 3429000 w 4114800"/>
                <a:gd name="connsiteY1" fmla="*/ 0 h 749300"/>
                <a:gd name="connsiteX2" fmla="*/ 4114800 w 4114800"/>
                <a:gd name="connsiteY2" fmla="*/ 685800 h 749300"/>
                <a:gd name="connsiteX3" fmla="*/ 4108399 w 4114800"/>
                <a:gd name="connsiteY3" fmla="*/ 749300 h 749300"/>
                <a:gd name="connsiteX4" fmla="*/ 6402 w 4114800"/>
                <a:gd name="connsiteY4" fmla="*/ 749300 h 749300"/>
                <a:gd name="connsiteX5" fmla="*/ 0 w 4114800"/>
                <a:gd name="connsiteY5" fmla="*/ 685800 h 749300"/>
                <a:gd name="connsiteX6" fmla="*/ 685800 w 4114800"/>
                <a:gd name="connsiteY6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49300">
                  <a:moveTo>
                    <a:pt x="685800" y="0"/>
                  </a:moveTo>
                  <a:lnTo>
                    <a:pt x="3429000" y="0"/>
                  </a:lnTo>
                  <a:cubicBezTo>
                    <a:pt x="3807757" y="0"/>
                    <a:pt x="4114800" y="307043"/>
                    <a:pt x="4114800" y="685800"/>
                  </a:cubicBezTo>
                  <a:lnTo>
                    <a:pt x="4108399" y="749300"/>
                  </a:lnTo>
                  <a:lnTo>
                    <a:pt x="6402" y="749300"/>
                  </a:lnTo>
                  <a:lnTo>
                    <a:pt x="0" y="685800"/>
                  </a:ln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010568-BDB5-4E6C-9711-C013685AECD7}"/>
                </a:ext>
              </a:extLst>
            </p:cNvPr>
            <p:cNvSpPr/>
            <p:nvPr/>
          </p:nvSpPr>
          <p:spPr>
            <a:xfrm>
              <a:off x="764650" y="473254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252034-0B1F-49D3-80C6-3F9EA085BF26}"/>
                </a:ext>
              </a:extLst>
            </p:cNvPr>
            <p:cNvSpPr/>
            <p:nvPr/>
          </p:nvSpPr>
          <p:spPr>
            <a:xfrm>
              <a:off x="883672" y="592277"/>
              <a:ext cx="1133554" cy="1133554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37BEAD-CD20-42E2-AA45-D80BAB5BC026}"/>
                </a:ext>
              </a:extLst>
            </p:cNvPr>
            <p:cNvSpPr/>
            <p:nvPr/>
          </p:nvSpPr>
          <p:spPr>
            <a:xfrm>
              <a:off x="1050553" y="2281547"/>
              <a:ext cx="9134243" cy="928130"/>
            </a:xfrm>
            <a:custGeom>
              <a:avLst/>
              <a:gdLst>
                <a:gd name="connsiteX0" fmla="*/ 685800 w 4114800"/>
                <a:gd name="connsiteY0" fmla="*/ 0 h 749300"/>
                <a:gd name="connsiteX1" fmla="*/ 3429000 w 4114800"/>
                <a:gd name="connsiteY1" fmla="*/ 0 h 749300"/>
                <a:gd name="connsiteX2" fmla="*/ 4114800 w 4114800"/>
                <a:gd name="connsiteY2" fmla="*/ 685800 h 749300"/>
                <a:gd name="connsiteX3" fmla="*/ 4108399 w 4114800"/>
                <a:gd name="connsiteY3" fmla="*/ 749300 h 749300"/>
                <a:gd name="connsiteX4" fmla="*/ 6402 w 4114800"/>
                <a:gd name="connsiteY4" fmla="*/ 749300 h 749300"/>
                <a:gd name="connsiteX5" fmla="*/ 0 w 4114800"/>
                <a:gd name="connsiteY5" fmla="*/ 685800 h 749300"/>
                <a:gd name="connsiteX6" fmla="*/ 685800 w 4114800"/>
                <a:gd name="connsiteY6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49300">
                  <a:moveTo>
                    <a:pt x="685800" y="0"/>
                  </a:moveTo>
                  <a:lnTo>
                    <a:pt x="3429000" y="0"/>
                  </a:lnTo>
                  <a:cubicBezTo>
                    <a:pt x="3807757" y="0"/>
                    <a:pt x="4114800" y="307043"/>
                    <a:pt x="4114800" y="685800"/>
                  </a:cubicBezTo>
                  <a:lnTo>
                    <a:pt x="4108399" y="749300"/>
                  </a:lnTo>
                  <a:lnTo>
                    <a:pt x="6402" y="749300"/>
                  </a:lnTo>
                  <a:lnTo>
                    <a:pt x="0" y="685800"/>
                  </a:ln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7963C9-BA23-41D8-A68E-E91D0CE39FF3}"/>
                </a:ext>
              </a:extLst>
            </p:cNvPr>
            <p:cNvSpPr/>
            <p:nvPr/>
          </p:nvSpPr>
          <p:spPr>
            <a:xfrm>
              <a:off x="1050554" y="2360896"/>
              <a:ext cx="8828206" cy="768653"/>
            </a:xfrm>
            <a:custGeom>
              <a:avLst/>
              <a:gdLst>
                <a:gd name="connsiteX0" fmla="*/ 685800 w 4114800"/>
                <a:gd name="connsiteY0" fmla="*/ 0 h 749300"/>
                <a:gd name="connsiteX1" fmla="*/ 3429000 w 4114800"/>
                <a:gd name="connsiteY1" fmla="*/ 0 h 749300"/>
                <a:gd name="connsiteX2" fmla="*/ 4114800 w 4114800"/>
                <a:gd name="connsiteY2" fmla="*/ 685800 h 749300"/>
                <a:gd name="connsiteX3" fmla="*/ 4108399 w 4114800"/>
                <a:gd name="connsiteY3" fmla="*/ 749300 h 749300"/>
                <a:gd name="connsiteX4" fmla="*/ 6402 w 4114800"/>
                <a:gd name="connsiteY4" fmla="*/ 749300 h 749300"/>
                <a:gd name="connsiteX5" fmla="*/ 0 w 4114800"/>
                <a:gd name="connsiteY5" fmla="*/ 685800 h 749300"/>
                <a:gd name="connsiteX6" fmla="*/ 685800 w 4114800"/>
                <a:gd name="connsiteY6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49300">
                  <a:moveTo>
                    <a:pt x="685800" y="0"/>
                  </a:moveTo>
                  <a:lnTo>
                    <a:pt x="3429000" y="0"/>
                  </a:lnTo>
                  <a:cubicBezTo>
                    <a:pt x="3807757" y="0"/>
                    <a:pt x="4114800" y="307043"/>
                    <a:pt x="4114800" y="685800"/>
                  </a:cubicBezTo>
                  <a:lnTo>
                    <a:pt x="4108399" y="749300"/>
                  </a:lnTo>
                  <a:lnTo>
                    <a:pt x="6402" y="749300"/>
                  </a:lnTo>
                  <a:lnTo>
                    <a:pt x="0" y="685800"/>
                  </a:ln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B636AC-2072-495A-A3C1-DD92AAAE514B}"/>
                </a:ext>
              </a:extLst>
            </p:cNvPr>
            <p:cNvSpPr/>
            <p:nvPr/>
          </p:nvSpPr>
          <p:spPr>
            <a:xfrm>
              <a:off x="632724" y="2052947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3611C4-1BAB-473C-8A35-41BE928E5239}"/>
                </a:ext>
              </a:extLst>
            </p:cNvPr>
            <p:cNvSpPr/>
            <p:nvPr/>
          </p:nvSpPr>
          <p:spPr>
            <a:xfrm>
              <a:off x="751746" y="2171970"/>
              <a:ext cx="1133554" cy="1133554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C1F94C-08FD-4795-95E7-1E54C47FD937}"/>
                </a:ext>
              </a:extLst>
            </p:cNvPr>
            <p:cNvSpPr/>
            <p:nvPr/>
          </p:nvSpPr>
          <p:spPr>
            <a:xfrm>
              <a:off x="4226814" y="4588238"/>
              <a:ext cx="658614" cy="1759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E29ECF-9961-4F71-95C7-4E033E82BC13}"/>
                </a:ext>
              </a:extLst>
            </p:cNvPr>
            <p:cNvSpPr/>
            <p:nvPr/>
          </p:nvSpPr>
          <p:spPr>
            <a:xfrm>
              <a:off x="1182479" y="3728447"/>
              <a:ext cx="9476769" cy="2549068"/>
            </a:xfrm>
            <a:custGeom>
              <a:avLst/>
              <a:gdLst>
                <a:gd name="connsiteX0" fmla="*/ 685800 w 4114800"/>
                <a:gd name="connsiteY0" fmla="*/ 0 h 749300"/>
                <a:gd name="connsiteX1" fmla="*/ 3429000 w 4114800"/>
                <a:gd name="connsiteY1" fmla="*/ 0 h 749300"/>
                <a:gd name="connsiteX2" fmla="*/ 4114800 w 4114800"/>
                <a:gd name="connsiteY2" fmla="*/ 685800 h 749300"/>
                <a:gd name="connsiteX3" fmla="*/ 4108399 w 4114800"/>
                <a:gd name="connsiteY3" fmla="*/ 749300 h 749300"/>
                <a:gd name="connsiteX4" fmla="*/ 6402 w 4114800"/>
                <a:gd name="connsiteY4" fmla="*/ 749300 h 749300"/>
                <a:gd name="connsiteX5" fmla="*/ 0 w 4114800"/>
                <a:gd name="connsiteY5" fmla="*/ 685800 h 749300"/>
                <a:gd name="connsiteX6" fmla="*/ 685800 w 4114800"/>
                <a:gd name="connsiteY6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49300">
                  <a:moveTo>
                    <a:pt x="685800" y="0"/>
                  </a:moveTo>
                  <a:lnTo>
                    <a:pt x="3429000" y="0"/>
                  </a:lnTo>
                  <a:cubicBezTo>
                    <a:pt x="3807757" y="0"/>
                    <a:pt x="4114800" y="307043"/>
                    <a:pt x="4114800" y="685800"/>
                  </a:cubicBezTo>
                  <a:lnTo>
                    <a:pt x="4108399" y="749300"/>
                  </a:lnTo>
                  <a:lnTo>
                    <a:pt x="6402" y="749300"/>
                  </a:lnTo>
                  <a:lnTo>
                    <a:pt x="0" y="685800"/>
                  </a:ln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848736-67F1-4975-BEF1-395FA69FE5D7}"/>
                </a:ext>
              </a:extLst>
            </p:cNvPr>
            <p:cNvSpPr/>
            <p:nvPr/>
          </p:nvSpPr>
          <p:spPr>
            <a:xfrm>
              <a:off x="1152940" y="3807796"/>
              <a:ext cx="9290649" cy="2350265"/>
            </a:xfrm>
            <a:custGeom>
              <a:avLst/>
              <a:gdLst>
                <a:gd name="connsiteX0" fmla="*/ 685800 w 4114800"/>
                <a:gd name="connsiteY0" fmla="*/ 0 h 749300"/>
                <a:gd name="connsiteX1" fmla="*/ 3429000 w 4114800"/>
                <a:gd name="connsiteY1" fmla="*/ 0 h 749300"/>
                <a:gd name="connsiteX2" fmla="*/ 4114800 w 4114800"/>
                <a:gd name="connsiteY2" fmla="*/ 685800 h 749300"/>
                <a:gd name="connsiteX3" fmla="*/ 4108399 w 4114800"/>
                <a:gd name="connsiteY3" fmla="*/ 749300 h 749300"/>
                <a:gd name="connsiteX4" fmla="*/ 6402 w 4114800"/>
                <a:gd name="connsiteY4" fmla="*/ 749300 h 749300"/>
                <a:gd name="connsiteX5" fmla="*/ 0 w 4114800"/>
                <a:gd name="connsiteY5" fmla="*/ 685800 h 749300"/>
                <a:gd name="connsiteX6" fmla="*/ 685800 w 4114800"/>
                <a:gd name="connsiteY6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49300">
                  <a:moveTo>
                    <a:pt x="685800" y="0"/>
                  </a:moveTo>
                  <a:lnTo>
                    <a:pt x="3429000" y="0"/>
                  </a:lnTo>
                  <a:cubicBezTo>
                    <a:pt x="3807757" y="0"/>
                    <a:pt x="4114800" y="307043"/>
                    <a:pt x="4114800" y="685800"/>
                  </a:cubicBezTo>
                  <a:lnTo>
                    <a:pt x="4108399" y="749300"/>
                  </a:lnTo>
                  <a:lnTo>
                    <a:pt x="6402" y="749300"/>
                  </a:lnTo>
                  <a:lnTo>
                    <a:pt x="0" y="685800"/>
                  </a:ln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11128F8-E345-4D89-9158-5AC49DDEFAB9}"/>
                </a:ext>
              </a:extLst>
            </p:cNvPr>
            <p:cNvSpPr/>
            <p:nvPr/>
          </p:nvSpPr>
          <p:spPr>
            <a:xfrm>
              <a:off x="764650" y="3499848"/>
              <a:ext cx="1371600" cy="137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F5D22A9-1A49-4ECC-88DA-18B5CA16EA78}"/>
                </a:ext>
              </a:extLst>
            </p:cNvPr>
            <p:cNvSpPr/>
            <p:nvPr/>
          </p:nvSpPr>
          <p:spPr>
            <a:xfrm>
              <a:off x="883672" y="3618871"/>
              <a:ext cx="1133554" cy="1133554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DE8682-087E-4EEA-A3CF-368ADCA4B453}"/>
                </a:ext>
              </a:extLst>
            </p:cNvPr>
            <p:cNvSpPr/>
            <p:nvPr/>
          </p:nvSpPr>
          <p:spPr>
            <a:xfrm>
              <a:off x="2169218" y="820500"/>
              <a:ext cx="717019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Objective Of This Course </a:t>
              </a:r>
              <a:endParaRPr lang="en-US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Preparing Students For Placement and Industry Ready Resource 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0A23D-7306-4CF3-AC9F-0FFAC60C80CA}"/>
                </a:ext>
              </a:extLst>
            </p:cNvPr>
            <p:cNvSpPr/>
            <p:nvPr/>
          </p:nvSpPr>
          <p:spPr>
            <a:xfrm>
              <a:off x="2169218" y="3847093"/>
              <a:ext cx="7709542" cy="2233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Outcomes of this Course </a:t>
              </a:r>
            </a:p>
            <a:p>
              <a:pPr marL="457200" indent="-457200">
                <a:spcBef>
                  <a:spcPts val="600"/>
                </a:spcBef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Can Join As Java Backend Developer</a:t>
              </a:r>
            </a:p>
            <a:p>
              <a:pPr marL="457200" indent="-457200">
                <a:spcBef>
                  <a:spcPts val="600"/>
                </a:spcBef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Can Join As Frontend Developer</a:t>
              </a:r>
            </a:p>
            <a:p>
              <a:pPr marL="457200" indent="-457200">
                <a:spcBef>
                  <a:spcPts val="600"/>
                </a:spcBef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Can Join As Full stack Developer </a:t>
              </a:r>
            </a:p>
            <a:p>
              <a:pPr marL="457200" indent="-457200">
                <a:spcBef>
                  <a:spcPts val="600"/>
                </a:spcBef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Can Join As Node  developer </a:t>
              </a:r>
            </a:p>
            <a:p>
              <a:pPr marL="457200" indent="-457200">
                <a:spcBef>
                  <a:spcPts val="600"/>
                </a:spcBef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Can Join As SAP Fury Developer </a:t>
              </a:r>
              <a:r>
                <a:rPr lang="en-US" sz="2000" dirty="0" err="1">
                  <a:solidFill>
                    <a:srgbClr val="000000"/>
                  </a:solidFill>
                  <a:latin typeface="Georgia Pro Light" panose="02040302050405020303" pitchFamily="18" charset="0"/>
                </a:rPr>
                <a:t>etc</a:t>
              </a: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0813F6-2B49-4D99-BE5E-760A76321BEE}"/>
                </a:ext>
              </a:extLst>
            </p:cNvPr>
            <p:cNvSpPr/>
            <p:nvPr/>
          </p:nvSpPr>
          <p:spPr>
            <a:xfrm>
              <a:off x="2184106" y="2333797"/>
              <a:ext cx="7327829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Georgia" panose="02040502050405020303" pitchFamily="18" charset="0"/>
                </a:rPr>
                <a:t>Prerequisite Qualification 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Georgia" panose="02040502050405020303" pitchFamily="18" charset="0"/>
                </a:rPr>
                <a:t>Engineering(Any Branch)</a:t>
              </a:r>
              <a:r>
                <a:rPr lang="en-US" sz="2000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,</a:t>
              </a:r>
              <a:r>
                <a:rPr lang="en-US" sz="2000" b="1" dirty="0">
                  <a:solidFill>
                    <a:srgbClr val="000000"/>
                  </a:solidFill>
                  <a:latin typeface="Georgia Pro Light" panose="02040302050405020303" pitchFamily="18" charset="0"/>
                </a:rPr>
                <a:t>MCA,MCS,Msc,BCA/BCS</a:t>
              </a:r>
              <a:endParaRPr lang="en-US" sz="2000" dirty="0">
                <a:solidFill>
                  <a:srgbClr val="000000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388737-1487-4447-A17B-D9A94BAEED8C}"/>
                </a:ext>
              </a:extLst>
            </p:cNvPr>
            <p:cNvSpPr/>
            <p:nvPr/>
          </p:nvSpPr>
          <p:spPr>
            <a:xfrm>
              <a:off x="3996267" y="5360392"/>
              <a:ext cx="20246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sz="1100" dirty="0">
                <a:solidFill>
                  <a:srgbClr val="000000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1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A139260-63FE-777B-440E-0F39877CCF88}"/>
              </a:ext>
            </a:extLst>
          </p:cNvPr>
          <p:cNvGrpSpPr/>
          <p:nvPr/>
        </p:nvGrpSpPr>
        <p:grpSpPr>
          <a:xfrm>
            <a:off x="366273" y="667748"/>
            <a:ext cx="8369431" cy="5522504"/>
            <a:chOff x="366273" y="1099750"/>
            <a:chExt cx="8369431" cy="552250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F24E9BC-CCC7-8422-0D2F-F74368394EEC}"/>
                </a:ext>
              </a:extLst>
            </p:cNvPr>
            <p:cNvSpPr/>
            <p:nvPr/>
          </p:nvSpPr>
          <p:spPr>
            <a:xfrm>
              <a:off x="5441088" y="6101211"/>
              <a:ext cx="857131" cy="521043"/>
            </a:xfrm>
            <a:custGeom>
              <a:avLst/>
              <a:gdLst>
                <a:gd name="connsiteX0" fmla="*/ 535880 w 857131"/>
                <a:gd name="connsiteY0" fmla="*/ 521043 h 521043"/>
                <a:gd name="connsiteX1" fmla="*/ 857131 w 857131"/>
                <a:gd name="connsiteY1" fmla="*/ 146732 h 521043"/>
                <a:gd name="connsiteX2" fmla="*/ 0 w 857131"/>
                <a:gd name="connsiteY2" fmla="*/ 0 h 521043"/>
                <a:gd name="connsiteX3" fmla="*/ 535880 w 857131"/>
                <a:gd name="connsiteY3" fmla="*/ 521043 h 52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131" h="521043">
                  <a:moveTo>
                    <a:pt x="535880" y="521043"/>
                  </a:moveTo>
                  <a:lnTo>
                    <a:pt x="857131" y="146732"/>
                  </a:lnTo>
                  <a:lnTo>
                    <a:pt x="0" y="0"/>
                  </a:lnTo>
                  <a:lnTo>
                    <a:pt x="535880" y="521043"/>
                  </a:lnTo>
                  <a:close/>
                </a:path>
              </a:pathLst>
            </a:custGeom>
            <a:solidFill>
              <a:srgbClr val="654584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F88DCC-6896-3FCB-F171-51C56DC15B28}"/>
                </a:ext>
              </a:extLst>
            </p:cNvPr>
            <p:cNvSpPr/>
            <p:nvPr/>
          </p:nvSpPr>
          <p:spPr>
            <a:xfrm>
              <a:off x="5106132" y="5531634"/>
              <a:ext cx="3629572" cy="940618"/>
            </a:xfrm>
            <a:custGeom>
              <a:avLst/>
              <a:gdLst>
                <a:gd name="connsiteX0" fmla="*/ 3629531 w 3629572"/>
                <a:gd name="connsiteY0" fmla="*/ 470342 h 940618"/>
                <a:gd name="connsiteX1" fmla="*/ 3159284 w 3629572"/>
                <a:gd name="connsiteY1" fmla="*/ 940588 h 940618"/>
                <a:gd name="connsiteX2" fmla="*/ 658931 w 3629572"/>
                <a:gd name="connsiteY2" fmla="*/ 940588 h 940618"/>
                <a:gd name="connsiteX3" fmla="*/ -42 w 3629572"/>
                <a:gd name="connsiteY3" fmla="*/ 470342 h 940618"/>
                <a:gd name="connsiteX4" fmla="*/ 23219 w 3629572"/>
                <a:gd name="connsiteY4" fmla="*/ 470342 h 940618"/>
                <a:gd name="connsiteX5" fmla="*/ 391872 w 3629572"/>
                <a:gd name="connsiteY5" fmla="*/ -30 h 940618"/>
                <a:gd name="connsiteX6" fmla="*/ 3159284 w 3629572"/>
                <a:gd name="connsiteY6" fmla="*/ -30 h 940618"/>
                <a:gd name="connsiteX7" fmla="*/ 3629531 w 3629572"/>
                <a:gd name="connsiteY7" fmla="*/ 470216 h 940618"/>
                <a:gd name="connsiteX8" fmla="*/ 3629531 w 3629572"/>
                <a:gd name="connsiteY8" fmla="*/ 470342 h 9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572" h="940618">
                  <a:moveTo>
                    <a:pt x="3629531" y="470342"/>
                  </a:moveTo>
                  <a:cubicBezTo>
                    <a:pt x="3629531" y="730046"/>
                    <a:pt x="3418989" y="940588"/>
                    <a:pt x="3159284" y="940588"/>
                  </a:cubicBezTo>
                  <a:lnTo>
                    <a:pt x="658931" y="940588"/>
                  </a:lnTo>
                  <a:cubicBezTo>
                    <a:pt x="399164" y="940588"/>
                    <a:pt x="-42" y="729983"/>
                    <a:pt x="-42" y="470342"/>
                  </a:cubicBezTo>
                  <a:lnTo>
                    <a:pt x="23219" y="470342"/>
                  </a:lnTo>
                  <a:cubicBezTo>
                    <a:pt x="23219" y="210575"/>
                    <a:pt x="132105" y="-30"/>
                    <a:pt x="391872" y="-30"/>
                  </a:cubicBezTo>
                  <a:lnTo>
                    <a:pt x="3159284" y="-30"/>
                  </a:lnTo>
                  <a:cubicBezTo>
                    <a:pt x="3418989" y="-30"/>
                    <a:pt x="3629531" y="210512"/>
                    <a:pt x="3629531" y="470216"/>
                  </a:cubicBezTo>
                  <a:cubicBezTo>
                    <a:pt x="3629531" y="470254"/>
                    <a:pt x="3629531" y="470304"/>
                    <a:pt x="3629531" y="470342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944CD0-1D72-3682-5446-19472882C9F7}"/>
                </a:ext>
              </a:extLst>
            </p:cNvPr>
            <p:cNvSpPr/>
            <p:nvPr/>
          </p:nvSpPr>
          <p:spPr>
            <a:xfrm>
              <a:off x="8265458" y="5607326"/>
              <a:ext cx="394680" cy="789360"/>
            </a:xfrm>
            <a:custGeom>
              <a:avLst/>
              <a:gdLst>
                <a:gd name="connsiteX0" fmla="*/ -42 w 394680"/>
                <a:gd name="connsiteY0" fmla="*/ -30 h 789360"/>
                <a:gd name="connsiteX1" fmla="*/ 394638 w 394680"/>
                <a:gd name="connsiteY1" fmla="*/ 394649 h 789360"/>
                <a:gd name="connsiteX2" fmla="*/ -42 w 394680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80" h="789360">
                  <a:moveTo>
                    <a:pt x="-42" y="-30"/>
                  </a:moveTo>
                  <a:cubicBezTo>
                    <a:pt x="217931" y="-30"/>
                    <a:pt x="394638" y="176676"/>
                    <a:pt x="394638" y="394649"/>
                  </a:cubicBezTo>
                  <a:cubicBezTo>
                    <a:pt x="394638" y="612623"/>
                    <a:pt x="217931" y="789330"/>
                    <a:pt x="-42" y="789330"/>
                  </a:cubicBezTo>
                </a:path>
              </a:pathLst>
            </a:custGeom>
            <a:solidFill>
              <a:schemeClr val="accent6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458908-513A-56EE-9D93-B4351F980F4C}"/>
                </a:ext>
              </a:extLst>
            </p:cNvPr>
            <p:cNvSpPr/>
            <p:nvPr/>
          </p:nvSpPr>
          <p:spPr>
            <a:xfrm>
              <a:off x="4673181" y="5467635"/>
              <a:ext cx="1303535" cy="1154618"/>
            </a:xfrm>
            <a:custGeom>
              <a:avLst/>
              <a:gdLst>
                <a:gd name="connsiteX0" fmla="*/ 808226 w 1303535"/>
                <a:gd name="connsiteY0" fmla="*/ -30 h 1154618"/>
                <a:gd name="connsiteX1" fmla="*/ 297619 w 1303535"/>
                <a:gd name="connsiteY1" fmla="*/ -30 h 1154618"/>
                <a:gd name="connsiteX2" fmla="*/ 257 w 1303535"/>
                <a:gd name="connsiteY2" fmla="*/ 577342 h 1154618"/>
                <a:gd name="connsiteX3" fmla="*/ 297619 w 1303535"/>
                <a:gd name="connsiteY3" fmla="*/ 1154588 h 1154618"/>
                <a:gd name="connsiteX4" fmla="*/ 1303493 w 1303535"/>
                <a:gd name="connsiteY4" fmla="*/ 1154588 h 115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35" h="1154618">
                  <a:moveTo>
                    <a:pt x="808226" y="-30"/>
                  </a:moveTo>
                  <a:lnTo>
                    <a:pt x="297619" y="-30"/>
                  </a:lnTo>
                  <a:cubicBezTo>
                    <a:pt x="-21118" y="-30"/>
                    <a:pt x="257" y="258479"/>
                    <a:pt x="257" y="577342"/>
                  </a:cubicBezTo>
                  <a:cubicBezTo>
                    <a:pt x="257" y="896204"/>
                    <a:pt x="-21118" y="1154588"/>
                    <a:pt x="297619" y="1154588"/>
                  </a:cubicBezTo>
                  <a:lnTo>
                    <a:pt x="1303493" y="1154588"/>
                  </a:lnTo>
                  <a:close/>
                </a:path>
              </a:pathLst>
            </a:custGeom>
            <a:solidFill>
              <a:schemeClr val="accent6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6691-1181-ECE6-0E37-FF3C424F5429}"/>
                </a:ext>
              </a:extLst>
            </p:cNvPr>
            <p:cNvSpPr/>
            <p:nvPr/>
          </p:nvSpPr>
          <p:spPr>
            <a:xfrm>
              <a:off x="4673181" y="5467635"/>
              <a:ext cx="1198044" cy="1154618"/>
            </a:xfrm>
            <a:custGeom>
              <a:avLst/>
              <a:gdLst>
                <a:gd name="connsiteX0" fmla="*/ 702609 w 1198044"/>
                <a:gd name="connsiteY0" fmla="*/ -30 h 1154618"/>
                <a:gd name="connsiteX1" fmla="*/ 297619 w 1198044"/>
                <a:gd name="connsiteY1" fmla="*/ -30 h 1154618"/>
                <a:gd name="connsiteX2" fmla="*/ 257 w 1198044"/>
                <a:gd name="connsiteY2" fmla="*/ 577342 h 1154618"/>
                <a:gd name="connsiteX3" fmla="*/ 297619 w 1198044"/>
                <a:gd name="connsiteY3" fmla="*/ 1154588 h 1154618"/>
                <a:gd name="connsiteX4" fmla="*/ 1198002 w 1198044"/>
                <a:gd name="connsiteY4" fmla="*/ 1154588 h 115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044" h="1154618">
                  <a:moveTo>
                    <a:pt x="702609" y="-30"/>
                  </a:moveTo>
                  <a:lnTo>
                    <a:pt x="297619" y="-30"/>
                  </a:lnTo>
                  <a:cubicBezTo>
                    <a:pt x="-21118" y="-30"/>
                    <a:pt x="257" y="258479"/>
                    <a:pt x="257" y="577342"/>
                  </a:cubicBezTo>
                  <a:cubicBezTo>
                    <a:pt x="257" y="896204"/>
                    <a:pt x="-21118" y="1154588"/>
                    <a:pt x="297619" y="1154588"/>
                  </a:cubicBezTo>
                  <a:lnTo>
                    <a:pt x="1198002" y="1154588"/>
                  </a:lnTo>
                  <a:close/>
                </a:path>
              </a:pathLst>
            </a:custGeom>
            <a:solidFill>
              <a:schemeClr val="accent6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08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C23F9E-C823-C656-90A5-3207272DEAA0}"/>
                </a:ext>
              </a:extLst>
            </p:cNvPr>
            <p:cNvSpPr/>
            <p:nvPr/>
          </p:nvSpPr>
          <p:spPr>
            <a:xfrm>
              <a:off x="5441088" y="4645207"/>
              <a:ext cx="857131" cy="521043"/>
            </a:xfrm>
            <a:custGeom>
              <a:avLst/>
              <a:gdLst>
                <a:gd name="connsiteX0" fmla="*/ 535880 w 857131"/>
                <a:gd name="connsiteY0" fmla="*/ 521043 h 521043"/>
                <a:gd name="connsiteX1" fmla="*/ 857131 w 857131"/>
                <a:gd name="connsiteY1" fmla="*/ 146732 h 521043"/>
                <a:gd name="connsiteX2" fmla="*/ 0 w 857131"/>
                <a:gd name="connsiteY2" fmla="*/ 0 h 521043"/>
                <a:gd name="connsiteX3" fmla="*/ 535880 w 857131"/>
                <a:gd name="connsiteY3" fmla="*/ 521043 h 52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131" h="521043">
                  <a:moveTo>
                    <a:pt x="535880" y="521043"/>
                  </a:moveTo>
                  <a:lnTo>
                    <a:pt x="857131" y="146732"/>
                  </a:lnTo>
                  <a:lnTo>
                    <a:pt x="0" y="0"/>
                  </a:lnTo>
                  <a:lnTo>
                    <a:pt x="535880" y="521043"/>
                  </a:lnTo>
                  <a:close/>
                </a:path>
              </a:pathLst>
            </a:custGeom>
            <a:solidFill>
              <a:srgbClr val="B74F79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103707-5023-CA0C-406A-DCF569699534}"/>
                </a:ext>
              </a:extLst>
            </p:cNvPr>
            <p:cNvSpPr/>
            <p:nvPr/>
          </p:nvSpPr>
          <p:spPr>
            <a:xfrm>
              <a:off x="5106132" y="4075631"/>
              <a:ext cx="3629572" cy="940618"/>
            </a:xfrm>
            <a:custGeom>
              <a:avLst/>
              <a:gdLst>
                <a:gd name="connsiteX0" fmla="*/ 3629531 w 3629572"/>
                <a:gd name="connsiteY0" fmla="*/ 470342 h 940618"/>
                <a:gd name="connsiteX1" fmla="*/ 3159536 w 3629572"/>
                <a:gd name="connsiteY1" fmla="*/ 940588 h 940618"/>
                <a:gd name="connsiteX2" fmla="*/ 3159284 w 3629572"/>
                <a:gd name="connsiteY2" fmla="*/ 940588 h 940618"/>
                <a:gd name="connsiteX3" fmla="*/ 658931 w 3629572"/>
                <a:gd name="connsiteY3" fmla="*/ 940588 h 940618"/>
                <a:gd name="connsiteX4" fmla="*/ -42 w 3629572"/>
                <a:gd name="connsiteY4" fmla="*/ 470342 h 940618"/>
                <a:gd name="connsiteX5" fmla="*/ 23219 w 3629572"/>
                <a:gd name="connsiteY5" fmla="*/ 470342 h 940618"/>
                <a:gd name="connsiteX6" fmla="*/ 391872 w 3629572"/>
                <a:gd name="connsiteY6" fmla="*/ -30 h 940618"/>
                <a:gd name="connsiteX7" fmla="*/ 3159284 w 3629572"/>
                <a:gd name="connsiteY7" fmla="*/ -30 h 940618"/>
                <a:gd name="connsiteX8" fmla="*/ 3629531 w 3629572"/>
                <a:gd name="connsiteY8" fmla="*/ 470216 h 940618"/>
                <a:gd name="connsiteX9" fmla="*/ 3629531 w 3629572"/>
                <a:gd name="connsiteY9" fmla="*/ 470342 h 9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29572" h="940618">
                  <a:moveTo>
                    <a:pt x="3629531" y="470342"/>
                  </a:moveTo>
                  <a:cubicBezTo>
                    <a:pt x="3629606" y="729983"/>
                    <a:pt x="3419178" y="940513"/>
                    <a:pt x="3159536" y="940588"/>
                  </a:cubicBezTo>
                  <a:cubicBezTo>
                    <a:pt x="3159448" y="940588"/>
                    <a:pt x="3159372" y="940588"/>
                    <a:pt x="3159284" y="940588"/>
                  </a:cubicBezTo>
                  <a:lnTo>
                    <a:pt x="658931" y="940588"/>
                  </a:lnTo>
                  <a:cubicBezTo>
                    <a:pt x="399164" y="940588"/>
                    <a:pt x="-42" y="730109"/>
                    <a:pt x="-42" y="470342"/>
                  </a:cubicBezTo>
                  <a:lnTo>
                    <a:pt x="23219" y="470342"/>
                  </a:lnTo>
                  <a:cubicBezTo>
                    <a:pt x="23219" y="210575"/>
                    <a:pt x="132105" y="-30"/>
                    <a:pt x="391872" y="-30"/>
                  </a:cubicBezTo>
                  <a:lnTo>
                    <a:pt x="3159284" y="-30"/>
                  </a:lnTo>
                  <a:cubicBezTo>
                    <a:pt x="3418989" y="-30"/>
                    <a:pt x="3629531" y="210512"/>
                    <a:pt x="3629531" y="470216"/>
                  </a:cubicBezTo>
                  <a:cubicBezTo>
                    <a:pt x="3629531" y="470254"/>
                    <a:pt x="3629531" y="470304"/>
                    <a:pt x="3629531" y="470342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392C5BC-F721-2308-38F2-B33E1F7CD48F}"/>
                </a:ext>
              </a:extLst>
            </p:cNvPr>
            <p:cNvSpPr/>
            <p:nvPr/>
          </p:nvSpPr>
          <p:spPr>
            <a:xfrm>
              <a:off x="8265458" y="4151323"/>
              <a:ext cx="394680" cy="789360"/>
            </a:xfrm>
            <a:custGeom>
              <a:avLst/>
              <a:gdLst>
                <a:gd name="connsiteX0" fmla="*/ -42 w 394680"/>
                <a:gd name="connsiteY0" fmla="*/ -30 h 789360"/>
                <a:gd name="connsiteX1" fmla="*/ 394638 w 394680"/>
                <a:gd name="connsiteY1" fmla="*/ 394650 h 789360"/>
                <a:gd name="connsiteX2" fmla="*/ -42 w 394680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80" h="789360">
                  <a:moveTo>
                    <a:pt x="-42" y="-30"/>
                  </a:moveTo>
                  <a:cubicBezTo>
                    <a:pt x="217931" y="-30"/>
                    <a:pt x="394638" y="176677"/>
                    <a:pt x="394638" y="394650"/>
                  </a:cubicBezTo>
                  <a:cubicBezTo>
                    <a:pt x="394638" y="612623"/>
                    <a:pt x="217931" y="789330"/>
                    <a:pt x="-42" y="789330"/>
                  </a:cubicBezTo>
                </a:path>
              </a:pathLst>
            </a:custGeom>
            <a:solidFill>
              <a:schemeClr val="accent5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BF3581-CBC6-3062-D28C-71D065BAD26A}"/>
                </a:ext>
              </a:extLst>
            </p:cNvPr>
            <p:cNvSpPr/>
            <p:nvPr/>
          </p:nvSpPr>
          <p:spPr>
            <a:xfrm>
              <a:off x="4673181" y="4011883"/>
              <a:ext cx="1303535" cy="1154492"/>
            </a:xfrm>
            <a:custGeom>
              <a:avLst/>
              <a:gdLst>
                <a:gd name="connsiteX0" fmla="*/ 808226 w 1303535"/>
                <a:gd name="connsiteY0" fmla="*/ -30 h 1154492"/>
                <a:gd name="connsiteX1" fmla="*/ 297619 w 1303535"/>
                <a:gd name="connsiteY1" fmla="*/ -30 h 1154492"/>
                <a:gd name="connsiteX2" fmla="*/ 257 w 1303535"/>
                <a:gd name="connsiteY2" fmla="*/ 577216 h 1154492"/>
                <a:gd name="connsiteX3" fmla="*/ 297619 w 1303535"/>
                <a:gd name="connsiteY3" fmla="*/ 1154462 h 1154492"/>
                <a:gd name="connsiteX4" fmla="*/ 1303493 w 1303535"/>
                <a:gd name="connsiteY4" fmla="*/ 1154462 h 11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35" h="1154492">
                  <a:moveTo>
                    <a:pt x="808226" y="-30"/>
                  </a:moveTo>
                  <a:lnTo>
                    <a:pt x="297619" y="-30"/>
                  </a:lnTo>
                  <a:cubicBezTo>
                    <a:pt x="-21118" y="-30"/>
                    <a:pt x="257" y="258354"/>
                    <a:pt x="257" y="577216"/>
                  </a:cubicBezTo>
                  <a:cubicBezTo>
                    <a:pt x="257" y="896078"/>
                    <a:pt x="-21118" y="1154462"/>
                    <a:pt x="297619" y="1154462"/>
                  </a:cubicBezTo>
                  <a:lnTo>
                    <a:pt x="1303493" y="1154462"/>
                  </a:lnTo>
                  <a:close/>
                </a:path>
              </a:pathLst>
            </a:custGeom>
            <a:solidFill>
              <a:schemeClr val="accent5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4422E8-06C8-DD38-880C-BD83891D7CB5}"/>
                </a:ext>
              </a:extLst>
            </p:cNvPr>
            <p:cNvSpPr/>
            <p:nvPr/>
          </p:nvSpPr>
          <p:spPr>
            <a:xfrm>
              <a:off x="4673181" y="4011883"/>
              <a:ext cx="1198044" cy="1154492"/>
            </a:xfrm>
            <a:custGeom>
              <a:avLst/>
              <a:gdLst>
                <a:gd name="connsiteX0" fmla="*/ 702609 w 1198044"/>
                <a:gd name="connsiteY0" fmla="*/ -30 h 1154492"/>
                <a:gd name="connsiteX1" fmla="*/ 297619 w 1198044"/>
                <a:gd name="connsiteY1" fmla="*/ -30 h 1154492"/>
                <a:gd name="connsiteX2" fmla="*/ 257 w 1198044"/>
                <a:gd name="connsiteY2" fmla="*/ 577216 h 1154492"/>
                <a:gd name="connsiteX3" fmla="*/ 297619 w 1198044"/>
                <a:gd name="connsiteY3" fmla="*/ 1154462 h 1154492"/>
                <a:gd name="connsiteX4" fmla="*/ 1198002 w 1198044"/>
                <a:gd name="connsiteY4" fmla="*/ 1154462 h 11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044" h="1154492">
                  <a:moveTo>
                    <a:pt x="702609" y="-30"/>
                  </a:moveTo>
                  <a:lnTo>
                    <a:pt x="297619" y="-30"/>
                  </a:lnTo>
                  <a:cubicBezTo>
                    <a:pt x="-21118" y="-30"/>
                    <a:pt x="257" y="258354"/>
                    <a:pt x="257" y="577216"/>
                  </a:cubicBezTo>
                  <a:cubicBezTo>
                    <a:pt x="257" y="896078"/>
                    <a:pt x="-21118" y="1154462"/>
                    <a:pt x="297619" y="1154462"/>
                  </a:cubicBezTo>
                  <a:lnTo>
                    <a:pt x="1198002" y="1154462"/>
                  </a:lnTo>
                  <a:close/>
                </a:path>
              </a:pathLst>
            </a:custGeom>
            <a:solidFill>
              <a:schemeClr val="accent5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07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E034DF-7926-47DA-B95A-A1A067EDE751}"/>
                </a:ext>
              </a:extLst>
            </p:cNvPr>
            <p:cNvSpPr/>
            <p:nvPr/>
          </p:nvSpPr>
          <p:spPr>
            <a:xfrm>
              <a:off x="5441088" y="3189203"/>
              <a:ext cx="857131" cy="521043"/>
            </a:xfrm>
            <a:custGeom>
              <a:avLst/>
              <a:gdLst>
                <a:gd name="connsiteX0" fmla="*/ 535880 w 857131"/>
                <a:gd name="connsiteY0" fmla="*/ 521043 h 521043"/>
                <a:gd name="connsiteX1" fmla="*/ 857131 w 857131"/>
                <a:gd name="connsiteY1" fmla="*/ 146732 h 521043"/>
                <a:gd name="connsiteX2" fmla="*/ 0 w 857131"/>
                <a:gd name="connsiteY2" fmla="*/ 0 h 521043"/>
                <a:gd name="connsiteX3" fmla="*/ 535880 w 857131"/>
                <a:gd name="connsiteY3" fmla="*/ 521043 h 52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131" h="521043">
                  <a:moveTo>
                    <a:pt x="535880" y="521043"/>
                  </a:moveTo>
                  <a:lnTo>
                    <a:pt x="857131" y="146732"/>
                  </a:lnTo>
                  <a:lnTo>
                    <a:pt x="0" y="0"/>
                  </a:lnTo>
                  <a:lnTo>
                    <a:pt x="535880" y="521043"/>
                  </a:lnTo>
                  <a:close/>
                </a:path>
              </a:pathLst>
            </a:custGeom>
            <a:solidFill>
              <a:srgbClr val="B23248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C9C63D-F422-C7F9-7E16-70355DA21D91}"/>
                </a:ext>
              </a:extLst>
            </p:cNvPr>
            <p:cNvSpPr/>
            <p:nvPr/>
          </p:nvSpPr>
          <p:spPr>
            <a:xfrm>
              <a:off x="5106132" y="2619753"/>
              <a:ext cx="3629572" cy="940492"/>
            </a:xfrm>
            <a:custGeom>
              <a:avLst/>
              <a:gdLst>
                <a:gd name="connsiteX0" fmla="*/ 3629531 w 3629572"/>
                <a:gd name="connsiteY0" fmla="*/ 470216 h 940492"/>
                <a:gd name="connsiteX1" fmla="*/ 3159536 w 3629572"/>
                <a:gd name="connsiteY1" fmla="*/ 940462 h 940492"/>
                <a:gd name="connsiteX2" fmla="*/ 3159284 w 3629572"/>
                <a:gd name="connsiteY2" fmla="*/ 940462 h 940492"/>
                <a:gd name="connsiteX3" fmla="*/ 658931 w 3629572"/>
                <a:gd name="connsiteY3" fmla="*/ 940462 h 940492"/>
                <a:gd name="connsiteX4" fmla="*/ -42 w 3629572"/>
                <a:gd name="connsiteY4" fmla="*/ 470216 h 940492"/>
                <a:gd name="connsiteX5" fmla="*/ 23219 w 3629572"/>
                <a:gd name="connsiteY5" fmla="*/ 470216 h 940492"/>
                <a:gd name="connsiteX6" fmla="*/ 391872 w 3629572"/>
                <a:gd name="connsiteY6" fmla="*/ -30 h 940492"/>
                <a:gd name="connsiteX7" fmla="*/ 3159284 w 3629572"/>
                <a:gd name="connsiteY7" fmla="*/ -30 h 940492"/>
                <a:gd name="connsiteX8" fmla="*/ 3629531 w 3629572"/>
                <a:gd name="connsiteY8" fmla="*/ 469965 h 940492"/>
                <a:gd name="connsiteX9" fmla="*/ 3629531 w 3629572"/>
                <a:gd name="connsiteY9" fmla="*/ 470216 h 94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29572" h="940492">
                  <a:moveTo>
                    <a:pt x="3629531" y="470216"/>
                  </a:moveTo>
                  <a:cubicBezTo>
                    <a:pt x="3629606" y="729857"/>
                    <a:pt x="3419178" y="940387"/>
                    <a:pt x="3159536" y="940462"/>
                  </a:cubicBezTo>
                  <a:cubicBezTo>
                    <a:pt x="3159448" y="940462"/>
                    <a:pt x="3159372" y="940462"/>
                    <a:pt x="3159284" y="940462"/>
                  </a:cubicBezTo>
                  <a:lnTo>
                    <a:pt x="658931" y="940462"/>
                  </a:lnTo>
                  <a:cubicBezTo>
                    <a:pt x="399164" y="940462"/>
                    <a:pt x="-42" y="729983"/>
                    <a:pt x="-42" y="470216"/>
                  </a:cubicBezTo>
                  <a:lnTo>
                    <a:pt x="23219" y="470216"/>
                  </a:lnTo>
                  <a:cubicBezTo>
                    <a:pt x="23219" y="210449"/>
                    <a:pt x="132105" y="-30"/>
                    <a:pt x="391872" y="-30"/>
                  </a:cubicBezTo>
                  <a:lnTo>
                    <a:pt x="3159284" y="-30"/>
                  </a:lnTo>
                  <a:cubicBezTo>
                    <a:pt x="3418926" y="-106"/>
                    <a:pt x="3629456" y="210323"/>
                    <a:pt x="3629531" y="469965"/>
                  </a:cubicBezTo>
                  <a:cubicBezTo>
                    <a:pt x="3629531" y="470053"/>
                    <a:pt x="3629531" y="470128"/>
                    <a:pt x="3629531" y="470216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64AB7A-E9EC-4279-BB62-89DDA4D88769}"/>
                </a:ext>
              </a:extLst>
            </p:cNvPr>
            <p:cNvSpPr/>
            <p:nvPr/>
          </p:nvSpPr>
          <p:spPr>
            <a:xfrm>
              <a:off x="8265458" y="2695319"/>
              <a:ext cx="394680" cy="789360"/>
            </a:xfrm>
            <a:custGeom>
              <a:avLst/>
              <a:gdLst>
                <a:gd name="connsiteX0" fmla="*/ -42 w 394680"/>
                <a:gd name="connsiteY0" fmla="*/ -30 h 789360"/>
                <a:gd name="connsiteX1" fmla="*/ 394638 w 394680"/>
                <a:gd name="connsiteY1" fmla="*/ 394650 h 789360"/>
                <a:gd name="connsiteX2" fmla="*/ -42 w 394680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80" h="789360">
                  <a:moveTo>
                    <a:pt x="-42" y="-30"/>
                  </a:moveTo>
                  <a:cubicBezTo>
                    <a:pt x="217931" y="-30"/>
                    <a:pt x="394638" y="176677"/>
                    <a:pt x="394638" y="394650"/>
                  </a:cubicBezTo>
                  <a:cubicBezTo>
                    <a:pt x="394638" y="612623"/>
                    <a:pt x="217931" y="789330"/>
                    <a:pt x="-42" y="789330"/>
                  </a:cubicBezTo>
                </a:path>
              </a:pathLst>
            </a:custGeom>
            <a:solidFill>
              <a:schemeClr val="accent4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111BB8-8C86-9D26-00E8-530879E6EA3E}"/>
                </a:ext>
              </a:extLst>
            </p:cNvPr>
            <p:cNvSpPr/>
            <p:nvPr/>
          </p:nvSpPr>
          <p:spPr>
            <a:xfrm>
              <a:off x="4673163" y="2555754"/>
              <a:ext cx="1303554" cy="1154366"/>
            </a:xfrm>
            <a:custGeom>
              <a:avLst/>
              <a:gdLst>
                <a:gd name="connsiteX0" fmla="*/ 808245 w 1303554"/>
                <a:gd name="connsiteY0" fmla="*/ -30 h 1154366"/>
                <a:gd name="connsiteX1" fmla="*/ 297638 w 1303554"/>
                <a:gd name="connsiteY1" fmla="*/ -30 h 1154366"/>
                <a:gd name="connsiteX2" fmla="*/ 276 w 1303554"/>
                <a:gd name="connsiteY2" fmla="*/ 577216 h 1154366"/>
                <a:gd name="connsiteX3" fmla="*/ 297638 w 1303554"/>
                <a:gd name="connsiteY3" fmla="*/ 1154337 h 1154366"/>
                <a:gd name="connsiteX4" fmla="*/ 1303512 w 1303554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54" h="1154366">
                  <a:moveTo>
                    <a:pt x="808245" y="-30"/>
                  </a:moveTo>
                  <a:lnTo>
                    <a:pt x="297638" y="-30"/>
                  </a:lnTo>
                  <a:cubicBezTo>
                    <a:pt x="-21099" y="-30"/>
                    <a:pt x="276" y="258354"/>
                    <a:pt x="276" y="577216"/>
                  </a:cubicBezTo>
                  <a:cubicBezTo>
                    <a:pt x="276" y="896078"/>
                    <a:pt x="-21602" y="1154337"/>
                    <a:pt x="297638" y="1154337"/>
                  </a:cubicBezTo>
                  <a:lnTo>
                    <a:pt x="1303512" y="1154337"/>
                  </a:lnTo>
                  <a:close/>
                </a:path>
              </a:pathLst>
            </a:custGeom>
            <a:solidFill>
              <a:schemeClr val="accent4">
                <a:alpha val="98824"/>
              </a:schemeClr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795E72-FD81-B262-4121-8C5C64514A1E}"/>
                </a:ext>
              </a:extLst>
            </p:cNvPr>
            <p:cNvSpPr/>
            <p:nvPr/>
          </p:nvSpPr>
          <p:spPr>
            <a:xfrm>
              <a:off x="4673163" y="2555754"/>
              <a:ext cx="1198063" cy="1154366"/>
            </a:xfrm>
            <a:custGeom>
              <a:avLst/>
              <a:gdLst>
                <a:gd name="connsiteX0" fmla="*/ 702628 w 1198063"/>
                <a:gd name="connsiteY0" fmla="*/ -30 h 1154366"/>
                <a:gd name="connsiteX1" fmla="*/ 297638 w 1198063"/>
                <a:gd name="connsiteY1" fmla="*/ -30 h 1154366"/>
                <a:gd name="connsiteX2" fmla="*/ 276 w 1198063"/>
                <a:gd name="connsiteY2" fmla="*/ 577216 h 1154366"/>
                <a:gd name="connsiteX3" fmla="*/ 297638 w 1198063"/>
                <a:gd name="connsiteY3" fmla="*/ 1154337 h 1154366"/>
                <a:gd name="connsiteX4" fmla="*/ 1198021 w 1198063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063" h="1154366">
                  <a:moveTo>
                    <a:pt x="702628" y="-30"/>
                  </a:moveTo>
                  <a:lnTo>
                    <a:pt x="297638" y="-30"/>
                  </a:lnTo>
                  <a:cubicBezTo>
                    <a:pt x="-21099" y="-30"/>
                    <a:pt x="276" y="258354"/>
                    <a:pt x="276" y="577216"/>
                  </a:cubicBezTo>
                  <a:cubicBezTo>
                    <a:pt x="276" y="896078"/>
                    <a:pt x="-21602" y="1154337"/>
                    <a:pt x="297638" y="1154337"/>
                  </a:cubicBezTo>
                  <a:lnTo>
                    <a:pt x="1198021" y="1154337"/>
                  </a:lnTo>
                  <a:close/>
                </a:path>
              </a:pathLst>
            </a:custGeom>
            <a:solidFill>
              <a:schemeClr val="accent4">
                <a:alpha val="98824"/>
              </a:schemeClr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06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28FDA6-8BB4-DACF-2B4F-6B2801B543B2}"/>
                </a:ext>
              </a:extLst>
            </p:cNvPr>
            <p:cNvSpPr/>
            <p:nvPr/>
          </p:nvSpPr>
          <p:spPr>
            <a:xfrm>
              <a:off x="5441088" y="1733200"/>
              <a:ext cx="857131" cy="521168"/>
            </a:xfrm>
            <a:custGeom>
              <a:avLst/>
              <a:gdLst>
                <a:gd name="connsiteX0" fmla="*/ 535880 w 857131"/>
                <a:gd name="connsiteY0" fmla="*/ 521169 h 521168"/>
                <a:gd name="connsiteX1" fmla="*/ 857131 w 857131"/>
                <a:gd name="connsiteY1" fmla="*/ 146858 h 521168"/>
                <a:gd name="connsiteX2" fmla="*/ 0 w 857131"/>
                <a:gd name="connsiteY2" fmla="*/ 0 h 521168"/>
                <a:gd name="connsiteX3" fmla="*/ 535880 w 857131"/>
                <a:gd name="connsiteY3" fmla="*/ 521169 h 52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131" h="521168">
                  <a:moveTo>
                    <a:pt x="535880" y="521169"/>
                  </a:moveTo>
                  <a:lnTo>
                    <a:pt x="857131" y="146858"/>
                  </a:lnTo>
                  <a:lnTo>
                    <a:pt x="0" y="0"/>
                  </a:lnTo>
                  <a:lnTo>
                    <a:pt x="535880" y="521169"/>
                  </a:lnTo>
                  <a:close/>
                </a:path>
              </a:pathLst>
            </a:custGeom>
            <a:solidFill>
              <a:srgbClr val="B74816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C14E05-8BC6-4A59-B442-055FDA3F9A95}"/>
                </a:ext>
              </a:extLst>
            </p:cNvPr>
            <p:cNvSpPr/>
            <p:nvPr/>
          </p:nvSpPr>
          <p:spPr>
            <a:xfrm>
              <a:off x="5106132" y="1163749"/>
              <a:ext cx="3629572" cy="940618"/>
            </a:xfrm>
            <a:custGeom>
              <a:avLst/>
              <a:gdLst>
                <a:gd name="connsiteX0" fmla="*/ 3629531 w 3629572"/>
                <a:gd name="connsiteY0" fmla="*/ 470216 h 940618"/>
                <a:gd name="connsiteX1" fmla="*/ 3159410 w 3629572"/>
                <a:gd name="connsiteY1" fmla="*/ 940588 h 940618"/>
                <a:gd name="connsiteX2" fmla="*/ 3159284 w 3629572"/>
                <a:gd name="connsiteY2" fmla="*/ 940588 h 940618"/>
                <a:gd name="connsiteX3" fmla="*/ 658931 w 3629572"/>
                <a:gd name="connsiteY3" fmla="*/ 940588 h 940618"/>
                <a:gd name="connsiteX4" fmla="*/ -42 w 3629572"/>
                <a:gd name="connsiteY4" fmla="*/ 470216 h 940618"/>
                <a:gd name="connsiteX5" fmla="*/ 23219 w 3629572"/>
                <a:gd name="connsiteY5" fmla="*/ 470216 h 940618"/>
                <a:gd name="connsiteX6" fmla="*/ 391872 w 3629572"/>
                <a:gd name="connsiteY6" fmla="*/ -30 h 940618"/>
                <a:gd name="connsiteX7" fmla="*/ 3159284 w 3629572"/>
                <a:gd name="connsiteY7" fmla="*/ -30 h 940618"/>
                <a:gd name="connsiteX8" fmla="*/ 3629531 w 3629572"/>
                <a:gd name="connsiteY8" fmla="*/ 469965 h 940618"/>
                <a:gd name="connsiteX9" fmla="*/ 3629531 w 3629572"/>
                <a:gd name="connsiteY9" fmla="*/ 470216 h 9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29572" h="940618">
                  <a:moveTo>
                    <a:pt x="3629531" y="470216"/>
                  </a:moveTo>
                  <a:cubicBezTo>
                    <a:pt x="3629606" y="729925"/>
                    <a:pt x="3419115" y="940513"/>
                    <a:pt x="3159410" y="940588"/>
                  </a:cubicBezTo>
                  <a:cubicBezTo>
                    <a:pt x="3159372" y="940588"/>
                    <a:pt x="3159322" y="940588"/>
                    <a:pt x="3159284" y="940588"/>
                  </a:cubicBezTo>
                  <a:lnTo>
                    <a:pt x="658931" y="940588"/>
                  </a:lnTo>
                  <a:cubicBezTo>
                    <a:pt x="399164" y="940588"/>
                    <a:pt x="-42" y="729983"/>
                    <a:pt x="-42" y="470216"/>
                  </a:cubicBezTo>
                  <a:lnTo>
                    <a:pt x="23219" y="470216"/>
                  </a:lnTo>
                  <a:cubicBezTo>
                    <a:pt x="23219" y="210449"/>
                    <a:pt x="132105" y="-30"/>
                    <a:pt x="391872" y="-30"/>
                  </a:cubicBezTo>
                  <a:lnTo>
                    <a:pt x="3159284" y="-30"/>
                  </a:lnTo>
                  <a:cubicBezTo>
                    <a:pt x="3418926" y="-100"/>
                    <a:pt x="3629456" y="210324"/>
                    <a:pt x="3629531" y="469965"/>
                  </a:cubicBezTo>
                  <a:cubicBezTo>
                    <a:pt x="3629531" y="470049"/>
                    <a:pt x="3629531" y="470132"/>
                    <a:pt x="3629531" y="470216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538DC05-A5F9-8123-CEE8-AA4EEFB88C48}"/>
                </a:ext>
              </a:extLst>
            </p:cNvPr>
            <p:cNvSpPr/>
            <p:nvPr/>
          </p:nvSpPr>
          <p:spPr>
            <a:xfrm>
              <a:off x="8265458" y="1239316"/>
              <a:ext cx="394680" cy="789360"/>
            </a:xfrm>
            <a:custGeom>
              <a:avLst/>
              <a:gdLst>
                <a:gd name="connsiteX0" fmla="*/ -42 w 394680"/>
                <a:gd name="connsiteY0" fmla="*/ -30 h 789360"/>
                <a:gd name="connsiteX1" fmla="*/ 394638 w 394680"/>
                <a:gd name="connsiteY1" fmla="*/ 394650 h 789360"/>
                <a:gd name="connsiteX2" fmla="*/ -42 w 394680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80" h="789360">
                  <a:moveTo>
                    <a:pt x="-42" y="-30"/>
                  </a:moveTo>
                  <a:cubicBezTo>
                    <a:pt x="217931" y="-30"/>
                    <a:pt x="394638" y="176674"/>
                    <a:pt x="394638" y="394650"/>
                  </a:cubicBezTo>
                  <a:cubicBezTo>
                    <a:pt x="394638" y="612625"/>
                    <a:pt x="217931" y="789330"/>
                    <a:pt x="-42" y="789330"/>
                  </a:cubicBezTo>
                </a:path>
              </a:pathLst>
            </a:custGeom>
            <a:solidFill>
              <a:schemeClr val="accent3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F83C1-8023-9A52-C39B-6923EA51CB1D}"/>
                </a:ext>
              </a:extLst>
            </p:cNvPr>
            <p:cNvSpPr/>
            <p:nvPr/>
          </p:nvSpPr>
          <p:spPr>
            <a:xfrm>
              <a:off x="4673163" y="1099750"/>
              <a:ext cx="1303554" cy="1154618"/>
            </a:xfrm>
            <a:custGeom>
              <a:avLst/>
              <a:gdLst>
                <a:gd name="connsiteX0" fmla="*/ 808245 w 1303554"/>
                <a:gd name="connsiteY0" fmla="*/ -30 h 1154618"/>
                <a:gd name="connsiteX1" fmla="*/ 297638 w 1303554"/>
                <a:gd name="connsiteY1" fmla="*/ -30 h 1154618"/>
                <a:gd name="connsiteX2" fmla="*/ 276 w 1303554"/>
                <a:gd name="connsiteY2" fmla="*/ 577216 h 1154618"/>
                <a:gd name="connsiteX3" fmla="*/ 297638 w 1303554"/>
                <a:gd name="connsiteY3" fmla="*/ 1154588 h 1154618"/>
                <a:gd name="connsiteX4" fmla="*/ 1303512 w 1303554"/>
                <a:gd name="connsiteY4" fmla="*/ 1154588 h 115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54" h="1154618">
                  <a:moveTo>
                    <a:pt x="808245" y="-30"/>
                  </a:moveTo>
                  <a:lnTo>
                    <a:pt x="297638" y="-30"/>
                  </a:lnTo>
                  <a:cubicBezTo>
                    <a:pt x="-21602" y="-30"/>
                    <a:pt x="276" y="259108"/>
                    <a:pt x="276" y="577216"/>
                  </a:cubicBezTo>
                  <a:cubicBezTo>
                    <a:pt x="276" y="895324"/>
                    <a:pt x="-21099" y="1154588"/>
                    <a:pt x="297638" y="1154588"/>
                  </a:cubicBezTo>
                  <a:lnTo>
                    <a:pt x="1303512" y="1154588"/>
                  </a:lnTo>
                  <a:close/>
                </a:path>
              </a:pathLst>
            </a:custGeom>
            <a:solidFill>
              <a:schemeClr val="accent3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sz="1600">
                <a:latin typeface="Lora" pitchFamily="2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5E06A1-3742-BF42-D8DB-636CC283865A}"/>
                </a:ext>
              </a:extLst>
            </p:cNvPr>
            <p:cNvSpPr/>
            <p:nvPr/>
          </p:nvSpPr>
          <p:spPr>
            <a:xfrm>
              <a:off x="4673163" y="1099750"/>
              <a:ext cx="1198063" cy="1154618"/>
            </a:xfrm>
            <a:custGeom>
              <a:avLst/>
              <a:gdLst>
                <a:gd name="connsiteX0" fmla="*/ 702628 w 1198063"/>
                <a:gd name="connsiteY0" fmla="*/ -30 h 1154618"/>
                <a:gd name="connsiteX1" fmla="*/ 297638 w 1198063"/>
                <a:gd name="connsiteY1" fmla="*/ -30 h 1154618"/>
                <a:gd name="connsiteX2" fmla="*/ 276 w 1198063"/>
                <a:gd name="connsiteY2" fmla="*/ 577216 h 1154618"/>
                <a:gd name="connsiteX3" fmla="*/ 297638 w 1198063"/>
                <a:gd name="connsiteY3" fmla="*/ 1154588 h 1154618"/>
                <a:gd name="connsiteX4" fmla="*/ 1198021 w 1198063"/>
                <a:gd name="connsiteY4" fmla="*/ 1154588 h 115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063" h="1154618">
                  <a:moveTo>
                    <a:pt x="702628" y="-30"/>
                  </a:moveTo>
                  <a:lnTo>
                    <a:pt x="297638" y="-30"/>
                  </a:lnTo>
                  <a:cubicBezTo>
                    <a:pt x="-21602" y="-30"/>
                    <a:pt x="276" y="259108"/>
                    <a:pt x="276" y="577216"/>
                  </a:cubicBezTo>
                  <a:cubicBezTo>
                    <a:pt x="276" y="895324"/>
                    <a:pt x="-21099" y="1154588"/>
                    <a:pt x="297638" y="1154588"/>
                  </a:cubicBezTo>
                  <a:lnTo>
                    <a:pt x="1198021" y="1154588"/>
                  </a:lnTo>
                  <a:close/>
                </a:path>
              </a:pathLst>
            </a:custGeom>
            <a:solidFill>
              <a:schemeClr val="accent3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05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552868-D412-9B17-AC50-C592EDF42438}"/>
                </a:ext>
              </a:extLst>
            </p:cNvPr>
            <p:cNvSpPr/>
            <p:nvPr/>
          </p:nvSpPr>
          <p:spPr>
            <a:xfrm>
              <a:off x="1134059" y="6101211"/>
              <a:ext cx="857256" cy="521043"/>
            </a:xfrm>
            <a:custGeom>
              <a:avLst/>
              <a:gdLst>
                <a:gd name="connsiteX0" fmla="*/ 536005 w 857256"/>
                <a:gd name="connsiteY0" fmla="*/ 521043 h 521043"/>
                <a:gd name="connsiteX1" fmla="*/ 857257 w 857256"/>
                <a:gd name="connsiteY1" fmla="*/ 146732 h 521043"/>
                <a:gd name="connsiteX2" fmla="*/ 0 w 857256"/>
                <a:gd name="connsiteY2" fmla="*/ 0 h 521043"/>
                <a:gd name="connsiteX3" fmla="*/ 536005 w 857256"/>
                <a:gd name="connsiteY3" fmla="*/ 521043 h 52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6" h="521043">
                  <a:moveTo>
                    <a:pt x="536005" y="521043"/>
                  </a:moveTo>
                  <a:lnTo>
                    <a:pt x="857257" y="146732"/>
                  </a:lnTo>
                  <a:lnTo>
                    <a:pt x="0" y="0"/>
                  </a:lnTo>
                  <a:lnTo>
                    <a:pt x="536005" y="521043"/>
                  </a:lnTo>
                  <a:close/>
                </a:path>
              </a:pathLst>
            </a:custGeom>
            <a:solidFill>
              <a:srgbClr val="CC750D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BDB3CCF-EADD-3775-F0E5-B9891AEE02EC}"/>
                </a:ext>
              </a:extLst>
            </p:cNvPr>
            <p:cNvSpPr/>
            <p:nvPr/>
          </p:nvSpPr>
          <p:spPr>
            <a:xfrm>
              <a:off x="798977" y="5531634"/>
              <a:ext cx="3629824" cy="940618"/>
            </a:xfrm>
            <a:custGeom>
              <a:avLst/>
              <a:gdLst>
                <a:gd name="connsiteX0" fmla="*/ 3629782 w 3629824"/>
                <a:gd name="connsiteY0" fmla="*/ 470342 h 940618"/>
                <a:gd name="connsiteX1" fmla="*/ 3159536 w 3629824"/>
                <a:gd name="connsiteY1" fmla="*/ 940588 h 940618"/>
                <a:gd name="connsiteX2" fmla="*/ 658931 w 3629824"/>
                <a:gd name="connsiteY2" fmla="*/ 940588 h 940618"/>
                <a:gd name="connsiteX3" fmla="*/ -42 w 3629824"/>
                <a:gd name="connsiteY3" fmla="*/ 470342 h 940618"/>
                <a:gd name="connsiteX4" fmla="*/ 22967 w 3629824"/>
                <a:gd name="connsiteY4" fmla="*/ 470342 h 940618"/>
                <a:gd name="connsiteX5" fmla="*/ 391620 w 3629824"/>
                <a:gd name="connsiteY5" fmla="*/ -30 h 940618"/>
                <a:gd name="connsiteX6" fmla="*/ 3159536 w 3629824"/>
                <a:gd name="connsiteY6" fmla="*/ -30 h 940618"/>
                <a:gd name="connsiteX7" fmla="*/ 3629782 w 3629824"/>
                <a:gd name="connsiteY7" fmla="*/ 470342 h 9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9824" h="940618">
                  <a:moveTo>
                    <a:pt x="3629782" y="470342"/>
                  </a:moveTo>
                  <a:cubicBezTo>
                    <a:pt x="3629707" y="730021"/>
                    <a:pt x="3419215" y="940513"/>
                    <a:pt x="3159536" y="940588"/>
                  </a:cubicBezTo>
                  <a:lnTo>
                    <a:pt x="658931" y="940588"/>
                  </a:lnTo>
                  <a:cubicBezTo>
                    <a:pt x="399164" y="940588"/>
                    <a:pt x="-42" y="729983"/>
                    <a:pt x="-42" y="470342"/>
                  </a:cubicBezTo>
                  <a:lnTo>
                    <a:pt x="22967" y="470342"/>
                  </a:lnTo>
                  <a:cubicBezTo>
                    <a:pt x="22967" y="210575"/>
                    <a:pt x="131979" y="-30"/>
                    <a:pt x="391620" y="-30"/>
                  </a:cubicBezTo>
                  <a:lnTo>
                    <a:pt x="3159536" y="-30"/>
                  </a:lnTo>
                  <a:cubicBezTo>
                    <a:pt x="3419265" y="45"/>
                    <a:pt x="3629782" y="210612"/>
                    <a:pt x="3629782" y="470342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A80D58-CCAA-A8F6-B730-0CD3E0EAD55E}"/>
                </a:ext>
              </a:extLst>
            </p:cNvPr>
            <p:cNvSpPr/>
            <p:nvPr/>
          </p:nvSpPr>
          <p:spPr>
            <a:xfrm>
              <a:off x="3958555" y="5607326"/>
              <a:ext cx="394679" cy="789360"/>
            </a:xfrm>
            <a:custGeom>
              <a:avLst/>
              <a:gdLst>
                <a:gd name="connsiteX0" fmla="*/ -42 w 394679"/>
                <a:gd name="connsiteY0" fmla="*/ -30 h 789360"/>
                <a:gd name="connsiteX1" fmla="*/ 394638 w 394679"/>
                <a:gd name="connsiteY1" fmla="*/ 394649 h 789360"/>
                <a:gd name="connsiteX2" fmla="*/ -42 w 394679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79" h="789360">
                  <a:moveTo>
                    <a:pt x="-42" y="-30"/>
                  </a:moveTo>
                  <a:cubicBezTo>
                    <a:pt x="217931" y="-30"/>
                    <a:pt x="394638" y="176676"/>
                    <a:pt x="394638" y="394649"/>
                  </a:cubicBezTo>
                  <a:cubicBezTo>
                    <a:pt x="394638" y="612623"/>
                    <a:pt x="217931" y="789330"/>
                    <a:pt x="-42" y="789330"/>
                  </a:cubicBezTo>
                </a:path>
              </a:pathLst>
            </a:custGeom>
            <a:solidFill>
              <a:schemeClr val="accent2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79B3E4-BD4D-4E66-326C-CA3A14874440}"/>
                </a:ext>
              </a:extLst>
            </p:cNvPr>
            <p:cNvSpPr/>
            <p:nvPr/>
          </p:nvSpPr>
          <p:spPr>
            <a:xfrm>
              <a:off x="366273" y="5467635"/>
              <a:ext cx="1303539" cy="1154618"/>
            </a:xfrm>
            <a:custGeom>
              <a:avLst/>
              <a:gdLst>
                <a:gd name="connsiteX0" fmla="*/ 808356 w 1303539"/>
                <a:gd name="connsiteY0" fmla="*/ -30 h 1154618"/>
                <a:gd name="connsiteX1" fmla="*/ 297623 w 1303539"/>
                <a:gd name="connsiteY1" fmla="*/ -30 h 1154618"/>
                <a:gd name="connsiteX2" fmla="*/ 261 w 1303539"/>
                <a:gd name="connsiteY2" fmla="*/ 577342 h 1154618"/>
                <a:gd name="connsiteX3" fmla="*/ 297623 w 1303539"/>
                <a:gd name="connsiteY3" fmla="*/ 1154588 h 1154618"/>
                <a:gd name="connsiteX4" fmla="*/ 1303498 w 1303539"/>
                <a:gd name="connsiteY4" fmla="*/ 1154588 h 115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39" h="1154618">
                  <a:moveTo>
                    <a:pt x="808356" y="-30"/>
                  </a:moveTo>
                  <a:lnTo>
                    <a:pt x="297623" y="-30"/>
                  </a:lnTo>
                  <a:cubicBezTo>
                    <a:pt x="-21239" y="-30"/>
                    <a:pt x="261" y="258479"/>
                    <a:pt x="261" y="577342"/>
                  </a:cubicBezTo>
                  <a:cubicBezTo>
                    <a:pt x="261" y="896204"/>
                    <a:pt x="-21239" y="1154588"/>
                    <a:pt x="297623" y="1154588"/>
                  </a:cubicBezTo>
                  <a:lnTo>
                    <a:pt x="1303498" y="1154588"/>
                  </a:lnTo>
                  <a:close/>
                </a:path>
              </a:pathLst>
            </a:custGeom>
            <a:solidFill>
              <a:schemeClr val="accent2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852268-A588-E5FE-DAB7-23B6F5919707}"/>
                </a:ext>
              </a:extLst>
            </p:cNvPr>
            <p:cNvSpPr/>
            <p:nvPr/>
          </p:nvSpPr>
          <p:spPr>
            <a:xfrm>
              <a:off x="366273" y="5467635"/>
              <a:ext cx="1197923" cy="1154618"/>
            </a:xfrm>
            <a:custGeom>
              <a:avLst/>
              <a:gdLst>
                <a:gd name="connsiteX0" fmla="*/ 702613 w 1197923"/>
                <a:gd name="connsiteY0" fmla="*/ -30 h 1154618"/>
                <a:gd name="connsiteX1" fmla="*/ 297623 w 1197923"/>
                <a:gd name="connsiteY1" fmla="*/ -30 h 1154618"/>
                <a:gd name="connsiteX2" fmla="*/ 261 w 1197923"/>
                <a:gd name="connsiteY2" fmla="*/ 577342 h 1154618"/>
                <a:gd name="connsiteX3" fmla="*/ 297623 w 1197923"/>
                <a:gd name="connsiteY3" fmla="*/ 1154588 h 1154618"/>
                <a:gd name="connsiteX4" fmla="*/ 1197881 w 1197923"/>
                <a:gd name="connsiteY4" fmla="*/ 1154588 h 115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923" h="1154618">
                  <a:moveTo>
                    <a:pt x="702613" y="-30"/>
                  </a:moveTo>
                  <a:lnTo>
                    <a:pt x="297623" y="-30"/>
                  </a:lnTo>
                  <a:cubicBezTo>
                    <a:pt x="-21239" y="-30"/>
                    <a:pt x="261" y="258479"/>
                    <a:pt x="261" y="577342"/>
                  </a:cubicBezTo>
                  <a:cubicBezTo>
                    <a:pt x="261" y="896204"/>
                    <a:pt x="-21239" y="1154588"/>
                    <a:pt x="297623" y="1154588"/>
                  </a:cubicBezTo>
                  <a:lnTo>
                    <a:pt x="1197881" y="1154588"/>
                  </a:lnTo>
                  <a:close/>
                </a:path>
              </a:pathLst>
            </a:custGeom>
            <a:solidFill>
              <a:schemeClr val="accent2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04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FB1F7F-FFF1-A80D-AFEB-F9CCCBC9315A}"/>
                </a:ext>
              </a:extLst>
            </p:cNvPr>
            <p:cNvSpPr/>
            <p:nvPr/>
          </p:nvSpPr>
          <p:spPr>
            <a:xfrm>
              <a:off x="1134059" y="4645207"/>
              <a:ext cx="857256" cy="521043"/>
            </a:xfrm>
            <a:custGeom>
              <a:avLst/>
              <a:gdLst>
                <a:gd name="connsiteX0" fmla="*/ 536005 w 857256"/>
                <a:gd name="connsiteY0" fmla="*/ 521043 h 521043"/>
                <a:gd name="connsiteX1" fmla="*/ 857257 w 857256"/>
                <a:gd name="connsiteY1" fmla="*/ 146732 h 521043"/>
                <a:gd name="connsiteX2" fmla="*/ 0 w 857256"/>
                <a:gd name="connsiteY2" fmla="*/ 0 h 521043"/>
                <a:gd name="connsiteX3" fmla="*/ 536005 w 857256"/>
                <a:gd name="connsiteY3" fmla="*/ 521043 h 52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6" h="521043">
                  <a:moveTo>
                    <a:pt x="536005" y="521043"/>
                  </a:moveTo>
                  <a:lnTo>
                    <a:pt x="857257" y="146732"/>
                  </a:lnTo>
                  <a:lnTo>
                    <a:pt x="0" y="0"/>
                  </a:lnTo>
                  <a:lnTo>
                    <a:pt x="536005" y="521043"/>
                  </a:lnTo>
                  <a:close/>
                </a:path>
              </a:pathLst>
            </a:custGeom>
            <a:solidFill>
              <a:srgbClr val="0D8C5B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7B62DC4-8A16-193C-1DB5-04B0856E52D2}"/>
                </a:ext>
              </a:extLst>
            </p:cNvPr>
            <p:cNvSpPr/>
            <p:nvPr/>
          </p:nvSpPr>
          <p:spPr>
            <a:xfrm>
              <a:off x="798977" y="4075631"/>
              <a:ext cx="3629824" cy="940618"/>
            </a:xfrm>
            <a:custGeom>
              <a:avLst/>
              <a:gdLst>
                <a:gd name="connsiteX0" fmla="*/ 3629782 w 3629824"/>
                <a:gd name="connsiteY0" fmla="*/ 470342 h 940618"/>
                <a:gd name="connsiteX1" fmla="*/ 3159536 w 3629824"/>
                <a:gd name="connsiteY1" fmla="*/ 940588 h 940618"/>
                <a:gd name="connsiteX2" fmla="*/ 658931 w 3629824"/>
                <a:gd name="connsiteY2" fmla="*/ 940588 h 940618"/>
                <a:gd name="connsiteX3" fmla="*/ -42 w 3629824"/>
                <a:gd name="connsiteY3" fmla="*/ 470342 h 940618"/>
                <a:gd name="connsiteX4" fmla="*/ 22967 w 3629824"/>
                <a:gd name="connsiteY4" fmla="*/ 470342 h 940618"/>
                <a:gd name="connsiteX5" fmla="*/ 391620 w 3629824"/>
                <a:gd name="connsiteY5" fmla="*/ -30 h 940618"/>
                <a:gd name="connsiteX6" fmla="*/ 3159536 w 3629824"/>
                <a:gd name="connsiteY6" fmla="*/ -30 h 940618"/>
                <a:gd name="connsiteX7" fmla="*/ 3629782 w 3629824"/>
                <a:gd name="connsiteY7" fmla="*/ 470342 h 9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9824" h="940618">
                  <a:moveTo>
                    <a:pt x="3629782" y="470342"/>
                  </a:moveTo>
                  <a:cubicBezTo>
                    <a:pt x="3629782" y="730046"/>
                    <a:pt x="3419240" y="940588"/>
                    <a:pt x="3159536" y="940588"/>
                  </a:cubicBezTo>
                  <a:lnTo>
                    <a:pt x="658931" y="940588"/>
                  </a:lnTo>
                  <a:cubicBezTo>
                    <a:pt x="399164" y="940588"/>
                    <a:pt x="-42" y="730109"/>
                    <a:pt x="-42" y="470342"/>
                  </a:cubicBezTo>
                  <a:lnTo>
                    <a:pt x="22967" y="470342"/>
                  </a:lnTo>
                  <a:cubicBezTo>
                    <a:pt x="22967" y="210575"/>
                    <a:pt x="131979" y="-30"/>
                    <a:pt x="391620" y="-30"/>
                  </a:cubicBezTo>
                  <a:lnTo>
                    <a:pt x="3159536" y="-30"/>
                  </a:lnTo>
                  <a:cubicBezTo>
                    <a:pt x="3419265" y="45"/>
                    <a:pt x="3629782" y="210612"/>
                    <a:pt x="3629782" y="470342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E87EFA-4064-948E-895F-96BCF7497B55}"/>
                </a:ext>
              </a:extLst>
            </p:cNvPr>
            <p:cNvSpPr/>
            <p:nvPr/>
          </p:nvSpPr>
          <p:spPr>
            <a:xfrm>
              <a:off x="3958555" y="4151323"/>
              <a:ext cx="394679" cy="789360"/>
            </a:xfrm>
            <a:custGeom>
              <a:avLst/>
              <a:gdLst>
                <a:gd name="connsiteX0" fmla="*/ -42 w 394679"/>
                <a:gd name="connsiteY0" fmla="*/ -30 h 789360"/>
                <a:gd name="connsiteX1" fmla="*/ 394638 w 394679"/>
                <a:gd name="connsiteY1" fmla="*/ 394650 h 789360"/>
                <a:gd name="connsiteX2" fmla="*/ -42 w 394679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79" h="789360">
                  <a:moveTo>
                    <a:pt x="-42" y="-30"/>
                  </a:moveTo>
                  <a:cubicBezTo>
                    <a:pt x="217931" y="-30"/>
                    <a:pt x="394638" y="176677"/>
                    <a:pt x="394638" y="394650"/>
                  </a:cubicBezTo>
                  <a:cubicBezTo>
                    <a:pt x="394638" y="612623"/>
                    <a:pt x="217931" y="789330"/>
                    <a:pt x="-42" y="789330"/>
                  </a:cubicBezTo>
                </a:path>
              </a:pathLst>
            </a:custGeom>
            <a:solidFill>
              <a:srgbClr val="10BE81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FF26A2-1E65-18AC-5C7D-796F93848327}"/>
                </a:ext>
              </a:extLst>
            </p:cNvPr>
            <p:cNvSpPr/>
            <p:nvPr/>
          </p:nvSpPr>
          <p:spPr>
            <a:xfrm>
              <a:off x="366273" y="4011883"/>
              <a:ext cx="1303539" cy="1154366"/>
            </a:xfrm>
            <a:custGeom>
              <a:avLst/>
              <a:gdLst>
                <a:gd name="connsiteX0" fmla="*/ 808356 w 1303539"/>
                <a:gd name="connsiteY0" fmla="*/ -30 h 1154366"/>
                <a:gd name="connsiteX1" fmla="*/ 297623 w 1303539"/>
                <a:gd name="connsiteY1" fmla="*/ -30 h 1154366"/>
                <a:gd name="connsiteX2" fmla="*/ 261 w 1303539"/>
                <a:gd name="connsiteY2" fmla="*/ 577090 h 1154366"/>
                <a:gd name="connsiteX3" fmla="*/ 297623 w 1303539"/>
                <a:gd name="connsiteY3" fmla="*/ 1154337 h 1154366"/>
                <a:gd name="connsiteX4" fmla="*/ 1303498 w 1303539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39" h="1154366">
                  <a:moveTo>
                    <a:pt x="808356" y="-30"/>
                  </a:moveTo>
                  <a:lnTo>
                    <a:pt x="297623" y="-30"/>
                  </a:lnTo>
                  <a:cubicBezTo>
                    <a:pt x="-21239" y="-30"/>
                    <a:pt x="261" y="258228"/>
                    <a:pt x="261" y="577090"/>
                  </a:cubicBezTo>
                  <a:cubicBezTo>
                    <a:pt x="261" y="895953"/>
                    <a:pt x="-21239" y="1154337"/>
                    <a:pt x="297623" y="1154337"/>
                  </a:cubicBezTo>
                  <a:lnTo>
                    <a:pt x="1303498" y="1154337"/>
                  </a:lnTo>
                  <a:close/>
                </a:path>
              </a:pathLst>
            </a:custGeom>
            <a:solidFill>
              <a:srgbClr val="10BE81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66712A-8EFA-E19A-14D1-02F36350E463}"/>
                </a:ext>
              </a:extLst>
            </p:cNvPr>
            <p:cNvSpPr/>
            <p:nvPr/>
          </p:nvSpPr>
          <p:spPr>
            <a:xfrm>
              <a:off x="366273" y="4011883"/>
              <a:ext cx="1197923" cy="1154366"/>
            </a:xfrm>
            <a:custGeom>
              <a:avLst/>
              <a:gdLst>
                <a:gd name="connsiteX0" fmla="*/ 702613 w 1197923"/>
                <a:gd name="connsiteY0" fmla="*/ -30 h 1154366"/>
                <a:gd name="connsiteX1" fmla="*/ 297623 w 1197923"/>
                <a:gd name="connsiteY1" fmla="*/ -30 h 1154366"/>
                <a:gd name="connsiteX2" fmla="*/ 261 w 1197923"/>
                <a:gd name="connsiteY2" fmla="*/ 577090 h 1154366"/>
                <a:gd name="connsiteX3" fmla="*/ 297623 w 1197923"/>
                <a:gd name="connsiteY3" fmla="*/ 1154337 h 1154366"/>
                <a:gd name="connsiteX4" fmla="*/ 1197881 w 1197923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923" h="1154366">
                  <a:moveTo>
                    <a:pt x="702613" y="-30"/>
                  </a:moveTo>
                  <a:lnTo>
                    <a:pt x="297623" y="-30"/>
                  </a:lnTo>
                  <a:cubicBezTo>
                    <a:pt x="-21239" y="-30"/>
                    <a:pt x="261" y="258228"/>
                    <a:pt x="261" y="577090"/>
                  </a:cubicBezTo>
                  <a:cubicBezTo>
                    <a:pt x="261" y="895953"/>
                    <a:pt x="-21239" y="1154337"/>
                    <a:pt x="297623" y="1154337"/>
                  </a:cubicBezTo>
                  <a:lnTo>
                    <a:pt x="1197881" y="1154337"/>
                  </a:lnTo>
                  <a:close/>
                </a:path>
              </a:pathLst>
            </a:custGeom>
            <a:solidFill>
              <a:srgbClr val="10BE81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03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5B0968-366D-A0F6-603E-017A08573A54}"/>
                </a:ext>
              </a:extLst>
            </p:cNvPr>
            <p:cNvSpPr/>
            <p:nvPr/>
          </p:nvSpPr>
          <p:spPr>
            <a:xfrm>
              <a:off x="1134059" y="3189203"/>
              <a:ext cx="857256" cy="521043"/>
            </a:xfrm>
            <a:custGeom>
              <a:avLst/>
              <a:gdLst>
                <a:gd name="connsiteX0" fmla="*/ 536005 w 857256"/>
                <a:gd name="connsiteY0" fmla="*/ 521043 h 521043"/>
                <a:gd name="connsiteX1" fmla="*/ 857257 w 857256"/>
                <a:gd name="connsiteY1" fmla="*/ 146732 h 521043"/>
                <a:gd name="connsiteX2" fmla="*/ 0 w 857256"/>
                <a:gd name="connsiteY2" fmla="*/ 0 h 521043"/>
                <a:gd name="connsiteX3" fmla="*/ 536005 w 857256"/>
                <a:gd name="connsiteY3" fmla="*/ 521043 h 52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6" h="521043">
                  <a:moveTo>
                    <a:pt x="536005" y="521043"/>
                  </a:moveTo>
                  <a:lnTo>
                    <a:pt x="857257" y="146732"/>
                  </a:lnTo>
                  <a:lnTo>
                    <a:pt x="0" y="0"/>
                  </a:lnTo>
                  <a:lnTo>
                    <a:pt x="536005" y="521043"/>
                  </a:lnTo>
                  <a:close/>
                </a:path>
              </a:pathLst>
            </a:custGeom>
            <a:solidFill>
              <a:srgbClr val="00797F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3C1446-E587-FDF6-AFE4-461D4D829678}"/>
                </a:ext>
              </a:extLst>
            </p:cNvPr>
            <p:cNvSpPr/>
            <p:nvPr/>
          </p:nvSpPr>
          <p:spPr>
            <a:xfrm>
              <a:off x="798977" y="2619753"/>
              <a:ext cx="3629824" cy="940492"/>
            </a:xfrm>
            <a:custGeom>
              <a:avLst/>
              <a:gdLst>
                <a:gd name="connsiteX0" fmla="*/ 3629782 w 3629824"/>
                <a:gd name="connsiteY0" fmla="*/ 470216 h 940492"/>
                <a:gd name="connsiteX1" fmla="*/ 3159536 w 3629824"/>
                <a:gd name="connsiteY1" fmla="*/ 940462 h 940492"/>
                <a:gd name="connsiteX2" fmla="*/ 658931 w 3629824"/>
                <a:gd name="connsiteY2" fmla="*/ 940462 h 940492"/>
                <a:gd name="connsiteX3" fmla="*/ -42 w 3629824"/>
                <a:gd name="connsiteY3" fmla="*/ 470216 h 940492"/>
                <a:gd name="connsiteX4" fmla="*/ 22967 w 3629824"/>
                <a:gd name="connsiteY4" fmla="*/ 470216 h 940492"/>
                <a:gd name="connsiteX5" fmla="*/ 391620 w 3629824"/>
                <a:gd name="connsiteY5" fmla="*/ -30 h 940492"/>
                <a:gd name="connsiteX6" fmla="*/ 3159536 w 3629824"/>
                <a:gd name="connsiteY6" fmla="*/ -30 h 940492"/>
                <a:gd name="connsiteX7" fmla="*/ 3629782 w 3629824"/>
                <a:gd name="connsiteY7" fmla="*/ 470216 h 94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9824" h="940492">
                  <a:moveTo>
                    <a:pt x="3629782" y="470216"/>
                  </a:moveTo>
                  <a:cubicBezTo>
                    <a:pt x="3629782" y="729920"/>
                    <a:pt x="3419240" y="940462"/>
                    <a:pt x="3159536" y="940462"/>
                  </a:cubicBezTo>
                  <a:lnTo>
                    <a:pt x="658931" y="940462"/>
                  </a:lnTo>
                  <a:cubicBezTo>
                    <a:pt x="399164" y="940462"/>
                    <a:pt x="-42" y="729983"/>
                    <a:pt x="-42" y="470216"/>
                  </a:cubicBezTo>
                  <a:lnTo>
                    <a:pt x="22967" y="470216"/>
                  </a:lnTo>
                  <a:cubicBezTo>
                    <a:pt x="22967" y="210449"/>
                    <a:pt x="131979" y="-30"/>
                    <a:pt x="391620" y="-30"/>
                  </a:cubicBezTo>
                  <a:lnTo>
                    <a:pt x="3159536" y="-30"/>
                  </a:lnTo>
                  <a:cubicBezTo>
                    <a:pt x="3419240" y="-30"/>
                    <a:pt x="3629782" y="210512"/>
                    <a:pt x="3629782" y="470216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0D845EF-B1A6-3EC3-17F2-2D04A7B84E5A}"/>
                </a:ext>
              </a:extLst>
            </p:cNvPr>
            <p:cNvSpPr/>
            <p:nvPr/>
          </p:nvSpPr>
          <p:spPr>
            <a:xfrm>
              <a:off x="3958555" y="2695319"/>
              <a:ext cx="394679" cy="789360"/>
            </a:xfrm>
            <a:custGeom>
              <a:avLst/>
              <a:gdLst>
                <a:gd name="connsiteX0" fmla="*/ -42 w 394679"/>
                <a:gd name="connsiteY0" fmla="*/ -30 h 789360"/>
                <a:gd name="connsiteX1" fmla="*/ 394638 w 394679"/>
                <a:gd name="connsiteY1" fmla="*/ 394650 h 789360"/>
                <a:gd name="connsiteX2" fmla="*/ -42 w 394679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79" h="789360">
                  <a:moveTo>
                    <a:pt x="-42" y="-30"/>
                  </a:moveTo>
                  <a:cubicBezTo>
                    <a:pt x="217931" y="-30"/>
                    <a:pt x="394638" y="176677"/>
                    <a:pt x="394638" y="394650"/>
                  </a:cubicBezTo>
                  <a:cubicBezTo>
                    <a:pt x="394638" y="612623"/>
                    <a:pt x="217931" y="789330"/>
                    <a:pt x="-42" y="789330"/>
                  </a:cubicBezTo>
                </a:path>
              </a:pathLst>
            </a:custGeom>
            <a:solidFill>
              <a:schemeClr val="bg2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35025F-7434-8164-6DAA-A5CE3DE240E4}"/>
                </a:ext>
              </a:extLst>
            </p:cNvPr>
            <p:cNvSpPr/>
            <p:nvPr/>
          </p:nvSpPr>
          <p:spPr>
            <a:xfrm>
              <a:off x="366273" y="2555754"/>
              <a:ext cx="1303539" cy="1154366"/>
            </a:xfrm>
            <a:custGeom>
              <a:avLst/>
              <a:gdLst>
                <a:gd name="connsiteX0" fmla="*/ 808356 w 1303539"/>
                <a:gd name="connsiteY0" fmla="*/ -30 h 1154366"/>
                <a:gd name="connsiteX1" fmla="*/ 297623 w 1303539"/>
                <a:gd name="connsiteY1" fmla="*/ -30 h 1154366"/>
                <a:gd name="connsiteX2" fmla="*/ 261 w 1303539"/>
                <a:gd name="connsiteY2" fmla="*/ 577216 h 1154366"/>
                <a:gd name="connsiteX3" fmla="*/ 297623 w 1303539"/>
                <a:gd name="connsiteY3" fmla="*/ 1154337 h 1154366"/>
                <a:gd name="connsiteX4" fmla="*/ 1303498 w 1303539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39" h="1154366">
                  <a:moveTo>
                    <a:pt x="808356" y="-30"/>
                  </a:moveTo>
                  <a:lnTo>
                    <a:pt x="297623" y="-30"/>
                  </a:lnTo>
                  <a:cubicBezTo>
                    <a:pt x="-21239" y="-30"/>
                    <a:pt x="261" y="258354"/>
                    <a:pt x="261" y="577216"/>
                  </a:cubicBezTo>
                  <a:cubicBezTo>
                    <a:pt x="261" y="896078"/>
                    <a:pt x="-21239" y="1154337"/>
                    <a:pt x="297623" y="1154337"/>
                  </a:cubicBezTo>
                  <a:lnTo>
                    <a:pt x="1303498" y="1154337"/>
                  </a:lnTo>
                  <a:close/>
                </a:path>
              </a:pathLst>
            </a:custGeom>
            <a:solidFill>
              <a:srgbClr val="00A9B9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E4FB844-F23D-6D5D-CE7E-449A05114ADA}"/>
                </a:ext>
              </a:extLst>
            </p:cNvPr>
            <p:cNvSpPr/>
            <p:nvPr/>
          </p:nvSpPr>
          <p:spPr>
            <a:xfrm>
              <a:off x="366273" y="2555754"/>
              <a:ext cx="1303539" cy="1154366"/>
            </a:xfrm>
            <a:custGeom>
              <a:avLst/>
              <a:gdLst>
                <a:gd name="connsiteX0" fmla="*/ 808356 w 1303539"/>
                <a:gd name="connsiteY0" fmla="*/ -30 h 1154366"/>
                <a:gd name="connsiteX1" fmla="*/ 297623 w 1303539"/>
                <a:gd name="connsiteY1" fmla="*/ -30 h 1154366"/>
                <a:gd name="connsiteX2" fmla="*/ 261 w 1303539"/>
                <a:gd name="connsiteY2" fmla="*/ 577216 h 1154366"/>
                <a:gd name="connsiteX3" fmla="*/ 297623 w 1303539"/>
                <a:gd name="connsiteY3" fmla="*/ 1154337 h 1154366"/>
                <a:gd name="connsiteX4" fmla="*/ 1303498 w 1303539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539" h="1154366">
                  <a:moveTo>
                    <a:pt x="808356" y="-30"/>
                  </a:moveTo>
                  <a:lnTo>
                    <a:pt x="297623" y="-30"/>
                  </a:lnTo>
                  <a:cubicBezTo>
                    <a:pt x="-21239" y="-30"/>
                    <a:pt x="261" y="258354"/>
                    <a:pt x="261" y="577216"/>
                  </a:cubicBezTo>
                  <a:cubicBezTo>
                    <a:pt x="261" y="896078"/>
                    <a:pt x="-21239" y="1154337"/>
                    <a:pt x="297623" y="1154337"/>
                  </a:cubicBezTo>
                  <a:lnTo>
                    <a:pt x="1303498" y="1154337"/>
                  </a:lnTo>
                  <a:close/>
                </a:path>
              </a:pathLst>
            </a:custGeom>
            <a:solidFill>
              <a:schemeClr val="bg2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8F434A-5EDF-C9C1-153C-58DC6B1E0D38}"/>
                </a:ext>
              </a:extLst>
            </p:cNvPr>
            <p:cNvSpPr/>
            <p:nvPr/>
          </p:nvSpPr>
          <p:spPr>
            <a:xfrm>
              <a:off x="366273" y="2555754"/>
              <a:ext cx="1197923" cy="1154366"/>
            </a:xfrm>
            <a:custGeom>
              <a:avLst/>
              <a:gdLst>
                <a:gd name="connsiteX0" fmla="*/ 702613 w 1197923"/>
                <a:gd name="connsiteY0" fmla="*/ -30 h 1154366"/>
                <a:gd name="connsiteX1" fmla="*/ 297623 w 1197923"/>
                <a:gd name="connsiteY1" fmla="*/ -30 h 1154366"/>
                <a:gd name="connsiteX2" fmla="*/ 261 w 1197923"/>
                <a:gd name="connsiteY2" fmla="*/ 577216 h 1154366"/>
                <a:gd name="connsiteX3" fmla="*/ 297623 w 1197923"/>
                <a:gd name="connsiteY3" fmla="*/ 1154337 h 1154366"/>
                <a:gd name="connsiteX4" fmla="*/ 1197881 w 1197923"/>
                <a:gd name="connsiteY4" fmla="*/ 1154337 h 115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923" h="1154366">
                  <a:moveTo>
                    <a:pt x="702613" y="-30"/>
                  </a:moveTo>
                  <a:lnTo>
                    <a:pt x="297623" y="-30"/>
                  </a:lnTo>
                  <a:cubicBezTo>
                    <a:pt x="-21239" y="-30"/>
                    <a:pt x="261" y="258354"/>
                    <a:pt x="261" y="577216"/>
                  </a:cubicBezTo>
                  <a:cubicBezTo>
                    <a:pt x="261" y="896078"/>
                    <a:pt x="-21239" y="1154337"/>
                    <a:pt x="297623" y="1154337"/>
                  </a:cubicBezTo>
                  <a:lnTo>
                    <a:pt x="1197881" y="1154337"/>
                  </a:lnTo>
                  <a:close/>
                </a:path>
              </a:pathLst>
            </a:custGeom>
            <a:solidFill>
              <a:schemeClr val="bg2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02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52BB8DA-32D7-308F-E9D7-D9028B6249F7}"/>
                </a:ext>
              </a:extLst>
            </p:cNvPr>
            <p:cNvSpPr/>
            <p:nvPr/>
          </p:nvSpPr>
          <p:spPr>
            <a:xfrm>
              <a:off x="1134059" y="1733200"/>
              <a:ext cx="857256" cy="521168"/>
            </a:xfrm>
            <a:custGeom>
              <a:avLst/>
              <a:gdLst>
                <a:gd name="connsiteX0" fmla="*/ 536005 w 857256"/>
                <a:gd name="connsiteY0" fmla="*/ 521169 h 521168"/>
                <a:gd name="connsiteX1" fmla="*/ 857257 w 857256"/>
                <a:gd name="connsiteY1" fmla="*/ 146858 h 521168"/>
                <a:gd name="connsiteX2" fmla="*/ 0 w 857256"/>
                <a:gd name="connsiteY2" fmla="*/ 0 h 521168"/>
                <a:gd name="connsiteX3" fmla="*/ 536005 w 857256"/>
                <a:gd name="connsiteY3" fmla="*/ 521169 h 52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6" h="521168">
                  <a:moveTo>
                    <a:pt x="536005" y="521169"/>
                  </a:moveTo>
                  <a:lnTo>
                    <a:pt x="857257" y="146858"/>
                  </a:lnTo>
                  <a:lnTo>
                    <a:pt x="0" y="0"/>
                  </a:lnTo>
                  <a:lnTo>
                    <a:pt x="536005" y="521169"/>
                  </a:lnTo>
                  <a:close/>
                </a:path>
              </a:pathLst>
            </a:custGeom>
            <a:solidFill>
              <a:srgbClr val="004E5B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4E2BCBF-BFBB-015A-E0C5-0B3D4B902521}"/>
                </a:ext>
              </a:extLst>
            </p:cNvPr>
            <p:cNvSpPr/>
            <p:nvPr/>
          </p:nvSpPr>
          <p:spPr>
            <a:xfrm>
              <a:off x="798977" y="1163749"/>
              <a:ext cx="3629824" cy="940618"/>
            </a:xfrm>
            <a:custGeom>
              <a:avLst/>
              <a:gdLst>
                <a:gd name="connsiteX0" fmla="*/ 3629782 w 3629824"/>
                <a:gd name="connsiteY0" fmla="*/ 470216 h 940618"/>
                <a:gd name="connsiteX1" fmla="*/ 3159536 w 3629824"/>
                <a:gd name="connsiteY1" fmla="*/ 940588 h 940618"/>
                <a:gd name="connsiteX2" fmla="*/ 658931 w 3629824"/>
                <a:gd name="connsiteY2" fmla="*/ 940588 h 940618"/>
                <a:gd name="connsiteX3" fmla="*/ -42 w 3629824"/>
                <a:gd name="connsiteY3" fmla="*/ 470216 h 940618"/>
                <a:gd name="connsiteX4" fmla="*/ 22967 w 3629824"/>
                <a:gd name="connsiteY4" fmla="*/ 470216 h 940618"/>
                <a:gd name="connsiteX5" fmla="*/ 391620 w 3629824"/>
                <a:gd name="connsiteY5" fmla="*/ -30 h 940618"/>
                <a:gd name="connsiteX6" fmla="*/ 3159536 w 3629824"/>
                <a:gd name="connsiteY6" fmla="*/ -30 h 940618"/>
                <a:gd name="connsiteX7" fmla="*/ 3629782 w 3629824"/>
                <a:gd name="connsiteY7" fmla="*/ 470216 h 9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9824" h="940618">
                  <a:moveTo>
                    <a:pt x="3629782" y="470216"/>
                  </a:moveTo>
                  <a:cubicBezTo>
                    <a:pt x="3629782" y="729947"/>
                    <a:pt x="3419265" y="940513"/>
                    <a:pt x="3159536" y="940588"/>
                  </a:cubicBezTo>
                  <a:lnTo>
                    <a:pt x="658931" y="940588"/>
                  </a:lnTo>
                  <a:cubicBezTo>
                    <a:pt x="399164" y="940588"/>
                    <a:pt x="-42" y="729983"/>
                    <a:pt x="-42" y="470216"/>
                  </a:cubicBezTo>
                  <a:lnTo>
                    <a:pt x="22967" y="470216"/>
                  </a:lnTo>
                  <a:cubicBezTo>
                    <a:pt x="22967" y="210449"/>
                    <a:pt x="131979" y="-30"/>
                    <a:pt x="391620" y="-30"/>
                  </a:cubicBezTo>
                  <a:lnTo>
                    <a:pt x="3159536" y="-30"/>
                  </a:lnTo>
                  <a:cubicBezTo>
                    <a:pt x="3419240" y="-30"/>
                    <a:pt x="3629782" y="210505"/>
                    <a:pt x="3629782" y="470216"/>
                  </a:cubicBezTo>
                  <a:close/>
                </a:path>
              </a:pathLst>
            </a:custGeom>
            <a:solidFill>
              <a:srgbClr val="FFFFFF"/>
            </a:solidFill>
            <a:ln w="1257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7BE26CE-1334-6EC9-BB46-16C44D2A2BA8}"/>
                </a:ext>
              </a:extLst>
            </p:cNvPr>
            <p:cNvSpPr/>
            <p:nvPr/>
          </p:nvSpPr>
          <p:spPr>
            <a:xfrm>
              <a:off x="3958555" y="1239316"/>
              <a:ext cx="394679" cy="789360"/>
            </a:xfrm>
            <a:custGeom>
              <a:avLst/>
              <a:gdLst>
                <a:gd name="connsiteX0" fmla="*/ -42 w 394679"/>
                <a:gd name="connsiteY0" fmla="*/ -30 h 789360"/>
                <a:gd name="connsiteX1" fmla="*/ 394638 w 394679"/>
                <a:gd name="connsiteY1" fmla="*/ 394650 h 789360"/>
                <a:gd name="connsiteX2" fmla="*/ -42 w 394679"/>
                <a:gd name="connsiteY2" fmla="*/ 789330 h 78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679" h="789360">
                  <a:moveTo>
                    <a:pt x="-42" y="-30"/>
                  </a:moveTo>
                  <a:cubicBezTo>
                    <a:pt x="217931" y="-30"/>
                    <a:pt x="394638" y="176674"/>
                    <a:pt x="394638" y="394650"/>
                  </a:cubicBezTo>
                  <a:cubicBezTo>
                    <a:pt x="394638" y="612625"/>
                    <a:pt x="217931" y="789330"/>
                    <a:pt x="-42" y="789330"/>
                  </a:cubicBezTo>
                </a:path>
              </a:pathLst>
            </a:custGeom>
            <a:solidFill>
              <a:srgbClr val="007793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DE3C52F-040F-C088-2CC4-364DC2CEB7AF}"/>
                </a:ext>
              </a:extLst>
            </p:cNvPr>
            <p:cNvSpPr/>
            <p:nvPr/>
          </p:nvSpPr>
          <p:spPr>
            <a:xfrm>
              <a:off x="3958555" y="1390197"/>
              <a:ext cx="243798" cy="487597"/>
            </a:xfrm>
            <a:custGeom>
              <a:avLst/>
              <a:gdLst>
                <a:gd name="connsiteX0" fmla="*/ -42 w 243798"/>
                <a:gd name="connsiteY0" fmla="*/ -30 h 487597"/>
                <a:gd name="connsiteX1" fmla="*/ 243756 w 243798"/>
                <a:gd name="connsiteY1" fmla="*/ 243768 h 487597"/>
                <a:gd name="connsiteX2" fmla="*/ -42 w 243798"/>
                <a:gd name="connsiteY2" fmla="*/ 487567 h 48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798" h="487597">
                  <a:moveTo>
                    <a:pt x="-42" y="-30"/>
                  </a:moveTo>
                  <a:cubicBezTo>
                    <a:pt x="134607" y="-30"/>
                    <a:pt x="243756" y="109122"/>
                    <a:pt x="243756" y="243768"/>
                  </a:cubicBezTo>
                  <a:cubicBezTo>
                    <a:pt x="243756" y="378415"/>
                    <a:pt x="134607" y="487567"/>
                    <a:pt x="-42" y="487567"/>
                  </a:cubicBezTo>
                </a:path>
              </a:pathLst>
            </a:custGeom>
            <a:solidFill>
              <a:srgbClr val="007793"/>
            </a:solidFill>
            <a:ln w="12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C3BB5766-9E21-B09B-7C3F-D21CEFCE2C64}"/>
                </a:ext>
              </a:extLst>
            </p:cNvPr>
            <p:cNvGrpSpPr/>
            <p:nvPr/>
          </p:nvGrpSpPr>
          <p:grpSpPr>
            <a:xfrm>
              <a:off x="366273" y="1099750"/>
              <a:ext cx="1303539" cy="1154618"/>
              <a:chOff x="366273" y="1099750"/>
              <a:chExt cx="1303539" cy="1154618"/>
            </a:xfrm>
            <a:solidFill>
              <a:schemeClr val="tx2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AA043CA-4236-A26E-7978-85DCE043FF75}"/>
                  </a:ext>
                </a:extLst>
              </p:cNvPr>
              <p:cNvSpPr/>
              <p:nvPr/>
            </p:nvSpPr>
            <p:spPr>
              <a:xfrm>
                <a:off x="366273" y="1099750"/>
                <a:ext cx="1303539" cy="1154618"/>
              </a:xfrm>
              <a:custGeom>
                <a:avLst/>
                <a:gdLst>
                  <a:gd name="connsiteX0" fmla="*/ 808356 w 1303539"/>
                  <a:gd name="connsiteY0" fmla="*/ -30 h 1154618"/>
                  <a:gd name="connsiteX1" fmla="*/ 297623 w 1303539"/>
                  <a:gd name="connsiteY1" fmla="*/ -30 h 1154618"/>
                  <a:gd name="connsiteX2" fmla="*/ 261 w 1303539"/>
                  <a:gd name="connsiteY2" fmla="*/ 577216 h 1154618"/>
                  <a:gd name="connsiteX3" fmla="*/ 297623 w 1303539"/>
                  <a:gd name="connsiteY3" fmla="*/ 1154588 h 1154618"/>
                  <a:gd name="connsiteX4" fmla="*/ 1303498 w 1303539"/>
                  <a:gd name="connsiteY4" fmla="*/ 1154588 h 1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539" h="1154618">
                    <a:moveTo>
                      <a:pt x="808356" y="-30"/>
                    </a:moveTo>
                    <a:lnTo>
                      <a:pt x="297623" y="-30"/>
                    </a:lnTo>
                    <a:cubicBezTo>
                      <a:pt x="-21239" y="-30"/>
                      <a:pt x="261" y="259108"/>
                      <a:pt x="261" y="577216"/>
                    </a:cubicBezTo>
                    <a:cubicBezTo>
                      <a:pt x="261" y="895324"/>
                      <a:pt x="-21239" y="1154588"/>
                      <a:pt x="297623" y="1154588"/>
                    </a:cubicBezTo>
                    <a:lnTo>
                      <a:pt x="1303498" y="1154588"/>
                    </a:lnTo>
                    <a:close/>
                  </a:path>
                </a:pathLst>
              </a:custGeom>
              <a:grpFill/>
              <a:ln w="125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742F9A2-91DE-1386-5ED4-C1DC26730747}"/>
                  </a:ext>
                </a:extLst>
              </p:cNvPr>
              <p:cNvSpPr/>
              <p:nvPr/>
            </p:nvSpPr>
            <p:spPr>
              <a:xfrm>
                <a:off x="366273" y="1099750"/>
                <a:ext cx="1197923" cy="1154618"/>
              </a:xfrm>
              <a:custGeom>
                <a:avLst/>
                <a:gdLst>
                  <a:gd name="connsiteX0" fmla="*/ 702613 w 1197923"/>
                  <a:gd name="connsiteY0" fmla="*/ -30 h 1154618"/>
                  <a:gd name="connsiteX1" fmla="*/ 297623 w 1197923"/>
                  <a:gd name="connsiteY1" fmla="*/ -30 h 1154618"/>
                  <a:gd name="connsiteX2" fmla="*/ 261 w 1197923"/>
                  <a:gd name="connsiteY2" fmla="*/ 577216 h 1154618"/>
                  <a:gd name="connsiteX3" fmla="*/ 297623 w 1197923"/>
                  <a:gd name="connsiteY3" fmla="*/ 1154588 h 1154618"/>
                  <a:gd name="connsiteX4" fmla="*/ 1197881 w 1197923"/>
                  <a:gd name="connsiteY4" fmla="*/ 1154588 h 1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7923" h="1154618">
                    <a:moveTo>
                      <a:pt x="702613" y="-30"/>
                    </a:moveTo>
                    <a:lnTo>
                      <a:pt x="297623" y="-30"/>
                    </a:lnTo>
                    <a:cubicBezTo>
                      <a:pt x="-21239" y="-30"/>
                      <a:pt x="261" y="259108"/>
                      <a:pt x="261" y="577216"/>
                    </a:cubicBezTo>
                    <a:cubicBezTo>
                      <a:pt x="261" y="895324"/>
                      <a:pt x="-21239" y="1154588"/>
                      <a:pt x="297623" y="1154588"/>
                    </a:cubicBezTo>
                    <a:lnTo>
                      <a:pt x="1197881" y="1154588"/>
                    </a:lnTo>
                    <a:close/>
                  </a:path>
                </a:pathLst>
              </a:custGeom>
              <a:grpFill/>
              <a:ln w="125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0B3AFD5-8990-1E74-5858-7BFC99C3F193}"/>
                </a:ext>
              </a:extLst>
            </p:cNvPr>
            <p:cNvSpPr txBox="1"/>
            <p:nvPr/>
          </p:nvSpPr>
          <p:spPr>
            <a:xfrm>
              <a:off x="1426003" y="1099750"/>
              <a:ext cx="24457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DS And C Language </a:t>
              </a:r>
            </a:p>
            <a:p>
              <a:r>
                <a:rPr lang="en-US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 OOP using C++</a:t>
              </a:r>
              <a:endParaRPr lang="en-US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C3C977-40ED-8C7D-D64B-E6BF7E6BEB67}"/>
                </a:ext>
              </a:extLst>
            </p:cNvPr>
            <p:cNvSpPr txBox="1"/>
            <p:nvPr/>
          </p:nvSpPr>
          <p:spPr>
            <a:xfrm>
              <a:off x="1630440" y="2823689"/>
              <a:ext cx="24457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Core JAVA  </a:t>
              </a:r>
              <a:endParaRPr lang="en-US" sz="20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6F960A-FA44-A076-4E86-ECE83695B88B}"/>
                </a:ext>
              </a:extLst>
            </p:cNvPr>
            <p:cNvSpPr txBox="1"/>
            <p:nvPr/>
          </p:nvSpPr>
          <p:spPr>
            <a:xfrm>
              <a:off x="1442574" y="4180639"/>
              <a:ext cx="2445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SQL/PLSQL</a:t>
              </a:r>
            </a:p>
            <a:p>
              <a:r>
                <a:rPr lang="en-US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   </a:t>
              </a:r>
              <a:r>
                <a:rPr lang="en-US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(database) </a:t>
              </a:r>
              <a:endParaRPr lang="en-US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76AB73-7BC5-6BF7-0466-46542174D987}"/>
                </a:ext>
              </a:extLst>
            </p:cNvPr>
            <p:cNvSpPr txBox="1"/>
            <p:nvPr/>
          </p:nvSpPr>
          <p:spPr>
            <a:xfrm>
              <a:off x="1442573" y="5585825"/>
              <a:ext cx="24291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HTML/CSS</a:t>
              </a:r>
            </a:p>
            <a:p>
              <a:r>
                <a:rPr lang="en-US" sz="1600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/Bootstrap</a:t>
              </a:r>
              <a:r>
                <a:rPr lang="en-US" sz="16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/JS</a:t>
              </a:r>
              <a:endParaRPr lang="en-US" sz="16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E3FB41-EB6A-E5AB-FC82-30E49B84288D}"/>
                </a:ext>
              </a:extLst>
            </p:cNvPr>
            <p:cNvSpPr txBox="1"/>
            <p:nvPr/>
          </p:nvSpPr>
          <p:spPr>
            <a:xfrm>
              <a:off x="5871224" y="1239316"/>
              <a:ext cx="23186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ADV JAVA</a:t>
              </a:r>
            </a:p>
            <a:p>
              <a:r>
                <a:rPr lang="en-US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(JDBC,Servlet,JSP)</a:t>
              </a:r>
              <a:endParaRPr lang="en-US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962226E-B33C-0DA5-9BD5-FDB8191D7835}"/>
                </a:ext>
              </a:extLst>
            </p:cNvPr>
            <p:cNvSpPr txBox="1"/>
            <p:nvPr/>
          </p:nvSpPr>
          <p:spPr>
            <a:xfrm>
              <a:off x="5805576" y="2769753"/>
              <a:ext cx="23843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Advance JavaScript </a:t>
              </a:r>
            </a:p>
            <a:p>
              <a:r>
                <a:rPr lang="en-US" sz="16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  </a:t>
              </a:r>
              <a:r>
                <a:rPr lang="en-US" sz="1600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and React JS</a:t>
              </a:r>
              <a:endParaRPr lang="en-US" sz="16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EF038D7-A093-D91F-309A-416BAD6532BC}"/>
                </a:ext>
              </a:extLst>
            </p:cNvPr>
            <p:cNvSpPr txBox="1"/>
            <p:nvPr/>
          </p:nvSpPr>
          <p:spPr>
            <a:xfrm>
              <a:off x="5792591" y="4079706"/>
              <a:ext cx="269531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 Spring – core, DAO,ORM,MVC,AOP</a:t>
              </a:r>
            </a:p>
            <a:p>
              <a:r>
                <a:rPr lang="en-US" sz="14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Hibernate &amp; Spring Boot </a:t>
              </a:r>
              <a:endParaRPr lang="en-US" sz="14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31DCDC-6397-046D-2F9F-4A9AE545CFEC}"/>
                </a:ext>
              </a:extLst>
            </p:cNvPr>
            <p:cNvSpPr txBox="1"/>
            <p:nvPr/>
          </p:nvSpPr>
          <p:spPr>
            <a:xfrm>
              <a:off x="5838995" y="5531634"/>
              <a:ext cx="253725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Communication Skill &amp; Aptitude Training with HR Interview Preparation </a:t>
              </a:r>
              <a:endParaRPr lang="en-US" sz="14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52DA21F-753E-1918-AA3A-329C8B45D99A}"/>
              </a:ext>
            </a:extLst>
          </p:cNvPr>
          <p:cNvSpPr txBox="1"/>
          <p:nvPr/>
        </p:nvSpPr>
        <p:spPr>
          <a:xfrm>
            <a:off x="8915024" y="2828835"/>
            <a:ext cx="290402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effectLst/>
                <a:latin typeface="Lora" pitchFamily="2" charset="0"/>
              </a:rPr>
              <a:t>Course Content Details</a:t>
            </a:r>
            <a:endParaRPr lang="en-US" sz="44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F0CE27E-BC3E-8A34-1939-94876BC35592}"/>
              </a:ext>
            </a:extLst>
          </p:cNvPr>
          <p:cNvSpPr txBox="1"/>
          <p:nvPr/>
        </p:nvSpPr>
        <p:spPr>
          <a:xfrm>
            <a:off x="5991364" y="3174845"/>
            <a:ext cx="5982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Lora" pitchFamily="2" charset="0"/>
              </a:rPr>
              <a:t>Training &amp; Placement Planning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CDEA04-937B-4EDA-6DCC-842E3EEAA2CE}"/>
              </a:ext>
            </a:extLst>
          </p:cNvPr>
          <p:cNvGrpSpPr/>
          <p:nvPr/>
        </p:nvGrpSpPr>
        <p:grpSpPr>
          <a:xfrm>
            <a:off x="698012" y="422568"/>
            <a:ext cx="4965437" cy="5943851"/>
            <a:chOff x="698012" y="666749"/>
            <a:chExt cx="4965437" cy="594385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931BEB-DF6F-2B10-4B33-589712C2FA27}"/>
                </a:ext>
              </a:extLst>
            </p:cNvPr>
            <p:cNvSpPr/>
            <p:nvPr/>
          </p:nvSpPr>
          <p:spPr>
            <a:xfrm rot="16200000">
              <a:off x="2690666" y="3909483"/>
              <a:ext cx="1419437" cy="3982713"/>
            </a:xfrm>
            <a:custGeom>
              <a:avLst/>
              <a:gdLst>
                <a:gd name="connsiteX0" fmla="*/ -405 w 1419437"/>
                <a:gd name="connsiteY0" fmla="*/ -433 h 3982713"/>
                <a:gd name="connsiteX1" fmla="*/ 1419033 w 1419437"/>
                <a:gd name="connsiteY1" fmla="*/ -433 h 3982713"/>
                <a:gd name="connsiteX2" fmla="*/ 1419033 w 1419437"/>
                <a:gd name="connsiteY2" fmla="*/ 3982281 h 3982713"/>
                <a:gd name="connsiteX3" fmla="*/ -405 w 1419437"/>
                <a:gd name="connsiteY3" fmla="*/ 3982281 h 398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3982713">
                  <a:moveTo>
                    <a:pt x="-405" y="-433"/>
                  </a:moveTo>
                  <a:lnTo>
                    <a:pt x="1419033" y="-433"/>
                  </a:lnTo>
                  <a:lnTo>
                    <a:pt x="1419033" y="3982281"/>
                  </a:lnTo>
                  <a:lnTo>
                    <a:pt x="-405" y="3982281"/>
                  </a:lnTo>
                  <a:close/>
                </a:path>
              </a:pathLst>
            </a:custGeom>
            <a:solidFill>
              <a:schemeClr val="bg1"/>
            </a:solidFill>
            <a:ln w="418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78D107-4443-C225-1839-ADA48512CD9C}"/>
                </a:ext>
              </a:extLst>
            </p:cNvPr>
            <p:cNvSpPr/>
            <p:nvPr/>
          </p:nvSpPr>
          <p:spPr>
            <a:xfrm rot="16200000">
              <a:off x="2690624" y="2401373"/>
              <a:ext cx="1419437" cy="3982713"/>
            </a:xfrm>
            <a:custGeom>
              <a:avLst/>
              <a:gdLst>
                <a:gd name="connsiteX0" fmla="*/ -405 w 1419437"/>
                <a:gd name="connsiteY0" fmla="*/ -433 h 3982713"/>
                <a:gd name="connsiteX1" fmla="*/ 1419033 w 1419437"/>
                <a:gd name="connsiteY1" fmla="*/ -433 h 3982713"/>
                <a:gd name="connsiteX2" fmla="*/ 1419033 w 1419437"/>
                <a:gd name="connsiteY2" fmla="*/ 3982281 h 3982713"/>
                <a:gd name="connsiteX3" fmla="*/ -405 w 1419437"/>
                <a:gd name="connsiteY3" fmla="*/ 3982281 h 398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3982713">
                  <a:moveTo>
                    <a:pt x="-405" y="-433"/>
                  </a:moveTo>
                  <a:lnTo>
                    <a:pt x="1419033" y="-433"/>
                  </a:lnTo>
                  <a:lnTo>
                    <a:pt x="1419033" y="3982281"/>
                  </a:lnTo>
                  <a:lnTo>
                    <a:pt x="-405" y="3982281"/>
                  </a:lnTo>
                  <a:close/>
                </a:path>
              </a:pathLst>
            </a:custGeom>
            <a:solidFill>
              <a:schemeClr val="bg1"/>
            </a:solidFill>
            <a:ln w="418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8243D7-1656-AC50-35B8-759E57424FFD}"/>
                </a:ext>
              </a:extLst>
            </p:cNvPr>
            <p:cNvSpPr/>
            <p:nvPr/>
          </p:nvSpPr>
          <p:spPr>
            <a:xfrm rot="16200000">
              <a:off x="2690666" y="893221"/>
              <a:ext cx="1419437" cy="3982713"/>
            </a:xfrm>
            <a:custGeom>
              <a:avLst/>
              <a:gdLst>
                <a:gd name="connsiteX0" fmla="*/ -405 w 1419437"/>
                <a:gd name="connsiteY0" fmla="*/ -433 h 3982713"/>
                <a:gd name="connsiteX1" fmla="*/ 1419033 w 1419437"/>
                <a:gd name="connsiteY1" fmla="*/ -433 h 3982713"/>
                <a:gd name="connsiteX2" fmla="*/ 1419033 w 1419437"/>
                <a:gd name="connsiteY2" fmla="*/ 3982281 h 3982713"/>
                <a:gd name="connsiteX3" fmla="*/ -405 w 1419437"/>
                <a:gd name="connsiteY3" fmla="*/ 3982281 h 398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3982713">
                  <a:moveTo>
                    <a:pt x="-405" y="-433"/>
                  </a:moveTo>
                  <a:lnTo>
                    <a:pt x="1419033" y="-433"/>
                  </a:lnTo>
                  <a:lnTo>
                    <a:pt x="1419033" y="3982281"/>
                  </a:lnTo>
                  <a:lnTo>
                    <a:pt x="-405" y="3982281"/>
                  </a:lnTo>
                  <a:close/>
                </a:path>
              </a:pathLst>
            </a:custGeom>
            <a:solidFill>
              <a:schemeClr val="bg1"/>
            </a:solidFill>
            <a:ln w="418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1AA054-3932-8441-8453-1358F11E71DD}"/>
                </a:ext>
              </a:extLst>
            </p:cNvPr>
            <p:cNvSpPr/>
            <p:nvPr/>
          </p:nvSpPr>
          <p:spPr>
            <a:xfrm rot="16200000">
              <a:off x="2690666" y="-614888"/>
              <a:ext cx="1419437" cy="3982713"/>
            </a:xfrm>
            <a:custGeom>
              <a:avLst/>
              <a:gdLst>
                <a:gd name="connsiteX0" fmla="*/ -405 w 1419437"/>
                <a:gd name="connsiteY0" fmla="*/ -433 h 3982713"/>
                <a:gd name="connsiteX1" fmla="*/ 1419033 w 1419437"/>
                <a:gd name="connsiteY1" fmla="*/ -433 h 3982713"/>
                <a:gd name="connsiteX2" fmla="*/ 1419033 w 1419437"/>
                <a:gd name="connsiteY2" fmla="*/ 3982281 h 3982713"/>
                <a:gd name="connsiteX3" fmla="*/ -405 w 1419437"/>
                <a:gd name="connsiteY3" fmla="*/ 3982281 h 398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3982713">
                  <a:moveTo>
                    <a:pt x="-405" y="-433"/>
                  </a:moveTo>
                  <a:lnTo>
                    <a:pt x="1419033" y="-433"/>
                  </a:lnTo>
                  <a:lnTo>
                    <a:pt x="1419033" y="3982281"/>
                  </a:lnTo>
                  <a:lnTo>
                    <a:pt x="-405" y="3982281"/>
                  </a:lnTo>
                  <a:close/>
                </a:path>
              </a:pathLst>
            </a:custGeom>
            <a:solidFill>
              <a:schemeClr val="bg1"/>
            </a:solidFill>
            <a:ln w="4181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6AD121-DC33-24F8-E904-165A5CF6D0D6}"/>
                </a:ext>
              </a:extLst>
            </p:cNvPr>
            <p:cNvSpPr/>
            <p:nvPr/>
          </p:nvSpPr>
          <p:spPr>
            <a:xfrm>
              <a:off x="703420" y="2174901"/>
              <a:ext cx="705565" cy="1419478"/>
            </a:xfrm>
            <a:custGeom>
              <a:avLst/>
              <a:gdLst>
                <a:gd name="connsiteX0" fmla="*/ 703906 w 705565"/>
                <a:gd name="connsiteY0" fmla="*/ 1271063 h 1419478"/>
                <a:gd name="connsiteX1" fmla="*/ 142087 w 705565"/>
                <a:gd name="connsiteY1" fmla="*/ 709244 h 1419478"/>
                <a:gd name="connsiteX2" fmla="*/ 703906 w 705565"/>
                <a:gd name="connsiteY2" fmla="*/ 147425 h 1419478"/>
                <a:gd name="connsiteX3" fmla="*/ 705161 w 705565"/>
                <a:gd name="connsiteY3" fmla="*/ 147425 h 1419478"/>
                <a:gd name="connsiteX4" fmla="*/ 705161 w 705565"/>
                <a:gd name="connsiteY4" fmla="*/ -433 h 1419478"/>
                <a:gd name="connsiteX5" fmla="*/ 703906 w 705565"/>
                <a:gd name="connsiteY5" fmla="*/ -433 h 1419478"/>
                <a:gd name="connsiteX6" fmla="*/ -383 w 705565"/>
                <a:gd name="connsiteY6" fmla="*/ 714756 h 1419478"/>
                <a:gd name="connsiteX7" fmla="*/ 703906 w 705565"/>
                <a:gd name="connsiteY7" fmla="*/ 1419046 h 1419478"/>
                <a:gd name="connsiteX8" fmla="*/ 705161 w 705565"/>
                <a:gd name="connsiteY8" fmla="*/ 1419046 h 1419478"/>
                <a:gd name="connsiteX9" fmla="*/ 705161 w 705565"/>
                <a:gd name="connsiteY9" fmla="*/ 1271146 h 141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65" h="1419478">
                  <a:moveTo>
                    <a:pt x="703906" y="1271063"/>
                  </a:moveTo>
                  <a:cubicBezTo>
                    <a:pt x="393622" y="1271063"/>
                    <a:pt x="142087" y="1019516"/>
                    <a:pt x="142087" y="709244"/>
                  </a:cubicBezTo>
                  <a:cubicBezTo>
                    <a:pt x="142087" y="398959"/>
                    <a:pt x="393622" y="147425"/>
                    <a:pt x="703906" y="147425"/>
                  </a:cubicBezTo>
                  <a:lnTo>
                    <a:pt x="705161" y="147425"/>
                  </a:lnTo>
                  <a:lnTo>
                    <a:pt x="705161" y="-433"/>
                  </a:lnTo>
                  <a:lnTo>
                    <a:pt x="703906" y="-433"/>
                  </a:lnTo>
                  <a:cubicBezTo>
                    <a:pt x="311930" y="2574"/>
                    <a:pt x="-3395" y="322776"/>
                    <a:pt x="-383" y="714756"/>
                  </a:cubicBezTo>
                  <a:cubicBezTo>
                    <a:pt x="2591" y="1102500"/>
                    <a:pt x="316175" y="1416076"/>
                    <a:pt x="703906" y="1419046"/>
                  </a:cubicBezTo>
                  <a:lnTo>
                    <a:pt x="705161" y="1419046"/>
                  </a:lnTo>
                  <a:lnTo>
                    <a:pt x="705161" y="1271146"/>
                  </a:lnTo>
                  <a:close/>
                </a:path>
              </a:pathLst>
            </a:custGeom>
            <a:solidFill>
              <a:schemeClr val="accent2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B9FD3C-F2FB-4947-4ECF-966F8102B50A}"/>
                </a:ext>
              </a:extLst>
            </p:cNvPr>
            <p:cNvSpPr/>
            <p:nvPr/>
          </p:nvSpPr>
          <p:spPr>
            <a:xfrm>
              <a:off x="698012" y="666750"/>
              <a:ext cx="710973" cy="1419437"/>
            </a:xfrm>
            <a:custGeom>
              <a:avLst/>
              <a:gdLst>
                <a:gd name="connsiteX0" fmla="*/ 709314 w 710973"/>
                <a:gd name="connsiteY0" fmla="*/ 1271104 h 1419437"/>
                <a:gd name="connsiteX1" fmla="*/ 147495 w 710973"/>
                <a:gd name="connsiteY1" fmla="*/ 709286 h 1419437"/>
                <a:gd name="connsiteX2" fmla="*/ 709314 w 710973"/>
                <a:gd name="connsiteY2" fmla="*/ 147467 h 1419437"/>
                <a:gd name="connsiteX3" fmla="*/ 710569 w 710973"/>
                <a:gd name="connsiteY3" fmla="*/ 147467 h 1419437"/>
                <a:gd name="connsiteX4" fmla="*/ 710569 w 710973"/>
                <a:gd name="connsiteY4" fmla="*/ -433 h 1419437"/>
                <a:gd name="connsiteX5" fmla="*/ 709314 w 710973"/>
                <a:gd name="connsiteY5" fmla="*/ -433 h 1419437"/>
                <a:gd name="connsiteX6" fmla="*/ -405 w 710973"/>
                <a:gd name="connsiteY6" fmla="*/ 709286 h 1419437"/>
                <a:gd name="connsiteX7" fmla="*/ 709314 w 710973"/>
                <a:gd name="connsiteY7" fmla="*/ 1419004 h 1419437"/>
                <a:gd name="connsiteX8" fmla="*/ 710569 w 710973"/>
                <a:gd name="connsiteY8" fmla="*/ 1419004 h 1419437"/>
                <a:gd name="connsiteX9" fmla="*/ 710569 w 710973"/>
                <a:gd name="connsiteY9" fmla="*/ 1271104 h 141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0973" h="1419437">
                  <a:moveTo>
                    <a:pt x="709314" y="1271104"/>
                  </a:moveTo>
                  <a:cubicBezTo>
                    <a:pt x="399029" y="1271104"/>
                    <a:pt x="147495" y="1019570"/>
                    <a:pt x="147495" y="709286"/>
                  </a:cubicBezTo>
                  <a:cubicBezTo>
                    <a:pt x="147495" y="399001"/>
                    <a:pt x="399029" y="147467"/>
                    <a:pt x="709314" y="147467"/>
                  </a:cubicBezTo>
                  <a:lnTo>
                    <a:pt x="710569" y="147467"/>
                  </a:lnTo>
                  <a:lnTo>
                    <a:pt x="710569" y="-433"/>
                  </a:lnTo>
                  <a:lnTo>
                    <a:pt x="709314" y="-433"/>
                  </a:lnTo>
                  <a:cubicBezTo>
                    <a:pt x="317346" y="-433"/>
                    <a:pt x="-405" y="317317"/>
                    <a:pt x="-405" y="709286"/>
                  </a:cubicBezTo>
                  <a:cubicBezTo>
                    <a:pt x="-405" y="1101254"/>
                    <a:pt x="317346" y="1419004"/>
                    <a:pt x="709314" y="1419004"/>
                  </a:cubicBezTo>
                  <a:lnTo>
                    <a:pt x="710569" y="1419004"/>
                  </a:lnTo>
                  <a:lnTo>
                    <a:pt x="710569" y="1271104"/>
                  </a:lnTo>
                  <a:close/>
                </a:path>
              </a:pathLst>
            </a:custGeom>
            <a:solidFill>
              <a:schemeClr val="bg2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7DCE57-DB1D-B560-37BB-CBBA2A6C5165}"/>
                </a:ext>
              </a:extLst>
            </p:cNvPr>
            <p:cNvSpPr/>
            <p:nvPr/>
          </p:nvSpPr>
          <p:spPr>
            <a:xfrm>
              <a:off x="698012" y="3683011"/>
              <a:ext cx="710973" cy="1419437"/>
            </a:xfrm>
            <a:custGeom>
              <a:avLst/>
              <a:gdLst>
                <a:gd name="connsiteX0" fmla="*/ 709314 w 710973"/>
                <a:gd name="connsiteY0" fmla="*/ 1271104 h 1419437"/>
                <a:gd name="connsiteX1" fmla="*/ 147495 w 710973"/>
                <a:gd name="connsiteY1" fmla="*/ 709286 h 1419437"/>
                <a:gd name="connsiteX2" fmla="*/ 709314 w 710973"/>
                <a:gd name="connsiteY2" fmla="*/ 147467 h 1419437"/>
                <a:gd name="connsiteX3" fmla="*/ 710569 w 710973"/>
                <a:gd name="connsiteY3" fmla="*/ 147467 h 1419437"/>
                <a:gd name="connsiteX4" fmla="*/ 710569 w 710973"/>
                <a:gd name="connsiteY4" fmla="*/ -433 h 1419437"/>
                <a:gd name="connsiteX5" fmla="*/ 709314 w 710973"/>
                <a:gd name="connsiteY5" fmla="*/ -433 h 1419437"/>
                <a:gd name="connsiteX6" fmla="*/ -405 w 710973"/>
                <a:gd name="connsiteY6" fmla="*/ 709286 h 1419437"/>
                <a:gd name="connsiteX7" fmla="*/ 709314 w 710973"/>
                <a:gd name="connsiteY7" fmla="*/ 1419004 h 1419437"/>
                <a:gd name="connsiteX8" fmla="*/ 710569 w 710973"/>
                <a:gd name="connsiteY8" fmla="*/ 1419004 h 1419437"/>
                <a:gd name="connsiteX9" fmla="*/ 710569 w 710973"/>
                <a:gd name="connsiteY9" fmla="*/ 1271104 h 141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0973" h="1419437">
                  <a:moveTo>
                    <a:pt x="709314" y="1271104"/>
                  </a:moveTo>
                  <a:cubicBezTo>
                    <a:pt x="399029" y="1271104"/>
                    <a:pt x="147495" y="1019557"/>
                    <a:pt x="147495" y="709286"/>
                  </a:cubicBezTo>
                  <a:cubicBezTo>
                    <a:pt x="147495" y="399014"/>
                    <a:pt x="399029" y="147467"/>
                    <a:pt x="709314" y="147467"/>
                  </a:cubicBezTo>
                  <a:lnTo>
                    <a:pt x="710569" y="147467"/>
                  </a:lnTo>
                  <a:lnTo>
                    <a:pt x="710569" y="-433"/>
                  </a:lnTo>
                  <a:lnTo>
                    <a:pt x="709314" y="-433"/>
                  </a:lnTo>
                  <a:cubicBezTo>
                    <a:pt x="317346" y="-433"/>
                    <a:pt x="-405" y="317326"/>
                    <a:pt x="-405" y="709286"/>
                  </a:cubicBezTo>
                  <a:cubicBezTo>
                    <a:pt x="-405" y="1101245"/>
                    <a:pt x="317346" y="1419004"/>
                    <a:pt x="709314" y="1419004"/>
                  </a:cubicBezTo>
                  <a:lnTo>
                    <a:pt x="710569" y="1419004"/>
                  </a:lnTo>
                  <a:lnTo>
                    <a:pt x="710569" y="1271104"/>
                  </a:lnTo>
                  <a:close/>
                </a:path>
              </a:pathLst>
            </a:custGeom>
            <a:solidFill>
              <a:schemeClr val="accent4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03B5A-A38B-5BA7-250B-2FA9AAC59694}"/>
                </a:ext>
              </a:extLst>
            </p:cNvPr>
            <p:cNvSpPr/>
            <p:nvPr/>
          </p:nvSpPr>
          <p:spPr>
            <a:xfrm>
              <a:off x="698012" y="5191163"/>
              <a:ext cx="710973" cy="1419437"/>
            </a:xfrm>
            <a:custGeom>
              <a:avLst/>
              <a:gdLst>
                <a:gd name="connsiteX0" fmla="*/ 709314 w 710973"/>
                <a:gd name="connsiteY0" fmla="*/ 1271062 h 1419437"/>
                <a:gd name="connsiteX1" fmla="*/ 147495 w 710973"/>
                <a:gd name="connsiteY1" fmla="*/ 709244 h 1419437"/>
                <a:gd name="connsiteX2" fmla="*/ 709314 w 710973"/>
                <a:gd name="connsiteY2" fmla="*/ 147425 h 1419437"/>
                <a:gd name="connsiteX3" fmla="*/ 710569 w 710973"/>
                <a:gd name="connsiteY3" fmla="*/ 147425 h 1419437"/>
                <a:gd name="connsiteX4" fmla="*/ 710569 w 710973"/>
                <a:gd name="connsiteY4" fmla="*/ -433 h 1419437"/>
                <a:gd name="connsiteX5" fmla="*/ 709314 w 710973"/>
                <a:gd name="connsiteY5" fmla="*/ -433 h 1419437"/>
                <a:gd name="connsiteX6" fmla="*/ -405 w 710973"/>
                <a:gd name="connsiteY6" fmla="*/ 709286 h 1419437"/>
                <a:gd name="connsiteX7" fmla="*/ 709314 w 710973"/>
                <a:gd name="connsiteY7" fmla="*/ 1419005 h 1419437"/>
                <a:gd name="connsiteX8" fmla="*/ 710569 w 710973"/>
                <a:gd name="connsiteY8" fmla="*/ 1419005 h 1419437"/>
                <a:gd name="connsiteX9" fmla="*/ 710569 w 710973"/>
                <a:gd name="connsiteY9" fmla="*/ 1271104 h 141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0973" h="1419437">
                  <a:moveTo>
                    <a:pt x="709314" y="1271062"/>
                  </a:moveTo>
                  <a:cubicBezTo>
                    <a:pt x="399029" y="1271062"/>
                    <a:pt x="147495" y="1019516"/>
                    <a:pt x="147495" y="709244"/>
                  </a:cubicBezTo>
                  <a:cubicBezTo>
                    <a:pt x="147495" y="398972"/>
                    <a:pt x="399029" y="147425"/>
                    <a:pt x="709314" y="147425"/>
                  </a:cubicBezTo>
                  <a:lnTo>
                    <a:pt x="710569" y="147425"/>
                  </a:lnTo>
                  <a:lnTo>
                    <a:pt x="710569" y="-433"/>
                  </a:lnTo>
                  <a:lnTo>
                    <a:pt x="709314" y="-433"/>
                  </a:lnTo>
                  <a:cubicBezTo>
                    <a:pt x="317346" y="-433"/>
                    <a:pt x="-405" y="317326"/>
                    <a:pt x="-405" y="709286"/>
                  </a:cubicBezTo>
                  <a:cubicBezTo>
                    <a:pt x="-405" y="1101245"/>
                    <a:pt x="317346" y="1419005"/>
                    <a:pt x="709314" y="1419005"/>
                  </a:cubicBezTo>
                  <a:lnTo>
                    <a:pt x="710569" y="1419005"/>
                  </a:lnTo>
                  <a:lnTo>
                    <a:pt x="710569" y="1271104"/>
                  </a:lnTo>
                  <a:close/>
                </a:path>
              </a:pathLst>
            </a:custGeom>
            <a:solidFill>
              <a:schemeClr val="accent3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CB6033-88E6-8450-4935-E67272D1549D}"/>
                </a:ext>
              </a:extLst>
            </p:cNvPr>
            <p:cNvSpPr/>
            <p:nvPr/>
          </p:nvSpPr>
          <p:spPr>
            <a:xfrm>
              <a:off x="918064" y="2394911"/>
              <a:ext cx="979418" cy="979418"/>
            </a:xfrm>
            <a:custGeom>
              <a:avLst/>
              <a:gdLst>
                <a:gd name="connsiteX0" fmla="*/ 489263 w 979418"/>
                <a:gd name="connsiteY0" fmla="*/ -433 h 979418"/>
                <a:gd name="connsiteX1" fmla="*/ 979013 w 979418"/>
                <a:gd name="connsiteY1" fmla="*/ 489234 h 979418"/>
                <a:gd name="connsiteX2" fmla="*/ 489346 w 979418"/>
                <a:gd name="connsiteY2" fmla="*/ 978985 h 979418"/>
                <a:gd name="connsiteX3" fmla="*/ -405 w 979418"/>
                <a:gd name="connsiteY3" fmla="*/ 489318 h 979418"/>
                <a:gd name="connsiteX4" fmla="*/ -405 w 979418"/>
                <a:gd name="connsiteY4" fmla="*/ 489276 h 979418"/>
                <a:gd name="connsiteX5" fmla="*/ 489221 w 979418"/>
                <a:gd name="connsiteY5" fmla="*/ -433 h 979418"/>
                <a:gd name="connsiteX6" fmla="*/ 489263 w 979418"/>
                <a:gd name="connsiteY6" fmla="*/ -433 h 9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18" h="979418">
                  <a:moveTo>
                    <a:pt x="489263" y="-433"/>
                  </a:moveTo>
                  <a:cubicBezTo>
                    <a:pt x="759724" y="-458"/>
                    <a:pt x="978988" y="218773"/>
                    <a:pt x="979013" y="489234"/>
                  </a:cubicBezTo>
                  <a:cubicBezTo>
                    <a:pt x="979039" y="759687"/>
                    <a:pt x="759807" y="978943"/>
                    <a:pt x="489346" y="978985"/>
                  </a:cubicBezTo>
                  <a:cubicBezTo>
                    <a:pt x="218889" y="979027"/>
                    <a:pt x="-380" y="759771"/>
                    <a:pt x="-405" y="489318"/>
                  </a:cubicBezTo>
                  <a:cubicBezTo>
                    <a:pt x="-405" y="489306"/>
                    <a:pt x="-405" y="489289"/>
                    <a:pt x="-405" y="489276"/>
                  </a:cubicBezTo>
                  <a:cubicBezTo>
                    <a:pt x="-426" y="218840"/>
                    <a:pt x="218785" y="-412"/>
                    <a:pt x="489221" y="-433"/>
                  </a:cubicBezTo>
                  <a:cubicBezTo>
                    <a:pt x="489233" y="-433"/>
                    <a:pt x="489250" y="-433"/>
                    <a:pt x="489263" y="-433"/>
                  </a:cubicBezTo>
                  <a:close/>
                </a:path>
              </a:pathLst>
            </a:custGeom>
            <a:solidFill>
              <a:schemeClr val="accent2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D0447A-6167-D756-B5D4-71248F296698}"/>
                </a:ext>
              </a:extLst>
            </p:cNvPr>
            <p:cNvSpPr/>
            <p:nvPr/>
          </p:nvSpPr>
          <p:spPr>
            <a:xfrm rot="21328200">
              <a:off x="918046" y="886828"/>
              <a:ext cx="979334" cy="979334"/>
            </a:xfrm>
            <a:custGeom>
              <a:avLst/>
              <a:gdLst>
                <a:gd name="connsiteX0" fmla="*/ 978930 w 979334"/>
                <a:gd name="connsiteY0" fmla="*/ 489234 h 979334"/>
                <a:gd name="connsiteX1" fmla="*/ 489263 w 979334"/>
                <a:gd name="connsiteY1" fmla="*/ 978902 h 979334"/>
                <a:gd name="connsiteX2" fmla="*/ -405 w 979334"/>
                <a:gd name="connsiteY2" fmla="*/ 489234 h 979334"/>
                <a:gd name="connsiteX3" fmla="*/ 489263 w 979334"/>
                <a:gd name="connsiteY3" fmla="*/ -433 h 979334"/>
                <a:gd name="connsiteX4" fmla="*/ 978930 w 979334"/>
                <a:gd name="connsiteY4" fmla="*/ 489234 h 97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334" h="979334">
                  <a:moveTo>
                    <a:pt x="978930" y="489234"/>
                  </a:moveTo>
                  <a:cubicBezTo>
                    <a:pt x="978930" y="759670"/>
                    <a:pt x="759698" y="978902"/>
                    <a:pt x="489263" y="978902"/>
                  </a:cubicBezTo>
                  <a:cubicBezTo>
                    <a:pt x="218827" y="978902"/>
                    <a:pt x="-405" y="759670"/>
                    <a:pt x="-405" y="489234"/>
                  </a:cubicBezTo>
                  <a:cubicBezTo>
                    <a:pt x="-405" y="218798"/>
                    <a:pt x="218827" y="-433"/>
                    <a:pt x="489263" y="-433"/>
                  </a:cubicBezTo>
                  <a:cubicBezTo>
                    <a:pt x="759698" y="-433"/>
                    <a:pt x="978930" y="218798"/>
                    <a:pt x="978930" y="489234"/>
                  </a:cubicBezTo>
                  <a:close/>
                </a:path>
              </a:pathLst>
            </a:custGeom>
            <a:solidFill>
              <a:schemeClr val="bg2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293650-AC2E-D2A2-373E-D5FEABF6902A}"/>
                </a:ext>
              </a:extLst>
            </p:cNvPr>
            <p:cNvSpPr/>
            <p:nvPr/>
          </p:nvSpPr>
          <p:spPr>
            <a:xfrm>
              <a:off x="918064" y="3903063"/>
              <a:ext cx="979334" cy="979334"/>
            </a:xfrm>
            <a:custGeom>
              <a:avLst/>
              <a:gdLst>
                <a:gd name="connsiteX0" fmla="*/ 489263 w 979334"/>
                <a:gd name="connsiteY0" fmla="*/ -433 h 979334"/>
                <a:gd name="connsiteX1" fmla="*/ 978930 w 979334"/>
                <a:gd name="connsiteY1" fmla="*/ 489235 h 979334"/>
                <a:gd name="connsiteX2" fmla="*/ 489263 w 979334"/>
                <a:gd name="connsiteY2" fmla="*/ 978902 h 979334"/>
                <a:gd name="connsiteX3" fmla="*/ -405 w 979334"/>
                <a:gd name="connsiteY3" fmla="*/ 489235 h 979334"/>
                <a:gd name="connsiteX4" fmla="*/ 489179 w 979334"/>
                <a:gd name="connsiteY4" fmla="*/ -433 h 979334"/>
                <a:gd name="connsiteX5" fmla="*/ 489263 w 979334"/>
                <a:gd name="connsiteY5" fmla="*/ -433 h 97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9334" h="979334">
                  <a:moveTo>
                    <a:pt x="489263" y="-433"/>
                  </a:moveTo>
                  <a:cubicBezTo>
                    <a:pt x="759699" y="-433"/>
                    <a:pt x="978930" y="218782"/>
                    <a:pt x="978930" y="489235"/>
                  </a:cubicBezTo>
                  <a:cubicBezTo>
                    <a:pt x="978930" y="759687"/>
                    <a:pt x="759699" y="978902"/>
                    <a:pt x="489263" y="978902"/>
                  </a:cubicBezTo>
                  <a:cubicBezTo>
                    <a:pt x="218827" y="978902"/>
                    <a:pt x="-405" y="759687"/>
                    <a:pt x="-405" y="489235"/>
                  </a:cubicBezTo>
                  <a:cubicBezTo>
                    <a:pt x="-430" y="218824"/>
                    <a:pt x="218768" y="-391"/>
                    <a:pt x="489179" y="-433"/>
                  </a:cubicBezTo>
                  <a:cubicBezTo>
                    <a:pt x="489208" y="-433"/>
                    <a:pt x="489233" y="-433"/>
                    <a:pt x="489263" y="-433"/>
                  </a:cubicBezTo>
                  <a:close/>
                </a:path>
              </a:pathLst>
            </a:custGeom>
            <a:solidFill>
              <a:schemeClr val="accent4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31A3E2-F355-4531-5A23-1CF534297A2D}"/>
                </a:ext>
              </a:extLst>
            </p:cNvPr>
            <p:cNvSpPr/>
            <p:nvPr/>
          </p:nvSpPr>
          <p:spPr>
            <a:xfrm rot="21237599">
              <a:off x="917502" y="5411443"/>
              <a:ext cx="979334" cy="979334"/>
            </a:xfrm>
            <a:custGeom>
              <a:avLst/>
              <a:gdLst>
                <a:gd name="connsiteX0" fmla="*/ 978930 w 979334"/>
                <a:gd name="connsiteY0" fmla="*/ 489235 h 979334"/>
                <a:gd name="connsiteX1" fmla="*/ 489263 w 979334"/>
                <a:gd name="connsiteY1" fmla="*/ 978902 h 979334"/>
                <a:gd name="connsiteX2" fmla="*/ -405 w 979334"/>
                <a:gd name="connsiteY2" fmla="*/ 489235 h 979334"/>
                <a:gd name="connsiteX3" fmla="*/ 489263 w 979334"/>
                <a:gd name="connsiteY3" fmla="*/ -433 h 979334"/>
                <a:gd name="connsiteX4" fmla="*/ 978930 w 979334"/>
                <a:gd name="connsiteY4" fmla="*/ 489235 h 97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334" h="979334">
                  <a:moveTo>
                    <a:pt x="978930" y="489235"/>
                  </a:moveTo>
                  <a:cubicBezTo>
                    <a:pt x="978930" y="759671"/>
                    <a:pt x="759699" y="978902"/>
                    <a:pt x="489263" y="978902"/>
                  </a:cubicBezTo>
                  <a:cubicBezTo>
                    <a:pt x="218827" y="978902"/>
                    <a:pt x="-405" y="759670"/>
                    <a:pt x="-405" y="489235"/>
                  </a:cubicBezTo>
                  <a:cubicBezTo>
                    <a:pt x="-405" y="218799"/>
                    <a:pt x="218827" y="-433"/>
                    <a:pt x="489263" y="-433"/>
                  </a:cubicBezTo>
                  <a:cubicBezTo>
                    <a:pt x="759699" y="-433"/>
                    <a:pt x="978930" y="218799"/>
                    <a:pt x="978930" y="489235"/>
                  </a:cubicBezTo>
                  <a:close/>
                </a:path>
              </a:pathLst>
            </a:custGeom>
            <a:solidFill>
              <a:schemeClr val="accent3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44055C-39BE-EB4F-3CB3-35003FC11114}"/>
                </a:ext>
              </a:extLst>
            </p:cNvPr>
            <p:cNvSpPr/>
            <p:nvPr/>
          </p:nvSpPr>
          <p:spPr>
            <a:xfrm rot="16200000">
              <a:off x="4817835" y="5764986"/>
              <a:ext cx="1419437" cy="271707"/>
            </a:xfrm>
            <a:custGeom>
              <a:avLst/>
              <a:gdLst>
                <a:gd name="connsiteX0" fmla="*/ -405 w 1419437"/>
                <a:gd name="connsiteY0" fmla="*/ -433 h 271707"/>
                <a:gd name="connsiteX1" fmla="*/ 1419032 w 1419437"/>
                <a:gd name="connsiteY1" fmla="*/ -433 h 271707"/>
                <a:gd name="connsiteX2" fmla="*/ 1419032 w 1419437"/>
                <a:gd name="connsiteY2" fmla="*/ 271274 h 271707"/>
                <a:gd name="connsiteX3" fmla="*/ -405 w 1419437"/>
                <a:gd name="connsiteY3" fmla="*/ 271274 h 2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271707">
                  <a:moveTo>
                    <a:pt x="-405" y="-433"/>
                  </a:moveTo>
                  <a:lnTo>
                    <a:pt x="1419032" y="-433"/>
                  </a:lnTo>
                  <a:lnTo>
                    <a:pt x="1419032" y="271274"/>
                  </a:lnTo>
                  <a:lnTo>
                    <a:pt x="-405" y="271274"/>
                  </a:lnTo>
                  <a:close/>
                </a:path>
              </a:pathLst>
            </a:custGeom>
            <a:solidFill>
              <a:schemeClr val="accent3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14EFD9-E39E-331F-0EA5-34DFAF609278}"/>
                </a:ext>
              </a:extLst>
            </p:cNvPr>
            <p:cNvSpPr/>
            <p:nvPr/>
          </p:nvSpPr>
          <p:spPr>
            <a:xfrm rot="16200000">
              <a:off x="4817877" y="4256876"/>
              <a:ext cx="1419437" cy="271707"/>
            </a:xfrm>
            <a:custGeom>
              <a:avLst/>
              <a:gdLst>
                <a:gd name="connsiteX0" fmla="*/ -405 w 1419437"/>
                <a:gd name="connsiteY0" fmla="*/ -433 h 271707"/>
                <a:gd name="connsiteX1" fmla="*/ 1419032 w 1419437"/>
                <a:gd name="connsiteY1" fmla="*/ -433 h 271707"/>
                <a:gd name="connsiteX2" fmla="*/ 1419032 w 1419437"/>
                <a:gd name="connsiteY2" fmla="*/ 271274 h 271707"/>
                <a:gd name="connsiteX3" fmla="*/ -405 w 1419437"/>
                <a:gd name="connsiteY3" fmla="*/ 271274 h 2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271707">
                  <a:moveTo>
                    <a:pt x="-405" y="-433"/>
                  </a:moveTo>
                  <a:lnTo>
                    <a:pt x="1419032" y="-433"/>
                  </a:lnTo>
                  <a:lnTo>
                    <a:pt x="1419032" y="271274"/>
                  </a:lnTo>
                  <a:lnTo>
                    <a:pt x="-405" y="271274"/>
                  </a:lnTo>
                  <a:close/>
                </a:path>
              </a:pathLst>
            </a:custGeom>
            <a:solidFill>
              <a:schemeClr val="accent4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7CAD21-68A9-6BFF-3CF4-811E20B0D8DD}"/>
                </a:ext>
              </a:extLst>
            </p:cNvPr>
            <p:cNvSpPr/>
            <p:nvPr/>
          </p:nvSpPr>
          <p:spPr>
            <a:xfrm rot="16200000">
              <a:off x="4817877" y="2748724"/>
              <a:ext cx="1419437" cy="271707"/>
            </a:xfrm>
            <a:custGeom>
              <a:avLst/>
              <a:gdLst>
                <a:gd name="connsiteX0" fmla="*/ -405 w 1419437"/>
                <a:gd name="connsiteY0" fmla="*/ -433 h 271707"/>
                <a:gd name="connsiteX1" fmla="*/ 1419032 w 1419437"/>
                <a:gd name="connsiteY1" fmla="*/ -433 h 271707"/>
                <a:gd name="connsiteX2" fmla="*/ 1419032 w 1419437"/>
                <a:gd name="connsiteY2" fmla="*/ 271275 h 271707"/>
                <a:gd name="connsiteX3" fmla="*/ -405 w 1419437"/>
                <a:gd name="connsiteY3" fmla="*/ 271275 h 2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271707">
                  <a:moveTo>
                    <a:pt x="-405" y="-433"/>
                  </a:moveTo>
                  <a:lnTo>
                    <a:pt x="1419032" y="-433"/>
                  </a:lnTo>
                  <a:lnTo>
                    <a:pt x="1419032" y="271275"/>
                  </a:lnTo>
                  <a:lnTo>
                    <a:pt x="-405" y="271275"/>
                  </a:lnTo>
                  <a:close/>
                </a:path>
              </a:pathLst>
            </a:custGeom>
            <a:solidFill>
              <a:schemeClr val="accent2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C8C6E-614F-A60D-B1AA-8040DB271C6B}"/>
                </a:ext>
              </a:extLst>
            </p:cNvPr>
            <p:cNvSpPr/>
            <p:nvPr/>
          </p:nvSpPr>
          <p:spPr>
            <a:xfrm rot="16200000">
              <a:off x="4817835" y="1240614"/>
              <a:ext cx="1419437" cy="271707"/>
            </a:xfrm>
            <a:custGeom>
              <a:avLst/>
              <a:gdLst>
                <a:gd name="connsiteX0" fmla="*/ -405 w 1419437"/>
                <a:gd name="connsiteY0" fmla="*/ -433 h 271707"/>
                <a:gd name="connsiteX1" fmla="*/ 1419032 w 1419437"/>
                <a:gd name="connsiteY1" fmla="*/ -433 h 271707"/>
                <a:gd name="connsiteX2" fmla="*/ 1419032 w 1419437"/>
                <a:gd name="connsiteY2" fmla="*/ 271275 h 271707"/>
                <a:gd name="connsiteX3" fmla="*/ -405 w 1419437"/>
                <a:gd name="connsiteY3" fmla="*/ 271275 h 2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437" h="271707">
                  <a:moveTo>
                    <a:pt x="-405" y="-433"/>
                  </a:moveTo>
                  <a:lnTo>
                    <a:pt x="1419032" y="-433"/>
                  </a:lnTo>
                  <a:lnTo>
                    <a:pt x="1419032" y="271275"/>
                  </a:lnTo>
                  <a:lnTo>
                    <a:pt x="-405" y="271275"/>
                  </a:lnTo>
                  <a:close/>
                </a:path>
              </a:pathLst>
            </a:custGeom>
            <a:solidFill>
              <a:schemeClr val="bg2"/>
            </a:solidFill>
            <a:ln w="4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B9F78F-DF9F-8348-6D6C-DB188C771235}"/>
                </a:ext>
              </a:extLst>
            </p:cNvPr>
            <p:cNvSpPr txBox="1"/>
            <p:nvPr/>
          </p:nvSpPr>
          <p:spPr>
            <a:xfrm>
              <a:off x="994412" y="1084108"/>
              <a:ext cx="826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C12069-1F4E-6C37-4646-B72B2EBAED25}"/>
                </a:ext>
              </a:extLst>
            </p:cNvPr>
            <p:cNvSpPr txBox="1"/>
            <p:nvPr/>
          </p:nvSpPr>
          <p:spPr>
            <a:xfrm>
              <a:off x="956265" y="2592233"/>
              <a:ext cx="826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50079F-AB97-63E5-5134-6967FC25BE35}"/>
                </a:ext>
              </a:extLst>
            </p:cNvPr>
            <p:cNvSpPr txBox="1"/>
            <p:nvPr/>
          </p:nvSpPr>
          <p:spPr>
            <a:xfrm>
              <a:off x="994430" y="4100343"/>
              <a:ext cx="826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E8414D-02EF-8BDF-28B5-740E50AAF312}"/>
                </a:ext>
              </a:extLst>
            </p:cNvPr>
            <p:cNvSpPr txBox="1"/>
            <p:nvPr/>
          </p:nvSpPr>
          <p:spPr>
            <a:xfrm>
              <a:off x="993868" y="5608723"/>
              <a:ext cx="826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D89524-7936-E3F5-E9A6-80100FD791D8}"/>
                </a:ext>
              </a:extLst>
            </p:cNvPr>
            <p:cNvSpPr txBox="1"/>
            <p:nvPr/>
          </p:nvSpPr>
          <p:spPr>
            <a:xfrm>
              <a:off x="1820469" y="985323"/>
              <a:ext cx="35712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Initial</a:t>
              </a:r>
              <a:r>
                <a:rPr lang="en-US" sz="2400" b="0" i="0" dirty="0">
                  <a:solidFill>
                    <a:srgbClr val="202124"/>
                  </a:solidFill>
                  <a:effectLst/>
                  <a:latin typeface="Lora" pitchFamily="2" charset="0"/>
                  <a:cs typeface="Times New Roman" panose="02020603050405020304" pitchFamily="18" charset="0"/>
                </a:rPr>
                <a:t> 4.5 Months Daily 7 hours training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28A576-8B7D-7B21-2E2E-B8E7EDFB8E5E}"/>
                </a:ext>
              </a:extLst>
            </p:cNvPr>
            <p:cNvSpPr txBox="1"/>
            <p:nvPr/>
          </p:nvSpPr>
          <p:spPr>
            <a:xfrm>
              <a:off x="1820470" y="2404761"/>
              <a:ext cx="350202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Conduct Test &amp; Mock interview twice in month on Saturday and Sunday </a:t>
              </a:r>
              <a:endParaRPr lang="en-US" sz="20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44997-1D1A-31A4-D6A2-568507FD6EF2}"/>
                </a:ext>
              </a:extLst>
            </p:cNvPr>
            <p:cNvSpPr txBox="1"/>
            <p:nvPr/>
          </p:nvSpPr>
          <p:spPr>
            <a:xfrm>
              <a:off x="1934525" y="3650327"/>
              <a:ext cx="289077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300+ hours pre recorded video sessions and 4000+ pages notes for preparation and 1000+ interview question bank </a:t>
              </a:r>
              <a:endParaRPr lang="en-US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0AD114-8E26-5E5D-EC12-4811B02A77F5}"/>
                </a:ext>
              </a:extLst>
            </p:cNvPr>
            <p:cNvSpPr txBox="1"/>
            <p:nvPr/>
          </p:nvSpPr>
          <p:spPr>
            <a:xfrm>
              <a:off x="1934526" y="5362595"/>
              <a:ext cx="306418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Add on Sessions for Project Guidance and  Industry Required Tools like as GIT, JIRA, DOCKER </a:t>
              </a:r>
              <a:r>
                <a:rPr lang="en-US" sz="1600" dirty="0" err="1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etc</a:t>
              </a:r>
              <a:r>
                <a:rPr lang="en-US" sz="1600" dirty="0">
                  <a:solidFill>
                    <a:srgbClr val="202124"/>
                  </a:solidFill>
                  <a:latin typeface="Lora" pitchFamily="2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Lora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64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5">
            <a:extLst>
              <a:ext uri="{FF2B5EF4-FFF2-40B4-BE49-F238E27FC236}">
                <a16:creationId xmlns:a16="http://schemas.microsoft.com/office/drawing/2014/main" id="{FDE913C5-EA92-4668-92BB-37B15C51109B}"/>
              </a:ext>
            </a:extLst>
          </p:cNvPr>
          <p:cNvGrpSpPr/>
          <p:nvPr/>
        </p:nvGrpSpPr>
        <p:grpSpPr>
          <a:xfrm>
            <a:off x="1155126" y="1428245"/>
            <a:ext cx="9759618" cy="4827873"/>
            <a:chOff x="890689" y="1092058"/>
            <a:chExt cx="9881751" cy="4888290"/>
          </a:xfrm>
        </p:grpSpPr>
        <p:grpSp>
          <p:nvGrpSpPr>
            <p:cNvPr id="3" name="Group 121">
              <a:extLst>
                <a:ext uri="{FF2B5EF4-FFF2-40B4-BE49-F238E27FC236}">
                  <a16:creationId xmlns:a16="http://schemas.microsoft.com/office/drawing/2014/main" id="{B7C68311-A3C9-4F3A-A84B-3F4AD26FA143}"/>
                </a:ext>
              </a:extLst>
            </p:cNvPr>
            <p:cNvGrpSpPr/>
            <p:nvPr/>
          </p:nvGrpSpPr>
          <p:grpSpPr>
            <a:xfrm>
              <a:off x="890689" y="1092058"/>
              <a:ext cx="9881751" cy="4888290"/>
              <a:chOff x="890689" y="1414787"/>
              <a:chExt cx="9881751" cy="4888290"/>
            </a:xfrm>
          </p:grpSpPr>
          <p:grpSp>
            <p:nvGrpSpPr>
              <p:cNvPr id="4" name="Group 84">
                <a:extLst>
                  <a:ext uri="{FF2B5EF4-FFF2-40B4-BE49-F238E27FC236}">
                    <a16:creationId xmlns:a16="http://schemas.microsoft.com/office/drawing/2014/main" id="{53125E6C-EFFD-4634-95CD-D31036044C97}"/>
                  </a:ext>
                </a:extLst>
              </p:cNvPr>
              <p:cNvGrpSpPr/>
              <p:nvPr/>
            </p:nvGrpSpPr>
            <p:grpSpPr>
              <a:xfrm>
                <a:off x="890689" y="1414787"/>
                <a:ext cx="2579020" cy="4888290"/>
                <a:chOff x="890689" y="1414787"/>
                <a:chExt cx="2579020" cy="4888290"/>
              </a:xfrm>
            </p:grpSpPr>
            <p:grpSp>
              <p:nvGrpSpPr>
                <p:cNvPr id="5" name="Group 66">
                  <a:extLst>
                    <a:ext uri="{FF2B5EF4-FFF2-40B4-BE49-F238E27FC236}">
                      <a16:creationId xmlns:a16="http://schemas.microsoft.com/office/drawing/2014/main" id="{4A75E9D2-733E-48E5-9761-AAC0F566B807}"/>
                    </a:ext>
                  </a:extLst>
                </p:cNvPr>
                <p:cNvGrpSpPr/>
                <p:nvPr/>
              </p:nvGrpSpPr>
              <p:grpSpPr>
                <a:xfrm>
                  <a:off x="890689" y="1414787"/>
                  <a:ext cx="2579020" cy="4888290"/>
                  <a:chOff x="3175281" y="2533644"/>
                  <a:chExt cx="1341760" cy="2543181"/>
                </a:xfrm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BB498777-0943-4934-BFE4-FE3E7AE564BB}"/>
                      </a:ext>
                    </a:extLst>
                  </p:cNvPr>
                  <p:cNvSpPr/>
                  <p:nvPr/>
                </p:nvSpPr>
                <p:spPr>
                  <a:xfrm>
                    <a:off x="3450431" y="4495800"/>
                    <a:ext cx="581025" cy="581025"/>
                  </a:xfrm>
                  <a:custGeom>
                    <a:avLst/>
                    <a:gdLst>
                      <a:gd name="connsiteX0" fmla="*/ 587502 w 581025"/>
                      <a:gd name="connsiteY0" fmla="*/ 293751 h 581025"/>
                      <a:gd name="connsiteX1" fmla="*/ 293751 w 581025"/>
                      <a:gd name="connsiteY1" fmla="*/ 587502 h 581025"/>
                      <a:gd name="connsiteX2" fmla="*/ 0 w 581025"/>
                      <a:gd name="connsiteY2" fmla="*/ 293751 h 581025"/>
                      <a:gd name="connsiteX3" fmla="*/ 293751 w 581025"/>
                      <a:gd name="connsiteY3" fmla="*/ 0 h 581025"/>
                      <a:gd name="connsiteX4" fmla="*/ 587502 w 581025"/>
                      <a:gd name="connsiteY4" fmla="*/ 293751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1025" h="581025">
                        <a:moveTo>
                          <a:pt x="587502" y="293751"/>
                        </a:moveTo>
                        <a:cubicBezTo>
                          <a:pt x="587502" y="455985"/>
                          <a:pt x="455985" y="587502"/>
                          <a:pt x="293751" y="587502"/>
                        </a:cubicBezTo>
                        <a:cubicBezTo>
                          <a:pt x="131517" y="587502"/>
                          <a:pt x="0" y="455985"/>
                          <a:pt x="0" y="293751"/>
                        </a:cubicBezTo>
                        <a:cubicBezTo>
                          <a:pt x="0" y="131517"/>
                          <a:pt x="131517" y="0"/>
                          <a:pt x="293751" y="0"/>
                        </a:cubicBezTo>
                        <a:cubicBezTo>
                          <a:pt x="455985" y="0"/>
                          <a:pt x="587502" y="131517"/>
                          <a:pt x="587502" y="293751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D5C55592-AFD7-46CC-ABCC-20C45D10ED99}"/>
                      </a:ext>
                    </a:extLst>
                  </p:cNvPr>
                  <p:cNvSpPr/>
                  <p:nvPr/>
                </p:nvSpPr>
                <p:spPr>
                  <a:xfrm>
                    <a:off x="3314129" y="2672525"/>
                    <a:ext cx="857250" cy="857250"/>
                  </a:xfrm>
                  <a:custGeom>
                    <a:avLst/>
                    <a:gdLst>
                      <a:gd name="connsiteX0" fmla="*/ 860108 w 857250"/>
                      <a:gd name="connsiteY0" fmla="*/ 430054 h 857250"/>
                      <a:gd name="connsiteX1" fmla="*/ 430054 w 857250"/>
                      <a:gd name="connsiteY1" fmla="*/ 860108 h 857250"/>
                      <a:gd name="connsiteX2" fmla="*/ 0 w 857250"/>
                      <a:gd name="connsiteY2" fmla="*/ 430054 h 857250"/>
                      <a:gd name="connsiteX3" fmla="*/ 430054 w 857250"/>
                      <a:gd name="connsiteY3" fmla="*/ 0 h 857250"/>
                      <a:gd name="connsiteX4" fmla="*/ 860108 w 857250"/>
                      <a:gd name="connsiteY4" fmla="*/ 430054 h 857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857250">
                        <a:moveTo>
                          <a:pt x="860108" y="430054"/>
                        </a:moveTo>
                        <a:cubicBezTo>
                          <a:pt x="860108" y="667566"/>
                          <a:pt x="667566" y="860108"/>
                          <a:pt x="430054" y="860108"/>
                        </a:cubicBezTo>
                        <a:cubicBezTo>
                          <a:pt x="192542" y="860108"/>
                          <a:pt x="0" y="667566"/>
                          <a:pt x="0" y="430054"/>
                        </a:cubicBezTo>
                        <a:cubicBezTo>
                          <a:pt x="0" y="192542"/>
                          <a:pt x="192542" y="0"/>
                          <a:pt x="430054" y="0"/>
                        </a:cubicBezTo>
                        <a:cubicBezTo>
                          <a:pt x="667566" y="0"/>
                          <a:pt x="860108" y="192542"/>
                          <a:pt x="860108" y="43005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6702984E-016D-4409-9560-F05CB7C9CF47}"/>
                      </a:ext>
                    </a:extLst>
                  </p:cNvPr>
                  <p:cNvSpPr/>
                  <p:nvPr/>
                </p:nvSpPr>
                <p:spPr>
                  <a:xfrm>
                    <a:off x="3464624" y="2828925"/>
                    <a:ext cx="542925" cy="542925"/>
                  </a:xfrm>
                  <a:custGeom>
                    <a:avLst/>
                    <a:gdLst>
                      <a:gd name="connsiteX0" fmla="*/ 547307 w 542925"/>
                      <a:gd name="connsiteY0" fmla="*/ 273653 h 542925"/>
                      <a:gd name="connsiteX1" fmla="*/ 273653 w 542925"/>
                      <a:gd name="connsiteY1" fmla="*/ 547306 h 542925"/>
                      <a:gd name="connsiteX2" fmla="*/ 0 w 542925"/>
                      <a:gd name="connsiteY2" fmla="*/ 273653 h 542925"/>
                      <a:gd name="connsiteX3" fmla="*/ 273653 w 542925"/>
                      <a:gd name="connsiteY3" fmla="*/ 0 h 542925"/>
                      <a:gd name="connsiteX4" fmla="*/ 547307 w 542925"/>
                      <a:gd name="connsiteY4" fmla="*/ 273653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5" h="542925">
                        <a:moveTo>
                          <a:pt x="547307" y="273653"/>
                        </a:moveTo>
                        <a:cubicBezTo>
                          <a:pt x="547307" y="424788"/>
                          <a:pt x="424788" y="547306"/>
                          <a:pt x="273653" y="547306"/>
                        </a:cubicBezTo>
                        <a:cubicBezTo>
                          <a:pt x="122519" y="547306"/>
                          <a:pt x="0" y="424788"/>
                          <a:pt x="0" y="273653"/>
                        </a:cubicBezTo>
                        <a:cubicBezTo>
                          <a:pt x="0" y="122519"/>
                          <a:pt x="122519" y="0"/>
                          <a:pt x="273653" y="0"/>
                        </a:cubicBezTo>
                        <a:cubicBezTo>
                          <a:pt x="424788" y="0"/>
                          <a:pt x="547307" y="122519"/>
                          <a:pt x="547307" y="27365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A632A959-7E9E-4927-86C9-DCE56C311F00}"/>
                      </a:ext>
                    </a:extLst>
                  </p:cNvPr>
                  <p:cNvSpPr/>
                  <p:nvPr/>
                </p:nvSpPr>
                <p:spPr>
                  <a:xfrm>
                    <a:off x="3175281" y="2533644"/>
                    <a:ext cx="1323975" cy="1133475"/>
                  </a:xfrm>
                  <a:custGeom>
                    <a:avLst/>
                    <a:gdLst>
                      <a:gd name="connsiteX0" fmla="*/ 913611 w 1323975"/>
                      <a:gd name="connsiteY0" fmla="*/ 116306 h 1133475"/>
                      <a:gd name="connsiteX1" fmla="*/ 116307 w 1323975"/>
                      <a:gd name="connsiteY1" fmla="*/ 224301 h 1133475"/>
                      <a:gd name="connsiteX2" fmla="*/ 224305 w 1323975"/>
                      <a:gd name="connsiteY2" fmla="*/ 1021610 h 1133475"/>
                      <a:gd name="connsiteX3" fmla="*/ 1021606 w 1323975"/>
                      <a:gd name="connsiteY3" fmla="*/ 913615 h 1133475"/>
                      <a:gd name="connsiteX4" fmla="*/ 1132686 w 1323975"/>
                      <a:gd name="connsiteY4" fmla="*/ 645706 h 1133475"/>
                      <a:gd name="connsiteX5" fmla="*/ 1218983 w 1323975"/>
                      <a:gd name="connsiteY5" fmla="*/ 568934 h 1133475"/>
                      <a:gd name="connsiteX6" fmla="*/ 1326806 w 1323975"/>
                      <a:gd name="connsiteY6" fmla="*/ 568934 h 1133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23975" h="1133475">
                        <a:moveTo>
                          <a:pt x="913611" y="116306"/>
                        </a:moveTo>
                        <a:cubicBezTo>
                          <a:pt x="663618" y="-74041"/>
                          <a:pt x="306650" y="-25683"/>
                          <a:pt x="116307" y="224301"/>
                        </a:cubicBezTo>
                        <a:cubicBezTo>
                          <a:pt x="-74040" y="474294"/>
                          <a:pt x="-25687" y="831262"/>
                          <a:pt x="224305" y="1021610"/>
                        </a:cubicBezTo>
                        <a:cubicBezTo>
                          <a:pt x="474299" y="1211958"/>
                          <a:pt x="831268" y="1163599"/>
                          <a:pt x="1021606" y="913615"/>
                        </a:cubicBezTo>
                        <a:cubicBezTo>
                          <a:pt x="1081156" y="835406"/>
                          <a:pt x="1119428" y="743099"/>
                          <a:pt x="1132686" y="645706"/>
                        </a:cubicBezTo>
                        <a:cubicBezTo>
                          <a:pt x="1138087" y="602072"/>
                          <a:pt x="1175015" y="569220"/>
                          <a:pt x="1218983" y="568934"/>
                        </a:cubicBezTo>
                        <a:lnTo>
                          <a:pt x="1326806" y="568934"/>
                        </a:lnTo>
                      </a:path>
                    </a:pathLst>
                  </a:custGeom>
                  <a:noFill/>
                  <a:ln w="19050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9869B33F-68FB-4008-822B-BF7DFA07EA39}"/>
                      </a:ext>
                    </a:extLst>
                  </p:cNvPr>
                  <p:cNvSpPr/>
                  <p:nvPr/>
                </p:nvSpPr>
                <p:spPr>
                  <a:xfrm>
                    <a:off x="3205353" y="3576593"/>
                    <a:ext cx="1057275" cy="1143000"/>
                  </a:xfrm>
                  <a:custGeom>
                    <a:avLst/>
                    <a:gdLst>
                      <a:gd name="connsiteX0" fmla="*/ 538829 w 1057275"/>
                      <a:gd name="connsiteY0" fmla="*/ 200831 h 1143000"/>
                      <a:gd name="connsiteX1" fmla="*/ 70580 w 1057275"/>
                      <a:gd name="connsiteY1" fmla="*/ 11855 h 1143000"/>
                      <a:gd name="connsiteX2" fmla="*/ 11853 w 1057275"/>
                      <a:gd name="connsiteY2" fmla="*/ 12474 h 1143000"/>
                      <a:gd name="connsiteX3" fmla="*/ 0 w 1057275"/>
                      <a:gd name="connsiteY3" fmla="*/ 41287 h 1143000"/>
                      <a:gd name="connsiteX4" fmla="*/ 0 w 1057275"/>
                      <a:gd name="connsiteY4" fmla="*/ 971118 h 1143000"/>
                      <a:gd name="connsiteX5" fmla="*/ 175736 w 1057275"/>
                      <a:gd name="connsiteY5" fmla="*/ 1146854 h 1143000"/>
                      <a:gd name="connsiteX6" fmla="*/ 176022 w 1057275"/>
                      <a:gd name="connsiteY6" fmla="*/ 1146854 h 1143000"/>
                      <a:gd name="connsiteX7" fmla="*/ 890397 w 1057275"/>
                      <a:gd name="connsiteY7" fmla="*/ 1146854 h 1143000"/>
                      <a:gd name="connsiteX8" fmla="*/ 1066038 w 1057275"/>
                      <a:gd name="connsiteY8" fmla="*/ 971118 h 1143000"/>
                      <a:gd name="connsiteX9" fmla="*/ 1066038 w 1057275"/>
                      <a:gd name="connsiteY9" fmla="*/ 52432 h 1143000"/>
                      <a:gd name="connsiteX10" fmla="*/ 1024614 w 1057275"/>
                      <a:gd name="connsiteY10" fmla="*/ 10988 h 1143000"/>
                      <a:gd name="connsiteX11" fmla="*/ 996220 w 1057275"/>
                      <a:gd name="connsiteY11" fmla="*/ 22237 h 1143000"/>
                      <a:gd name="connsiteX12" fmla="*/ 538829 w 1057275"/>
                      <a:gd name="connsiteY12" fmla="*/ 200831 h 1143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57275" h="1143000">
                        <a:moveTo>
                          <a:pt x="538829" y="200831"/>
                        </a:moveTo>
                        <a:cubicBezTo>
                          <a:pt x="364122" y="201060"/>
                          <a:pt x="196189" y="133280"/>
                          <a:pt x="70580" y="11855"/>
                        </a:cubicBezTo>
                        <a:cubicBezTo>
                          <a:pt x="54191" y="-4195"/>
                          <a:pt x="27898" y="-3909"/>
                          <a:pt x="11853" y="12474"/>
                        </a:cubicBezTo>
                        <a:cubicBezTo>
                          <a:pt x="4313" y="20180"/>
                          <a:pt x="63" y="30515"/>
                          <a:pt x="0" y="41287"/>
                        </a:cubicBezTo>
                        <a:lnTo>
                          <a:pt x="0" y="971118"/>
                        </a:lnTo>
                        <a:cubicBezTo>
                          <a:pt x="0" y="1068178"/>
                          <a:pt x="78679" y="1146854"/>
                          <a:pt x="175736" y="1146854"/>
                        </a:cubicBezTo>
                        <a:cubicBezTo>
                          <a:pt x="175832" y="1146854"/>
                          <a:pt x="175927" y="1146854"/>
                          <a:pt x="176022" y="1146854"/>
                        </a:cubicBezTo>
                        <a:lnTo>
                          <a:pt x="890397" y="1146854"/>
                        </a:lnTo>
                        <a:cubicBezTo>
                          <a:pt x="987419" y="1146797"/>
                          <a:pt x="1066038" y="1068139"/>
                          <a:pt x="1066038" y="971118"/>
                        </a:cubicBezTo>
                        <a:lnTo>
                          <a:pt x="1066038" y="52432"/>
                        </a:lnTo>
                        <a:cubicBezTo>
                          <a:pt x="1066048" y="29552"/>
                          <a:pt x="1047502" y="10998"/>
                          <a:pt x="1024614" y="10988"/>
                        </a:cubicBezTo>
                        <a:cubicBezTo>
                          <a:pt x="1014060" y="10988"/>
                          <a:pt x="1003907" y="15008"/>
                          <a:pt x="996220" y="22237"/>
                        </a:cubicBezTo>
                        <a:cubicBezTo>
                          <a:pt x="871757" y="137347"/>
                          <a:pt x="708365" y="201146"/>
                          <a:pt x="538829" y="200831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C526FD8A-F2B6-4907-BDAC-8C5541BAADEA}"/>
                      </a:ext>
                    </a:extLst>
                  </p:cNvPr>
                  <p:cNvSpPr/>
                  <p:nvPr/>
                </p:nvSpPr>
                <p:spPr>
                  <a:xfrm>
                    <a:off x="3519297" y="4564666"/>
                    <a:ext cx="447675" cy="447675"/>
                  </a:xfrm>
                  <a:custGeom>
                    <a:avLst/>
                    <a:gdLst>
                      <a:gd name="connsiteX0" fmla="*/ 449770 w 447675"/>
                      <a:gd name="connsiteY0" fmla="*/ 224885 h 447675"/>
                      <a:gd name="connsiteX1" fmla="*/ 224885 w 447675"/>
                      <a:gd name="connsiteY1" fmla="*/ 449770 h 447675"/>
                      <a:gd name="connsiteX2" fmla="*/ 0 w 447675"/>
                      <a:gd name="connsiteY2" fmla="*/ 224885 h 447675"/>
                      <a:gd name="connsiteX3" fmla="*/ 224885 w 447675"/>
                      <a:gd name="connsiteY3" fmla="*/ 0 h 447675"/>
                      <a:gd name="connsiteX4" fmla="*/ 449770 w 447675"/>
                      <a:gd name="connsiteY4" fmla="*/ 224885 h 447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75" h="447675">
                        <a:moveTo>
                          <a:pt x="449770" y="224885"/>
                        </a:moveTo>
                        <a:cubicBezTo>
                          <a:pt x="449770" y="349086"/>
                          <a:pt x="349086" y="449770"/>
                          <a:pt x="224885" y="449770"/>
                        </a:cubicBezTo>
                        <a:cubicBezTo>
                          <a:pt x="100685" y="449770"/>
                          <a:pt x="0" y="349086"/>
                          <a:pt x="0" y="224885"/>
                        </a:cubicBezTo>
                        <a:cubicBezTo>
                          <a:pt x="0" y="100685"/>
                          <a:pt x="100685" y="0"/>
                          <a:pt x="224885" y="0"/>
                        </a:cubicBezTo>
                        <a:cubicBezTo>
                          <a:pt x="349086" y="0"/>
                          <a:pt x="449770" y="100685"/>
                          <a:pt x="449770" y="22488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C41EB48-58E7-4754-8BC8-5C76028B63E6}"/>
                      </a:ext>
                    </a:extLst>
                  </p:cNvPr>
                  <p:cNvSpPr/>
                  <p:nvPr/>
                </p:nvSpPr>
                <p:spPr>
                  <a:xfrm>
                    <a:off x="4478941" y="3079433"/>
                    <a:ext cx="38100" cy="38100"/>
                  </a:xfrm>
                  <a:custGeom>
                    <a:avLst/>
                    <a:gdLst>
                      <a:gd name="connsiteX0" fmla="*/ 46292 w 38100"/>
                      <a:gd name="connsiteY0" fmla="*/ 23146 h 38100"/>
                      <a:gd name="connsiteX1" fmla="*/ 23146 w 38100"/>
                      <a:gd name="connsiteY1" fmla="*/ 46292 h 38100"/>
                      <a:gd name="connsiteX2" fmla="*/ 0 w 38100"/>
                      <a:gd name="connsiteY2" fmla="*/ 23146 h 38100"/>
                      <a:gd name="connsiteX3" fmla="*/ 23146 w 38100"/>
                      <a:gd name="connsiteY3" fmla="*/ 0 h 38100"/>
                      <a:gd name="connsiteX4" fmla="*/ 46292 w 38100"/>
                      <a:gd name="connsiteY4" fmla="*/ 23146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46292" y="23146"/>
                        </a:moveTo>
                        <a:cubicBezTo>
                          <a:pt x="46292" y="35928"/>
                          <a:pt x="35928" y="46292"/>
                          <a:pt x="23146" y="46292"/>
                        </a:cubicBezTo>
                        <a:cubicBezTo>
                          <a:pt x="10363" y="46292"/>
                          <a:pt x="0" y="35928"/>
                          <a:pt x="0" y="23146"/>
                        </a:cubicBezTo>
                        <a:cubicBezTo>
                          <a:pt x="0" y="10363"/>
                          <a:pt x="10363" y="0"/>
                          <a:pt x="23146" y="0"/>
                        </a:cubicBezTo>
                        <a:cubicBezTo>
                          <a:pt x="35928" y="0"/>
                          <a:pt x="46292" y="10363"/>
                          <a:pt x="46292" y="2314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87902F1A-8D93-478C-A854-029DF82EDC08}"/>
                      </a:ext>
                    </a:extLst>
                  </p:cNvPr>
                  <p:cNvSpPr/>
                  <p:nvPr/>
                </p:nvSpPr>
                <p:spPr>
                  <a:xfrm>
                    <a:off x="3663982" y="3025235"/>
                    <a:ext cx="142875" cy="123825"/>
                  </a:xfrm>
                  <a:custGeom>
                    <a:avLst/>
                    <a:gdLst>
                      <a:gd name="connsiteX0" fmla="*/ 75057 w 142875"/>
                      <a:gd name="connsiteY0" fmla="*/ 131445 h 123825"/>
                      <a:gd name="connsiteX1" fmla="*/ 0 w 142875"/>
                      <a:gd name="connsiteY1" fmla="*/ 0 h 123825"/>
                      <a:gd name="connsiteX2" fmla="*/ 150019 w 142875"/>
                      <a:gd name="connsiteY2" fmla="*/ 0 h 123825"/>
                      <a:gd name="connsiteX3" fmla="*/ 75057 w 142875"/>
                      <a:gd name="connsiteY3" fmla="*/ 13144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123825">
                        <a:moveTo>
                          <a:pt x="75057" y="131445"/>
                        </a:moveTo>
                        <a:cubicBezTo>
                          <a:pt x="36957" y="131445"/>
                          <a:pt x="0" y="0"/>
                          <a:pt x="0" y="0"/>
                        </a:cubicBezTo>
                        <a:lnTo>
                          <a:pt x="150019" y="0"/>
                        </a:lnTo>
                        <a:cubicBezTo>
                          <a:pt x="150019" y="0"/>
                          <a:pt x="112871" y="131445"/>
                          <a:pt x="75057" y="131445"/>
                        </a:cubicBezTo>
                        <a:close/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AE15FB9F-EB5D-449F-9F98-D87552156AB0}"/>
                      </a:ext>
                    </a:extLst>
                  </p:cNvPr>
                  <p:cNvSpPr/>
                  <p:nvPr/>
                </p:nvSpPr>
                <p:spPr>
                  <a:xfrm>
                    <a:off x="3701320" y="3197542"/>
                    <a:ext cx="66675" cy="28575"/>
                  </a:xfrm>
                  <a:custGeom>
                    <a:avLst/>
                    <a:gdLst>
                      <a:gd name="connsiteX0" fmla="*/ 75343 w 66675"/>
                      <a:gd name="connsiteY0" fmla="*/ 28766 h 28575"/>
                      <a:gd name="connsiteX1" fmla="*/ 0 w 66675"/>
                      <a:gd name="connsiteY1" fmla="*/ 28766 h 28575"/>
                      <a:gd name="connsiteX2" fmla="*/ 3620 w 66675"/>
                      <a:gd name="connsiteY2" fmla="*/ 15240 h 28575"/>
                      <a:gd name="connsiteX3" fmla="*/ 23432 w 66675"/>
                      <a:gd name="connsiteY3" fmla="*/ 0 h 28575"/>
                      <a:gd name="connsiteX4" fmla="*/ 52007 w 66675"/>
                      <a:gd name="connsiteY4" fmla="*/ 0 h 28575"/>
                      <a:gd name="connsiteX5" fmla="*/ 71819 w 66675"/>
                      <a:gd name="connsiteY5" fmla="*/ 1524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675" h="28575">
                        <a:moveTo>
                          <a:pt x="75343" y="28766"/>
                        </a:moveTo>
                        <a:lnTo>
                          <a:pt x="0" y="28766"/>
                        </a:lnTo>
                        <a:lnTo>
                          <a:pt x="3620" y="15240"/>
                        </a:lnTo>
                        <a:cubicBezTo>
                          <a:pt x="6001" y="6248"/>
                          <a:pt x="14135" y="-9"/>
                          <a:pt x="23432" y="0"/>
                        </a:cubicBezTo>
                        <a:lnTo>
                          <a:pt x="52007" y="0"/>
                        </a:lnTo>
                        <a:cubicBezTo>
                          <a:pt x="61303" y="-9"/>
                          <a:pt x="69437" y="6248"/>
                          <a:pt x="71819" y="15240"/>
                        </a:cubicBezTo>
                        <a:close/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C5E900B-DE41-43A1-A80F-B739B2FBAB4F}"/>
                      </a:ext>
                    </a:extLst>
                  </p:cNvPr>
                  <p:cNvSpPr/>
                  <p:nvPr/>
                </p:nvSpPr>
                <p:spPr>
                  <a:xfrm>
                    <a:off x="3739039" y="3156680"/>
                    <a:ext cx="9525" cy="38100"/>
                  </a:xfrm>
                  <a:custGeom>
                    <a:avLst/>
                    <a:gdLst>
                      <a:gd name="connsiteX0" fmla="*/ 0 w 0"/>
                      <a:gd name="connsiteY0" fmla="*/ 40862 h 38100"/>
                      <a:gd name="connsiteX1" fmla="*/ 0 w 0"/>
                      <a:gd name="connsiteY1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38100">
                        <a:moveTo>
                          <a:pt x="0" y="40862"/>
                        </a:moveTo>
                        <a:lnTo>
                          <a:pt x="0" y="0"/>
                        </a:lnTo>
                      </a:path>
                    </a:pathLst>
                  </a:custGeom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25044A64-25AA-45C6-A067-4209160E1EC2}"/>
                      </a:ext>
                    </a:extLst>
                  </p:cNvPr>
                  <p:cNvSpPr/>
                  <p:nvPr/>
                </p:nvSpPr>
                <p:spPr>
                  <a:xfrm>
                    <a:off x="3637979" y="3061145"/>
                    <a:ext cx="47625" cy="47625"/>
                  </a:xfrm>
                  <a:custGeom>
                    <a:avLst/>
                    <a:gdLst>
                      <a:gd name="connsiteX0" fmla="*/ 33242 w 47625"/>
                      <a:gd name="connsiteY0" fmla="*/ 0 h 47625"/>
                      <a:gd name="connsiteX1" fmla="*/ 0 w 47625"/>
                      <a:gd name="connsiteY1" fmla="*/ 0 h 47625"/>
                      <a:gd name="connsiteX2" fmla="*/ 16478 w 47625"/>
                      <a:gd name="connsiteY2" fmla="*/ 30289 h 47625"/>
                      <a:gd name="connsiteX3" fmla="*/ 54578 w 47625"/>
                      <a:gd name="connsiteY3" fmla="*/ 5534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625" h="47625">
                        <a:moveTo>
                          <a:pt x="33242" y="0"/>
                        </a:moveTo>
                        <a:lnTo>
                          <a:pt x="0" y="0"/>
                        </a:lnTo>
                        <a:lnTo>
                          <a:pt x="16478" y="30289"/>
                        </a:lnTo>
                        <a:cubicBezTo>
                          <a:pt x="22841" y="45663"/>
                          <a:pt x="37948" y="55588"/>
                          <a:pt x="54578" y="55340"/>
                        </a:cubicBezTo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F68231F4-BE08-4928-9B36-E92C295CAAF7}"/>
                      </a:ext>
                    </a:extLst>
                  </p:cNvPr>
                  <p:cNvSpPr/>
                  <p:nvPr/>
                </p:nvSpPr>
                <p:spPr>
                  <a:xfrm>
                    <a:off x="3783425" y="3061145"/>
                    <a:ext cx="47625" cy="47625"/>
                  </a:xfrm>
                  <a:custGeom>
                    <a:avLst/>
                    <a:gdLst>
                      <a:gd name="connsiteX0" fmla="*/ 22003 w 47625"/>
                      <a:gd name="connsiteY0" fmla="*/ 0 h 47625"/>
                      <a:gd name="connsiteX1" fmla="*/ 55150 w 47625"/>
                      <a:gd name="connsiteY1" fmla="*/ 0 h 47625"/>
                      <a:gd name="connsiteX2" fmla="*/ 38671 w 47625"/>
                      <a:gd name="connsiteY2" fmla="*/ 30289 h 47625"/>
                      <a:gd name="connsiteX3" fmla="*/ 0 w 47625"/>
                      <a:gd name="connsiteY3" fmla="*/ 5534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625" h="47625">
                        <a:moveTo>
                          <a:pt x="22003" y="0"/>
                        </a:moveTo>
                        <a:lnTo>
                          <a:pt x="55150" y="0"/>
                        </a:lnTo>
                        <a:lnTo>
                          <a:pt x="38671" y="30289"/>
                        </a:lnTo>
                        <a:cubicBezTo>
                          <a:pt x="32213" y="45844"/>
                          <a:pt x="16831" y="55797"/>
                          <a:pt x="0" y="55340"/>
                        </a:cubicBezTo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295EDDC-C16B-45DB-A3E4-C5E32A20718E}"/>
                    </a:ext>
                  </a:extLst>
                </p:cNvPr>
                <p:cNvSpPr txBox="1"/>
                <p:nvPr/>
              </p:nvSpPr>
              <p:spPr>
                <a:xfrm>
                  <a:off x="1092067" y="3876794"/>
                  <a:ext cx="1709248" cy="9972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600" b="1" dirty="0">
                      <a:latin typeface="Georgia" panose="02040502050405020303" pitchFamily="18" charset="0"/>
                    </a:rPr>
                    <a:t>15 years of  Experience</a:t>
                  </a:r>
                </a:p>
                <a:p>
                  <a:pPr lvl="0" algn="ctr"/>
                  <a:r>
                    <a:rPr lang="en-US" sz="1600" b="1" dirty="0">
                      <a:latin typeface="Georgia" panose="02040502050405020303" pitchFamily="18" charset="0"/>
                    </a:rPr>
                    <a:t>In Technical Training  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8FC9127-CCC3-4394-B99F-EBA6F5D5758C}"/>
                    </a:ext>
                  </a:extLst>
                </p:cNvPr>
                <p:cNvSpPr txBox="1"/>
                <p:nvPr/>
              </p:nvSpPr>
              <p:spPr>
                <a:xfrm>
                  <a:off x="1489378" y="2274024"/>
                  <a:ext cx="950432" cy="4986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3200" b="1" dirty="0">
                      <a:solidFill>
                        <a:schemeClr val="accent3"/>
                      </a:solidFill>
                      <a:latin typeface="Georgia Pro Cond" panose="02040506050405020303" pitchFamily="18" charset="0"/>
                    </a:rPr>
                    <a:t>15</a:t>
                  </a:r>
                  <a:endParaRPr lang="en-US" sz="3200" b="1" dirty="0">
                    <a:solidFill>
                      <a:schemeClr val="accent3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6" name="Group 85">
                <a:extLst>
                  <a:ext uri="{FF2B5EF4-FFF2-40B4-BE49-F238E27FC236}">
                    <a16:creationId xmlns:a16="http://schemas.microsoft.com/office/drawing/2014/main" id="{02A7B390-0512-4D81-8E00-909964623868}"/>
                  </a:ext>
                </a:extLst>
              </p:cNvPr>
              <p:cNvGrpSpPr/>
              <p:nvPr/>
            </p:nvGrpSpPr>
            <p:grpSpPr>
              <a:xfrm>
                <a:off x="4542054" y="1414787"/>
                <a:ext cx="2579020" cy="4888290"/>
                <a:chOff x="890689" y="1414787"/>
                <a:chExt cx="2579020" cy="4888290"/>
              </a:xfrm>
            </p:grpSpPr>
            <p:grpSp>
              <p:nvGrpSpPr>
                <p:cNvPr id="7" name="Group 86">
                  <a:extLst>
                    <a:ext uri="{FF2B5EF4-FFF2-40B4-BE49-F238E27FC236}">
                      <a16:creationId xmlns:a16="http://schemas.microsoft.com/office/drawing/2014/main" id="{B2AC2C39-DEC5-400E-90ED-0B0C0B9E3004}"/>
                    </a:ext>
                  </a:extLst>
                </p:cNvPr>
                <p:cNvGrpSpPr/>
                <p:nvPr/>
              </p:nvGrpSpPr>
              <p:grpSpPr>
                <a:xfrm>
                  <a:off x="890689" y="1414787"/>
                  <a:ext cx="2579020" cy="4888290"/>
                  <a:chOff x="3175281" y="2533644"/>
                  <a:chExt cx="1341760" cy="2543181"/>
                </a:xfrm>
              </p:grpSpPr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775F2B95-EFC5-4B48-B17B-BD7A93CE0826}"/>
                      </a:ext>
                    </a:extLst>
                  </p:cNvPr>
                  <p:cNvSpPr/>
                  <p:nvPr/>
                </p:nvSpPr>
                <p:spPr>
                  <a:xfrm>
                    <a:off x="3450431" y="4495800"/>
                    <a:ext cx="581025" cy="581025"/>
                  </a:xfrm>
                  <a:custGeom>
                    <a:avLst/>
                    <a:gdLst>
                      <a:gd name="connsiteX0" fmla="*/ 587502 w 581025"/>
                      <a:gd name="connsiteY0" fmla="*/ 293751 h 581025"/>
                      <a:gd name="connsiteX1" fmla="*/ 293751 w 581025"/>
                      <a:gd name="connsiteY1" fmla="*/ 587502 h 581025"/>
                      <a:gd name="connsiteX2" fmla="*/ 0 w 581025"/>
                      <a:gd name="connsiteY2" fmla="*/ 293751 h 581025"/>
                      <a:gd name="connsiteX3" fmla="*/ 293751 w 581025"/>
                      <a:gd name="connsiteY3" fmla="*/ 0 h 581025"/>
                      <a:gd name="connsiteX4" fmla="*/ 587502 w 581025"/>
                      <a:gd name="connsiteY4" fmla="*/ 293751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1025" h="581025">
                        <a:moveTo>
                          <a:pt x="587502" y="293751"/>
                        </a:moveTo>
                        <a:cubicBezTo>
                          <a:pt x="587502" y="455985"/>
                          <a:pt x="455985" y="587502"/>
                          <a:pt x="293751" y="587502"/>
                        </a:cubicBezTo>
                        <a:cubicBezTo>
                          <a:pt x="131517" y="587502"/>
                          <a:pt x="0" y="455985"/>
                          <a:pt x="0" y="293751"/>
                        </a:cubicBezTo>
                        <a:cubicBezTo>
                          <a:pt x="0" y="131517"/>
                          <a:pt x="131517" y="0"/>
                          <a:pt x="293751" y="0"/>
                        </a:cubicBezTo>
                        <a:cubicBezTo>
                          <a:pt x="455985" y="0"/>
                          <a:pt x="587502" y="131517"/>
                          <a:pt x="587502" y="293751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6D3D3792-402F-4D81-B717-AF6C1A14D4F3}"/>
                      </a:ext>
                    </a:extLst>
                  </p:cNvPr>
                  <p:cNvSpPr/>
                  <p:nvPr/>
                </p:nvSpPr>
                <p:spPr>
                  <a:xfrm>
                    <a:off x="3314129" y="2672525"/>
                    <a:ext cx="857250" cy="857250"/>
                  </a:xfrm>
                  <a:custGeom>
                    <a:avLst/>
                    <a:gdLst>
                      <a:gd name="connsiteX0" fmla="*/ 860108 w 857250"/>
                      <a:gd name="connsiteY0" fmla="*/ 430054 h 857250"/>
                      <a:gd name="connsiteX1" fmla="*/ 430054 w 857250"/>
                      <a:gd name="connsiteY1" fmla="*/ 860108 h 857250"/>
                      <a:gd name="connsiteX2" fmla="*/ 0 w 857250"/>
                      <a:gd name="connsiteY2" fmla="*/ 430054 h 857250"/>
                      <a:gd name="connsiteX3" fmla="*/ 430054 w 857250"/>
                      <a:gd name="connsiteY3" fmla="*/ 0 h 857250"/>
                      <a:gd name="connsiteX4" fmla="*/ 860108 w 857250"/>
                      <a:gd name="connsiteY4" fmla="*/ 430054 h 857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857250">
                        <a:moveTo>
                          <a:pt x="860108" y="430054"/>
                        </a:moveTo>
                        <a:cubicBezTo>
                          <a:pt x="860108" y="667566"/>
                          <a:pt x="667566" y="860108"/>
                          <a:pt x="430054" y="860108"/>
                        </a:cubicBezTo>
                        <a:cubicBezTo>
                          <a:pt x="192542" y="860108"/>
                          <a:pt x="0" y="667566"/>
                          <a:pt x="0" y="430054"/>
                        </a:cubicBezTo>
                        <a:cubicBezTo>
                          <a:pt x="0" y="192542"/>
                          <a:pt x="192542" y="0"/>
                          <a:pt x="430054" y="0"/>
                        </a:cubicBezTo>
                        <a:cubicBezTo>
                          <a:pt x="667566" y="0"/>
                          <a:pt x="860108" y="192542"/>
                          <a:pt x="860108" y="4300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062E5C14-D81B-40C8-9292-90F40FE4CAC2}"/>
                      </a:ext>
                    </a:extLst>
                  </p:cNvPr>
                  <p:cNvSpPr/>
                  <p:nvPr/>
                </p:nvSpPr>
                <p:spPr>
                  <a:xfrm>
                    <a:off x="3464624" y="2828925"/>
                    <a:ext cx="542925" cy="542925"/>
                  </a:xfrm>
                  <a:custGeom>
                    <a:avLst/>
                    <a:gdLst>
                      <a:gd name="connsiteX0" fmla="*/ 547307 w 542925"/>
                      <a:gd name="connsiteY0" fmla="*/ 273653 h 542925"/>
                      <a:gd name="connsiteX1" fmla="*/ 273653 w 542925"/>
                      <a:gd name="connsiteY1" fmla="*/ 547306 h 542925"/>
                      <a:gd name="connsiteX2" fmla="*/ 0 w 542925"/>
                      <a:gd name="connsiteY2" fmla="*/ 273653 h 542925"/>
                      <a:gd name="connsiteX3" fmla="*/ 273653 w 542925"/>
                      <a:gd name="connsiteY3" fmla="*/ 0 h 542925"/>
                      <a:gd name="connsiteX4" fmla="*/ 547307 w 542925"/>
                      <a:gd name="connsiteY4" fmla="*/ 273653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5" h="542925">
                        <a:moveTo>
                          <a:pt x="547307" y="273653"/>
                        </a:moveTo>
                        <a:cubicBezTo>
                          <a:pt x="547307" y="424788"/>
                          <a:pt x="424788" y="547306"/>
                          <a:pt x="273653" y="547306"/>
                        </a:cubicBezTo>
                        <a:cubicBezTo>
                          <a:pt x="122519" y="547306"/>
                          <a:pt x="0" y="424788"/>
                          <a:pt x="0" y="273653"/>
                        </a:cubicBezTo>
                        <a:cubicBezTo>
                          <a:pt x="0" y="122519"/>
                          <a:pt x="122519" y="0"/>
                          <a:pt x="273653" y="0"/>
                        </a:cubicBezTo>
                        <a:cubicBezTo>
                          <a:pt x="424788" y="0"/>
                          <a:pt x="547307" y="122519"/>
                          <a:pt x="547307" y="27365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0FF9FB7D-9AB8-46FF-B529-08AC59651EAE}"/>
                      </a:ext>
                    </a:extLst>
                  </p:cNvPr>
                  <p:cNvSpPr/>
                  <p:nvPr/>
                </p:nvSpPr>
                <p:spPr>
                  <a:xfrm>
                    <a:off x="3175281" y="2533644"/>
                    <a:ext cx="1323975" cy="1133475"/>
                  </a:xfrm>
                  <a:custGeom>
                    <a:avLst/>
                    <a:gdLst>
                      <a:gd name="connsiteX0" fmla="*/ 913611 w 1323975"/>
                      <a:gd name="connsiteY0" fmla="*/ 116306 h 1133475"/>
                      <a:gd name="connsiteX1" fmla="*/ 116307 w 1323975"/>
                      <a:gd name="connsiteY1" fmla="*/ 224301 h 1133475"/>
                      <a:gd name="connsiteX2" fmla="*/ 224305 w 1323975"/>
                      <a:gd name="connsiteY2" fmla="*/ 1021610 h 1133475"/>
                      <a:gd name="connsiteX3" fmla="*/ 1021606 w 1323975"/>
                      <a:gd name="connsiteY3" fmla="*/ 913615 h 1133475"/>
                      <a:gd name="connsiteX4" fmla="*/ 1132686 w 1323975"/>
                      <a:gd name="connsiteY4" fmla="*/ 645706 h 1133475"/>
                      <a:gd name="connsiteX5" fmla="*/ 1218983 w 1323975"/>
                      <a:gd name="connsiteY5" fmla="*/ 568934 h 1133475"/>
                      <a:gd name="connsiteX6" fmla="*/ 1326806 w 1323975"/>
                      <a:gd name="connsiteY6" fmla="*/ 568934 h 1133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23975" h="1133475">
                        <a:moveTo>
                          <a:pt x="913611" y="116306"/>
                        </a:moveTo>
                        <a:cubicBezTo>
                          <a:pt x="663618" y="-74041"/>
                          <a:pt x="306650" y="-25683"/>
                          <a:pt x="116307" y="224301"/>
                        </a:cubicBezTo>
                        <a:cubicBezTo>
                          <a:pt x="-74040" y="474294"/>
                          <a:pt x="-25687" y="831262"/>
                          <a:pt x="224305" y="1021610"/>
                        </a:cubicBezTo>
                        <a:cubicBezTo>
                          <a:pt x="474299" y="1211958"/>
                          <a:pt x="831268" y="1163599"/>
                          <a:pt x="1021606" y="913615"/>
                        </a:cubicBezTo>
                        <a:cubicBezTo>
                          <a:pt x="1081156" y="835406"/>
                          <a:pt x="1119428" y="743099"/>
                          <a:pt x="1132686" y="645706"/>
                        </a:cubicBezTo>
                        <a:cubicBezTo>
                          <a:pt x="1138087" y="602072"/>
                          <a:pt x="1175015" y="569220"/>
                          <a:pt x="1218983" y="568934"/>
                        </a:cubicBezTo>
                        <a:lnTo>
                          <a:pt x="1326806" y="568934"/>
                        </a:lnTo>
                      </a:path>
                    </a:pathLst>
                  </a:custGeom>
                  <a:noFill/>
                  <a:ln w="19050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1916399D-CCFD-4283-82A5-86CB18976329}"/>
                      </a:ext>
                    </a:extLst>
                  </p:cNvPr>
                  <p:cNvSpPr/>
                  <p:nvPr/>
                </p:nvSpPr>
                <p:spPr>
                  <a:xfrm>
                    <a:off x="3205353" y="3576593"/>
                    <a:ext cx="1057275" cy="1143000"/>
                  </a:xfrm>
                  <a:custGeom>
                    <a:avLst/>
                    <a:gdLst>
                      <a:gd name="connsiteX0" fmla="*/ 538829 w 1057275"/>
                      <a:gd name="connsiteY0" fmla="*/ 200831 h 1143000"/>
                      <a:gd name="connsiteX1" fmla="*/ 70580 w 1057275"/>
                      <a:gd name="connsiteY1" fmla="*/ 11855 h 1143000"/>
                      <a:gd name="connsiteX2" fmla="*/ 11853 w 1057275"/>
                      <a:gd name="connsiteY2" fmla="*/ 12474 h 1143000"/>
                      <a:gd name="connsiteX3" fmla="*/ 0 w 1057275"/>
                      <a:gd name="connsiteY3" fmla="*/ 41287 h 1143000"/>
                      <a:gd name="connsiteX4" fmla="*/ 0 w 1057275"/>
                      <a:gd name="connsiteY4" fmla="*/ 971118 h 1143000"/>
                      <a:gd name="connsiteX5" fmla="*/ 175736 w 1057275"/>
                      <a:gd name="connsiteY5" fmla="*/ 1146854 h 1143000"/>
                      <a:gd name="connsiteX6" fmla="*/ 176022 w 1057275"/>
                      <a:gd name="connsiteY6" fmla="*/ 1146854 h 1143000"/>
                      <a:gd name="connsiteX7" fmla="*/ 890397 w 1057275"/>
                      <a:gd name="connsiteY7" fmla="*/ 1146854 h 1143000"/>
                      <a:gd name="connsiteX8" fmla="*/ 1066038 w 1057275"/>
                      <a:gd name="connsiteY8" fmla="*/ 971118 h 1143000"/>
                      <a:gd name="connsiteX9" fmla="*/ 1066038 w 1057275"/>
                      <a:gd name="connsiteY9" fmla="*/ 52432 h 1143000"/>
                      <a:gd name="connsiteX10" fmla="*/ 1024614 w 1057275"/>
                      <a:gd name="connsiteY10" fmla="*/ 10988 h 1143000"/>
                      <a:gd name="connsiteX11" fmla="*/ 996220 w 1057275"/>
                      <a:gd name="connsiteY11" fmla="*/ 22237 h 1143000"/>
                      <a:gd name="connsiteX12" fmla="*/ 538829 w 1057275"/>
                      <a:gd name="connsiteY12" fmla="*/ 200831 h 1143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57275" h="1143000">
                        <a:moveTo>
                          <a:pt x="538829" y="200831"/>
                        </a:moveTo>
                        <a:cubicBezTo>
                          <a:pt x="364122" y="201060"/>
                          <a:pt x="196189" y="133280"/>
                          <a:pt x="70580" y="11855"/>
                        </a:cubicBezTo>
                        <a:cubicBezTo>
                          <a:pt x="54191" y="-4195"/>
                          <a:pt x="27898" y="-3909"/>
                          <a:pt x="11853" y="12474"/>
                        </a:cubicBezTo>
                        <a:cubicBezTo>
                          <a:pt x="4313" y="20180"/>
                          <a:pt x="63" y="30515"/>
                          <a:pt x="0" y="41287"/>
                        </a:cubicBezTo>
                        <a:lnTo>
                          <a:pt x="0" y="971118"/>
                        </a:lnTo>
                        <a:cubicBezTo>
                          <a:pt x="0" y="1068178"/>
                          <a:pt x="78679" y="1146854"/>
                          <a:pt x="175736" y="1146854"/>
                        </a:cubicBezTo>
                        <a:cubicBezTo>
                          <a:pt x="175832" y="1146854"/>
                          <a:pt x="175927" y="1146854"/>
                          <a:pt x="176022" y="1146854"/>
                        </a:cubicBezTo>
                        <a:lnTo>
                          <a:pt x="890397" y="1146854"/>
                        </a:lnTo>
                        <a:cubicBezTo>
                          <a:pt x="987419" y="1146797"/>
                          <a:pt x="1066038" y="1068139"/>
                          <a:pt x="1066038" y="971118"/>
                        </a:cubicBezTo>
                        <a:lnTo>
                          <a:pt x="1066038" y="52432"/>
                        </a:lnTo>
                        <a:cubicBezTo>
                          <a:pt x="1066048" y="29552"/>
                          <a:pt x="1047502" y="10998"/>
                          <a:pt x="1024614" y="10988"/>
                        </a:cubicBezTo>
                        <a:cubicBezTo>
                          <a:pt x="1014060" y="10988"/>
                          <a:pt x="1003907" y="15008"/>
                          <a:pt x="996220" y="22237"/>
                        </a:cubicBezTo>
                        <a:cubicBezTo>
                          <a:pt x="871757" y="137347"/>
                          <a:pt x="708365" y="201146"/>
                          <a:pt x="538829" y="200831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36043D73-F6AA-4D8A-9605-535CDB8947A7}"/>
                      </a:ext>
                    </a:extLst>
                  </p:cNvPr>
                  <p:cNvSpPr/>
                  <p:nvPr/>
                </p:nvSpPr>
                <p:spPr>
                  <a:xfrm>
                    <a:off x="3519297" y="4564666"/>
                    <a:ext cx="447675" cy="447675"/>
                  </a:xfrm>
                  <a:custGeom>
                    <a:avLst/>
                    <a:gdLst>
                      <a:gd name="connsiteX0" fmla="*/ 449770 w 447675"/>
                      <a:gd name="connsiteY0" fmla="*/ 224885 h 447675"/>
                      <a:gd name="connsiteX1" fmla="*/ 224885 w 447675"/>
                      <a:gd name="connsiteY1" fmla="*/ 449770 h 447675"/>
                      <a:gd name="connsiteX2" fmla="*/ 0 w 447675"/>
                      <a:gd name="connsiteY2" fmla="*/ 224885 h 447675"/>
                      <a:gd name="connsiteX3" fmla="*/ 224885 w 447675"/>
                      <a:gd name="connsiteY3" fmla="*/ 0 h 447675"/>
                      <a:gd name="connsiteX4" fmla="*/ 449770 w 447675"/>
                      <a:gd name="connsiteY4" fmla="*/ 224885 h 447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75" h="447675">
                        <a:moveTo>
                          <a:pt x="449770" y="224885"/>
                        </a:moveTo>
                        <a:cubicBezTo>
                          <a:pt x="449770" y="349086"/>
                          <a:pt x="349086" y="449770"/>
                          <a:pt x="224885" y="449770"/>
                        </a:cubicBezTo>
                        <a:cubicBezTo>
                          <a:pt x="100685" y="449770"/>
                          <a:pt x="0" y="349086"/>
                          <a:pt x="0" y="224885"/>
                        </a:cubicBezTo>
                        <a:cubicBezTo>
                          <a:pt x="0" y="100685"/>
                          <a:pt x="100685" y="0"/>
                          <a:pt x="224885" y="0"/>
                        </a:cubicBezTo>
                        <a:cubicBezTo>
                          <a:pt x="349086" y="0"/>
                          <a:pt x="449770" y="100685"/>
                          <a:pt x="449770" y="22488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42D5F05F-5E02-4207-9DCF-6F31207C8DCB}"/>
                      </a:ext>
                    </a:extLst>
                  </p:cNvPr>
                  <p:cNvSpPr/>
                  <p:nvPr/>
                </p:nvSpPr>
                <p:spPr>
                  <a:xfrm>
                    <a:off x="4478941" y="3079433"/>
                    <a:ext cx="38100" cy="38100"/>
                  </a:xfrm>
                  <a:custGeom>
                    <a:avLst/>
                    <a:gdLst>
                      <a:gd name="connsiteX0" fmla="*/ 46292 w 38100"/>
                      <a:gd name="connsiteY0" fmla="*/ 23146 h 38100"/>
                      <a:gd name="connsiteX1" fmla="*/ 23146 w 38100"/>
                      <a:gd name="connsiteY1" fmla="*/ 46292 h 38100"/>
                      <a:gd name="connsiteX2" fmla="*/ 0 w 38100"/>
                      <a:gd name="connsiteY2" fmla="*/ 23146 h 38100"/>
                      <a:gd name="connsiteX3" fmla="*/ 23146 w 38100"/>
                      <a:gd name="connsiteY3" fmla="*/ 0 h 38100"/>
                      <a:gd name="connsiteX4" fmla="*/ 46292 w 38100"/>
                      <a:gd name="connsiteY4" fmla="*/ 23146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46292" y="23146"/>
                        </a:moveTo>
                        <a:cubicBezTo>
                          <a:pt x="46292" y="35928"/>
                          <a:pt x="35928" y="46292"/>
                          <a:pt x="23146" y="46292"/>
                        </a:cubicBezTo>
                        <a:cubicBezTo>
                          <a:pt x="10363" y="46292"/>
                          <a:pt x="0" y="35928"/>
                          <a:pt x="0" y="23146"/>
                        </a:cubicBezTo>
                        <a:cubicBezTo>
                          <a:pt x="0" y="10363"/>
                          <a:pt x="10363" y="0"/>
                          <a:pt x="23146" y="0"/>
                        </a:cubicBezTo>
                        <a:cubicBezTo>
                          <a:pt x="35928" y="0"/>
                          <a:pt x="46292" y="10363"/>
                          <a:pt x="46292" y="2314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3AC94D0E-83B7-4418-96E8-7AE7574F4F7B}"/>
                      </a:ext>
                    </a:extLst>
                  </p:cNvPr>
                  <p:cNvSpPr/>
                  <p:nvPr/>
                </p:nvSpPr>
                <p:spPr>
                  <a:xfrm>
                    <a:off x="3663982" y="3025235"/>
                    <a:ext cx="142875" cy="123825"/>
                  </a:xfrm>
                  <a:custGeom>
                    <a:avLst/>
                    <a:gdLst>
                      <a:gd name="connsiteX0" fmla="*/ 75057 w 142875"/>
                      <a:gd name="connsiteY0" fmla="*/ 131445 h 123825"/>
                      <a:gd name="connsiteX1" fmla="*/ 0 w 142875"/>
                      <a:gd name="connsiteY1" fmla="*/ 0 h 123825"/>
                      <a:gd name="connsiteX2" fmla="*/ 150019 w 142875"/>
                      <a:gd name="connsiteY2" fmla="*/ 0 h 123825"/>
                      <a:gd name="connsiteX3" fmla="*/ 75057 w 142875"/>
                      <a:gd name="connsiteY3" fmla="*/ 13144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123825">
                        <a:moveTo>
                          <a:pt x="75057" y="131445"/>
                        </a:moveTo>
                        <a:cubicBezTo>
                          <a:pt x="36957" y="131445"/>
                          <a:pt x="0" y="0"/>
                          <a:pt x="0" y="0"/>
                        </a:cubicBezTo>
                        <a:lnTo>
                          <a:pt x="150019" y="0"/>
                        </a:lnTo>
                        <a:cubicBezTo>
                          <a:pt x="150019" y="0"/>
                          <a:pt x="112871" y="131445"/>
                          <a:pt x="75057" y="131445"/>
                        </a:cubicBezTo>
                        <a:close/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8C137943-626F-452A-82AB-4CFF8AE8B370}"/>
                      </a:ext>
                    </a:extLst>
                  </p:cNvPr>
                  <p:cNvSpPr/>
                  <p:nvPr/>
                </p:nvSpPr>
                <p:spPr>
                  <a:xfrm>
                    <a:off x="3701320" y="3197542"/>
                    <a:ext cx="66675" cy="28575"/>
                  </a:xfrm>
                  <a:custGeom>
                    <a:avLst/>
                    <a:gdLst>
                      <a:gd name="connsiteX0" fmla="*/ 75343 w 66675"/>
                      <a:gd name="connsiteY0" fmla="*/ 28766 h 28575"/>
                      <a:gd name="connsiteX1" fmla="*/ 0 w 66675"/>
                      <a:gd name="connsiteY1" fmla="*/ 28766 h 28575"/>
                      <a:gd name="connsiteX2" fmla="*/ 3620 w 66675"/>
                      <a:gd name="connsiteY2" fmla="*/ 15240 h 28575"/>
                      <a:gd name="connsiteX3" fmla="*/ 23432 w 66675"/>
                      <a:gd name="connsiteY3" fmla="*/ 0 h 28575"/>
                      <a:gd name="connsiteX4" fmla="*/ 52007 w 66675"/>
                      <a:gd name="connsiteY4" fmla="*/ 0 h 28575"/>
                      <a:gd name="connsiteX5" fmla="*/ 71819 w 66675"/>
                      <a:gd name="connsiteY5" fmla="*/ 1524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675" h="28575">
                        <a:moveTo>
                          <a:pt x="75343" y="28766"/>
                        </a:moveTo>
                        <a:lnTo>
                          <a:pt x="0" y="28766"/>
                        </a:lnTo>
                        <a:lnTo>
                          <a:pt x="3620" y="15240"/>
                        </a:lnTo>
                        <a:cubicBezTo>
                          <a:pt x="6001" y="6248"/>
                          <a:pt x="14135" y="-9"/>
                          <a:pt x="23432" y="0"/>
                        </a:cubicBezTo>
                        <a:lnTo>
                          <a:pt x="52007" y="0"/>
                        </a:lnTo>
                        <a:cubicBezTo>
                          <a:pt x="61303" y="-9"/>
                          <a:pt x="69437" y="6248"/>
                          <a:pt x="71819" y="15240"/>
                        </a:cubicBezTo>
                        <a:close/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05FE5F29-1E42-4587-B15B-F4D00A5EFF12}"/>
                      </a:ext>
                    </a:extLst>
                  </p:cNvPr>
                  <p:cNvSpPr/>
                  <p:nvPr/>
                </p:nvSpPr>
                <p:spPr>
                  <a:xfrm>
                    <a:off x="3739039" y="3156680"/>
                    <a:ext cx="9525" cy="38100"/>
                  </a:xfrm>
                  <a:custGeom>
                    <a:avLst/>
                    <a:gdLst>
                      <a:gd name="connsiteX0" fmla="*/ 0 w 0"/>
                      <a:gd name="connsiteY0" fmla="*/ 40862 h 38100"/>
                      <a:gd name="connsiteX1" fmla="*/ 0 w 0"/>
                      <a:gd name="connsiteY1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38100">
                        <a:moveTo>
                          <a:pt x="0" y="40862"/>
                        </a:moveTo>
                        <a:lnTo>
                          <a:pt x="0" y="0"/>
                        </a:lnTo>
                      </a:path>
                    </a:pathLst>
                  </a:custGeom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2AD41E2A-3C9C-4A14-A17A-E2AA427A09A8}"/>
                      </a:ext>
                    </a:extLst>
                  </p:cNvPr>
                  <p:cNvSpPr/>
                  <p:nvPr/>
                </p:nvSpPr>
                <p:spPr>
                  <a:xfrm>
                    <a:off x="3637979" y="3061145"/>
                    <a:ext cx="47625" cy="47625"/>
                  </a:xfrm>
                  <a:custGeom>
                    <a:avLst/>
                    <a:gdLst>
                      <a:gd name="connsiteX0" fmla="*/ 33242 w 47625"/>
                      <a:gd name="connsiteY0" fmla="*/ 0 h 47625"/>
                      <a:gd name="connsiteX1" fmla="*/ 0 w 47625"/>
                      <a:gd name="connsiteY1" fmla="*/ 0 h 47625"/>
                      <a:gd name="connsiteX2" fmla="*/ 16478 w 47625"/>
                      <a:gd name="connsiteY2" fmla="*/ 30289 h 47625"/>
                      <a:gd name="connsiteX3" fmla="*/ 54578 w 47625"/>
                      <a:gd name="connsiteY3" fmla="*/ 5534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625" h="47625">
                        <a:moveTo>
                          <a:pt x="33242" y="0"/>
                        </a:moveTo>
                        <a:lnTo>
                          <a:pt x="0" y="0"/>
                        </a:lnTo>
                        <a:lnTo>
                          <a:pt x="16478" y="30289"/>
                        </a:lnTo>
                        <a:cubicBezTo>
                          <a:pt x="22841" y="45663"/>
                          <a:pt x="37948" y="55588"/>
                          <a:pt x="54578" y="55340"/>
                        </a:cubicBezTo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9D33FFAE-5A82-421D-8CE2-835E270B018F}"/>
                      </a:ext>
                    </a:extLst>
                  </p:cNvPr>
                  <p:cNvSpPr/>
                  <p:nvPr/>
                </p:nvSpPr>
                <p:spPr>
                  <a:xfrm>
                    <a:off x="3783425" y="3061145"/>
                    <a:ext cx="47625" cy="47625"/>
                  </a:xfrm>
                  <a:custGeom>
                    <a:avLst/>
                    <a:gdLst>
                      <a:gd name="connsiteX0" fmla="*/ 22003 w 47625"/>
                      <a:gd name="connsiteY0" fmla="*/ 0 h 47625"/>
                      <a:gd name="connsiteX1" fmla="*/ 55150 w 47625"/>
                      <a:gd name="connsiteY1" fmla="*/ 0 h 47625"/>
                      <a:gd name="connsiteX2" fmla="*/ 38671 w 47625"/>
                      <a:gd name="connsiteY2" fmla="*/ 30289 h 47625"/>
                      <a:gd name="connsiteX3" fmla="*/ 0 w 47625"/>
                      <a:gd name="connsiteY3" fmla="*/ 5534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625" h="47625">
                        <a:moveTo>
                          <a:pt x="22003" y="0"/>
                        </a:moveTo>
                        <a:lnTo>
                          <a:pt x="55150" y="0"/>
                        </a:lnTo>
                        <a:lnTo>
                          <a:pt x="38671" y="30289"/>
                        </a:lnTo>
                        <a:cubicBezTo>
                          <a:pt x="32213" y="45844"/>
                          <a:pt x="16831" y="55797"/>
                          <a:pt x="0" y="55340"/>
                        </a:cubicBezTo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8DF1B5C-763E-4F26-A87C-E795B55F4968}"/>
                    </a:ext>
                  </a:extLst>
                </p:cNvPr>
                <p:cNvSpPr txBox="1"/>
                <p:nvPr/>
              </p:nvSpPr>
              <p:spPr>
                <a:xfrm>
                  <a:off x="1063953" y="3930207"/>
                  <a:ext cx="1780466" cy="12465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600" b="1" dirty="0">
                      <a:latin typeface="Georgia" panose="02040502050405020303" pitchFamily="18" charset="0"/>
                    </a:rPr>
                    <a:t>More than 3000+  learners Placed As Software Developers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B5AE313-CB38-4F86-9AC1-068621F1BB6A}"/>
                    </a:ext>
                  </a:extLst>
                </p:cNvPr>
                <p:cNvSpPr txBox="1"/>
                <p:nvPr/>
              </p:nvSpPr>
              <p:spPr>
                <a:xfrm>
                  <a:off x="1402241" y="2274024"/>
                  <a:ext cx="1495593" cy="436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2800" b="1" dirty="0">
                      <a:solidFill>
                        <a:schemeClr val="accent2"/>
                      </a:solidFill>
                      <a:latin typeface="Georgia Pro Cond" panose="02040506050405020303" pitchFamily="18" charset="0"/>
                    </a:rPr>
                    <a:t>3000+</a:t>
                  </a:r>
                  <a:endParaRPr lang="en-US" sz="2800" b="1" dirty="0">
                    <a:solidFill>
                      <a:schemeClr val="accent2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8" name="Group 103">
                <a:extLst>
                  <a:ext uri="{FF2B5EF4-FFF2-40B4-BE49-F238E27FC236}">
                    <a16:creationId xmlns:a16="http://schemas.microsoft.com/office/drawing/2014/main" id="{2C2B93D3-BAB3-4AED-8C34-7188749F2C8F}"/>
                  </a:ext>
                </a:extLst>
              </p:cNvPr>
              <p:cNvGrpSpPr/>
              <p:nvPr/>
            </p:nvGrpSpPr>
            <p:grpSpPr>
              <a:xfrm>
                <a:off x="8193420" y="1414787"/>
                <a:ext cx="2579020" cy="4888290"/>
                <a:chOff x="890689" y="1414787"/>
                <a:chExt cx="2579020" cy="4888290"/>
              </a:xfrm>
            </p:grpSpPr>
            <p:grpSp>
              <p:nvGrpSpPr>
                <p:cNvPr id="9" name="Group 104">
                  <a:extLst>
                    <a:ext uri="{FF2B5EF4-FFF2-40B4-BE49-F238E27FC236}">
                      <a16:creationId xmlns:a16="http://schemas.microsoft.com/office/drawing/2014/main" id="{38863971-D87E-49BB-BBA0-6F0FE00217D2}"/>
                    </a:ext>
                  </a:extLst>
                </p:cNvPr>
                <p:cNvGrpSpPr/>
                <p:nvPr/>
              </p:nvGrpSpPr>
              <p:grpSpPr>
                <a:xfrm>
                  <a:off x="890689" y="1414787"/>
                  <a:ext cx="2579020" cy="4888290"/>
                  <a:chOff x="3175281" y="2533644"/>
                  <a:chExt cx="1341760" cy="2543181"/>
                </a:xfrm>
              </p:grpSpPr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0FD1630C-E821-442A-96CE-937564BB3328}"/>
                      </a:ext>
                    </a:extLst>
                  </p:cNvPr>
                  <p:cNvSpPr/>
                  <p:nvPr/>
                </p:nvSpPr>
                <p:spPr>
                  <a:xfrm>
                    <a:off x="3450431" y="4495800"/>
                    <a:ext cx="581025" cy="581025"/>
                  </a:xfrm>
                  <a:custGeom>
                    <a:avLst/>
                    <a:gdLst>
                      <a:gd name="connsiteX0" fmla="*/ 587502 w 581025"/>
                      <a:gd name="connsiteY0" fmla="*/ 293751 h 581025"/>
                      <a:gd name="connsiteX1" fmla="*/ 293751 w 581025"/>
                      <a:gd name="connsiteY1" fmla="*/ 587502 h 581025"/>
                      <a:gd name="connsiteX2" fmla="*/ 0 w 581025"/>
                      <a:gd name="connsiteY2" fmla="*/ 293751 h 581025"/>
                      <a:gd name="connsiteX3" fmla="*/ 293751 w 581025"/>
                      <a:gd name="connsiteY3" fmla="*/ 0 h 581025"/>
                      <a:gd name="connsiteX4" fmla="*/ 587502 w 581025"/>
                      <a:gd name="connsiteY4" fmla="*/ 293751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1025" h="581025">
                        <a:moveTo>
                          <a:pt x="587502" y="293751"/>
                        </a:moveTo>
                        <a:cubicBezTo>
                          <a:pt x="587502" y="455985"/>
                          <a:pt x="455985" y="587502"/>
                          <a:pt x="293751" y="587502"/>
                        </a:cubicBezTo>
                        <a:cubicBezTo>
                          <a:pt x="131517" y="587502"/>
                          <a:pt x="0" y="455985"/>
                          <a:pt x="0" y="293751"/>
                        </a:cubicBezTo>
                        <a:cubicBezTo>
                          <a:pt x="0" y="131517"/>
                          <a:pt x="131517" y="0"/>
                          <a:pt x="293751" y="0"/>
                        </a:cubicBezTo>
                        <a:cubicBezTo>
                          <a:pt x="455985" y="0"/>
                          <a:pt x="587502" y="131517"/>
                          <a:pt x="587502" y="293751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chemeClr val="accent4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E58E1306-69F2-4603-99FA-D2344286D417}"/>
                      </a:ext>
                    </a:extLst>
                  </p:cNvPr>
                  <p:cNvSpPr/>
                  <p:nvPr/>
                </p:nvSpPr>
                <p:spPr>
                  <a:xfrm>
                    <a:off x="3314129" y="2672525"/>
                    <a:ext cx="857250" cy="857250"/>
                  </a:xfrm>
                  <a:custGeom>
                    <a:avLst/>
                    <a:gdLst>
                      <a:gd name="connsiteX0" fmla="*/ 860108 w 857250"/>
                      <a:gd name="connsiteY0" fmla="*/ 430054 h 857250"/>
                      <a:gd name="connsiteX1" fmla="*/ 430054 w 857250"/>
                      <a:gd name="connsiteY1" fmla="*/ 860108 h 857250"/>
                      <a:gd name="connsiteX2" fmla="*/ 0 w 857250"/>
                      <a:gd name="connsiteY2" fmla="*/ 430054 h 857250"/>
                      <a:gd name="connsiteX3" fmla="*/ 430054 w 857250"/>
                      <a:gd name="connsiteY3" fmla="*/ 0 h 857250"/>
                      <a:gd name="connsiteX4" fmla="*/ 860108 w 857250"/>
                      <a:gd name="connsiteY4" fmla="*/ 430054 h 857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857250">
                        <a:moveTo>
                          <a:pt x="860108" y="430054"/>
                        </a:moveTo>
                        <a:cubicBezTo>
                          <a:pt x="860108" y="667566"/>
                          <a:pt x="667566" y="860108"/>
                          <a:pt x="430054" y="860108"/>
                        </a:cubicBezTo>
                        <a:cubicBezTo>
                          <a:pt x="192542" y="860108"/>
                          <a:pt x="0" y="667566"/>
                          <a:pt x="0" y="430054"/>
                        </a:cubicBezTo>
                        <a:cubicBezTo>
                          <a:pt x="0" y="192542"/>
                          <a:pt x="192542" y="0"/>
                          <a:pt x="430054" y="0"/>
                        </a:cubicBezTo>
                        <a:cubicBezTo>
                          <a:pt x="667566" y="0"/>
                          <a:pt x="860108" y="192542"/>
                          <a:pt x="860108" y="43005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0DA43AC8-C00B-40B7-A5E9-19739F42FF87}"/>
                      </a:ext>
                    </a:extLst>
                  </p:cNvPr>
                  <p:cNvSpPr/>
                  <p:nvPr/>
                </p:nvSpPr>
                <p:spPr>
                  <a:xfrm>
                    <a:off x="3464624" y="2828925"/>
                    <a:ext cx="542925" cy="542925"/>
                  </a:xfrm>
                  <a:custGeom>
                    <a:avLst/>
                    <a:gdLst>
                      <a:gd name="connsiteX0" fmla="*/ 547307 w 542925"/>
                      <a:gd name="connsiteY0" fmla="*/ 273653 h 542925"/>
                      <a:gd name="connsiteX1" fmla="*/ 273653 w 542925"/>
                      <a:gd name="connsiteY1" fmla="*/ 547306 h 542925"/>
                      <a:gd name="connsiteX2" fmla="*/ 0 w 542925"/>
                      <a:gd name="connsiteY2" fmla="*/ 273653 h 542925"/>
                      <a:gd name="connsiteX3" fmla="*/ 273653 w 542925"/>
                      <a:gd name="connsiteY3" fmla="*/ 0 h 542925"/>
                      <a:gd name="connsiteX4" fmla="*/ 547307 w 542925"/>
                      <a:gd name="connsiteY4" fmla="*/ 273653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5" h="542925">
                        <a:moveTo>
                          <a:pt x="547307" y="273653"/>
                        </a:moveTo>
                        <a:cubicBezTo>
                          <a:pt x="547307" y="424788"/>
                          <a:pt x="424788" y="547306"/>
                          <a:pt x="273653" y="547306"/>
                        </a:cubicBezTo>
                        <a:cubicBezTo>
                          <a:pt x="122519" y="547306"/>
                          <a:pt x="0" y="424788"/>
                          <a:pt x="0" y="273653"/>
                        </a:cubicBezTo>
                        <a:cubicBezTo>
                          <a:pt x="0" y="122519"/>
                          <a:pt x="122519" y="0"/>
                          <a:pt x="273653" y="0"/>
                        </a:cubicBezTo>
                        <a:cubicBezTo>
                          <a:pt x="424788" y="0"/>
                          <a:pt x="547307" y="122519"/>
                          <a:pt x="547307" y="27365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AC2DBE82-38E0-49C6-8916-EE492CD779F6}"/>
                      </a:ext>
                    </a:extLst>
                  </p:cNvPr>
                  <p:cNvSpPr/>
                  <p:nvPr/>
                </p:nvSpPr>
                <p:spPr>
                  <a:xfrm>
                    <a:off x="3175281" y="2533644"/>
                    <a:ext cx="1323975" cy="1133475"/>
                  </a:xfrm>
                  <a:custGeom>
                    <a:avLst/>
                    <a:gdLst>
                      <a:gd name="connsiteX0" fmla="*/ 913611 w 1323975"/>
                      <a:gd name="connsiteY0" fmla="*/ 116306 h 1133475"/>
                      <a:gd name="connsiteX1" fmla="*/ 116307 w 1323975"/>
                      <a:gd name="connsiteY1" fmla="*/ 224301 h 1133475"/>
                      <a:gd name="connsiteX2" fmla="*/ 224305 w 1323975"/>
                      <a:gd name="connsiteY2" fmla="*/ 1021610 h 1133475"/>
                      <a:gd name="connsiteX3" fmla="*/ 1021606 w 1323975"/>
                      <a:gd name="connsiteY3" fmla="*/ 913615 h 1133475"/>
                      <a:gd name="connsiteX4" fmla="*/ 1132686 w 1323975"/>
                      <a:gd name="connsiteY4" fmla="*/ 645706 h 1133475"/>
                      <a:gd name="connsiteX5" fmla="*/ 1218983 w 1323975"/>
                      <a:gd name="connsiteY5" fmla="*/ 568934 h 1133475"/>
                      <a:gd name="connsiteX6" fmla="*/ 1326806 w 1323975"/>
                      <a:gd name="connsiteY6" fmla="*/ 568934 h 1133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23975" h="1133475">
                        <a:moveTo>
                          <a:pt x="913611" y="116306"/>
                        </a:moveTo>
                        <a:cubicBezTo>
                          <a:pt x="663618" y="-74041"/>
                          <a:pt x="306650" y="-25683"/>
                          <a:pt x="116307" y="224301"/>
                        </a:cubicBezTo>
                        <a:cubicBezTo>
                          <a:pt x="-74040" y="474294"/>
                          <a:pt x="-25687" y="831262"/>
                          <a:pt x="224305" y="1021610"/>
                        </a:cubicBezTo>
                        <a:cubicBezTo>
                          <a:pt x="474299" y="1211958"/>
                          <a:pt x="831268" y="1163599"/>
                          <a:pt x="1021606" y="913615"/>
                        </a:cubicBezTo>
                        <a:cubicBezTo>
                          <a:pt x="1081156" y="835406"/>
                          <a:pt x="1119428" y="743099"/>
                          <a:pt x="1132686" y="645706"/>
                        </a:cubicBezTo>
                        <a:cubicBezTo>
                          <a:pt x="1138087" y="602072"/>
                          <a:pt x="1175015" y="569220"/>
                          <a:pt x="1218983" y="568934"/>
                        </a:cubicBezTo>
                        <a:lnTo>
                          <a:pt x="1326806" y="568934"/>
                        </a:lnTo>
                      </a:path>
                    </a:pathLst>
                  </a:custGeom>
                  <a:noFill/>
                  <a:ln w="19050" cap="flat">
                    <a:solidFill>
                      <a:schemeClr val="accent4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0770366B-05E3-497F-A916-53E729A98F94}"/>
                      </a:ext>
                    </a:extLst>
                  </p:cNvPr>
                  <p:cNvSpPr/>
                  <p:nvPr/>
                </p:nvSpPr>
                <p:spPr>
                  <a:xfrm>
                    <a:off x="3205353" y="3576593"/>
                    <a:ext cx="1057275" cy="1143000"/>
                  </a:xfrm>
                  <a:custGeom>
                    <a:avLst/>
                    <a:gdLst>
                      <a:gd name="connsiteX0" fmla="*/ 538829 w 1057275"/>
                      <a:gd name="connsiteY0" fmla="*/ 200831 h 1143000"/>
                      <a:gd name="connsiteX1" fmla="*/ 70580 w 1057275"/>
                      <a:gd name="connsiteY1" fmla="*/ 11855 h 1143000"/>
                      <a:gd name="connsiteX2" fmla="*/ 11853 w 1057275"/>
                      <a:gd name="connsiteY2" fmla="*/ 12474 h 1143000"/>
                      <a:gd name="connsiteX3" fmla="*/ 0 w 1057275"/>
                      <a:gd name="connsiteY3" fmla="*/ 41287 h 1143000"/>
                      <a:gd name="connsiteX4" fmla="*/ 0 w 1057275"/>
                      <a:gd name="connsiteY4" fmla="*/ 971118 h 1143000"/>
                      <a:gd name="connsiteX5" fmla="*/ 175736 w 1057275"/>
                      <a:gd name="connsiteY5" fmla="*/ 1146854 h 1143000"/>
                      <a:gd name="connsiteX6" fmla="*/ 176022 w 1057275"/>
                      <a:gd name="connsiteY6" fmla="*/ 1146854 h 1143000"/>
                      <a:gd name="connsiteX7" fmla="*/ 890397 w 1057275"/>
                      <a:gd name="connsiteY7" fmla="*/ 1146854 h 1143000"/>
                      <a:gd name="connsiteX8" fmla="*/ 1066038 w 1057275"/>
                      <a:gd name="connsiteY8" fmla="*/ 971118 h 1143000"/>
                      <a:gd name="connsiteX9" fmla="*/ 1066038 w 1057275"/>
                      <a:gd name="connsiteY9" fmla="*/ 52432 h 1143000"/>
                      <a:gd name="connsiteX10" fmla="*/ 1024614 w 1057275"/>
                      <a:gd name="connsiteY10" fmla="*/ 10988 h 1143000"/>
                      <a:gd name="connsiteX11" fmla="*/ 996220 w 1057275"/>
                      <a:gd name="connsiteY11" fmla="*/ 22237 h 1143000"/>
                      <a:gd name="connsiteX12" fmla="*/ 538829 w 1057275"/>
                      <a:gd name="connsiteY12" fmla="*/ 200831 h 1143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57275" h="1143000">
                        <a:moveTo>
                          <a:pt x="538829" y="200831"/>
                        </a:moveTo>
                        <a:cubicBezTo>
                          <a:pt x="364122" y="201060"/>
                          <a:pt x="196189" y="133280"/>
                          <a:pt x="70580" y="11855"/>
                        </a:cubicBezTo>
                        <a:cubicBezTo>
                          <a:pt x="54191" y="-4195"/>
                          <a:pt x="27898" y="-3909"/>
                          <a:pt x="11853" y="12474"/>
                        </a:cubicBezTo>
                        <a:cubicBezTo>
                          <a:pt x="4313" y="20180"/>
                          <a:pt x="63" y="30515"/>
                          <a:pt x="0" y="41287"/>
                        </a:cubicBezTo>
                        <a:lnTo>
                          <a:pt x="0" y="971118"/>
                        </a:lnTo>
                        <a:cubicBezTo>
                          <a:pt x="0" y="1068178"/>
                          <a:pt x="78679" y="1146854"/>
                          <a:pt x="175736" y="1146854"/>
                        </a:cubicBezTo>
                        <a:cubicBezTo>
                          <a:pt x="175832" y="1146854"/>
                          <a:pt x="175927" y="1146854"/>
                          <a:pt x="176022" y="1146854"/>
                        </a:cubicBezTo>
                        <a:lnTo>
                          <a:pt x="890397" y="1146854"/>
                        </a:lnTo>
                        <a:cubicBezTo>
                          <a:pt x="987419" y="1146797"/>
                          <a:pt x="1066038" y="1068139"/>
                          <a:pt x="1066038" y="971118"/>
                        </a:cubicBezTo>
                        <a:lnTo>
                          <a:pt x="1066038" y="52432"/>
                        </a:lnTo>
                        <a:cubicBezTo>
                          <a:pt x="1066048" y="29552"/>
                          <a:pt x="1047502" y="10998"/>
                          <a:pt x="1024614" y="10988"/>
                        </a:cubicBezTo>
                        <a:cubicBezTo>
                          <a:pt x="1014060" y="10988"/>
                          <a:pt x="1003907" y="15008"/>
                          <a:pt x="996220" y="22237"/>
                        </a:cubicBezTo>
                        <a:cubicBezTo>
                          <a:pt x="871757" y="137347"/>
                          <a:pt x="708365" y="201146"/>
                          <a:pt x="538829" y="200831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48A6C889-8AFB-4959-95CB-A1905DE5C13B}"/>
                      </a:ext>
                    </a:extLst>
                  </p:cNvPr>
                  <p:cNvSpPr/>
                  <p:nvPr/>
                </p:nvSpPr>
                <p:spPr>
                  <a:xfrm>
                    <a:off x="3519297" y="4564666"/>
                    <a:ext cx="447675" cy="447675"/>
                  </a:xfrm>
                  <a:custGeom>
                    <a:avLst/>
                    <a:gdLst>
                      <a:gd name="connsiteX0" fmla="*/ 449770 w 447675"/>
                      <a:gd name="connsiteY0" fmla="*/ 224885 h 447675"/>
                      <a:gd name="connsiteX1" fmla="*/ 224885 w 447675"/>
                      <a:gd name="connsiteY1" fmla="*/ 449770 h 447675"/>
                      <a:gd name="connsiteX2" fmla="*/ 0 w 447675"/>
                      <a:gd name="connsiteY2" fmla="*/ 224885 h 447675"/>
                      <a:gd name="connsiteX3" fmla="*/ 224885 w 447675"/>
                      <a:gd name="connsiteY3" fmla="*/ 0 h 447675"/>
                      <a:gd name="connsiteX4" fmla="*/ 449770 w 447675"/>
                      <a:gd name="connsiteY4" fmla="*/ 224885 h 447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75" h="447675">
                        <a:moveTo>
                          <a:pt x="449770" y="224885"/>
                        </a:moveTo>
                        <a:cubicBezTo>
                          <a:pt x="449770" y="349086"/>
                          <a:pt x="349086" y="449770"/>
                          <a:pt x="224885" y="449770"/>
                        </a:cubicBezTo>
                        <a:cubicBezTo>
                          <a:pt x="100685" y="449770"/>
                          <a:pt x="0" y="349086"/>
                          <a:pt x="0" y="224885"/>
                        </a:cubicBezTo>
                        <a:cubicBezTo>
                          <a:pt x="0" y="100685"/>
                          <a:pt x="100685" y="0"/>
                          <a:pt x="224885" y="0"/>
                        </a:cubicBezTo>
                        <a:cubicBezTo>
                          <a:pt x="349086" y="0"/>
                          <a:pt x="449770" y="100685"/>
                          <a:pt x="449770" y="22488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F4F82426-8BBD-4FAD-8C9B-FBC8D252F230}"/>
                      </a:ext>
                    </a:extLst>
                  </p:cNvPr>
                  <p:cNvSpPr/>
                  <p:nvPr/>
                </p:nvSpPr>
                <p:spPr>
                  <a:xfrm>
                    <a:off x="4478941" y="3079433"/>
                    <a:ext cx="38100" cy="38100"/>
                  </a:xfrm>
                  <a:custGeom>
                    <a:avLst/>
                    <a:gdLst>
                      <a:gd name="connsiteX0" fmla="*/ 46292 w 38100"/>
                      <a:gd name="connsiteY0" fmla="*/ 23146 h 38100"/>
                      <a:gd name="connsiteX1" fmla="*/ 23146 w 38100"/>
                      <a:gd name="connsiteY1" fmla="*/ 46292 h 38100"/>
                      <a:gd name="connsiteX2" fmla="*/ 0 w 38100"/>
                      <a:gd name="connsiteY2" fmla="*/ 23146 h 38100"/>
                      <a:gd name="connsiteX3" fmla="*/ 23146 w 38100"/>
                      <a:gd name="connsiteY3" fmla="*/ 0 h 38100"/>
                      <a:gd name="connsiteX4" fmla="*/ 46292 w 38100"/>
                      <a:gd name="connsiteY4" fmla="*/ 23146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46292" y="23146"/>
                        </a:moveTo>
                        <a:cubicBezTo>
                          <a:pt x="46292" y="35928"/>
                          <a:pt x="35928" y="46292"/>
                          <a:pt x="23146" y="46292"/>
                        </a:cubicBezTo>
                        <a:cubicBezTo>
                          <a:pt x="10363" y="46292"/>
                          <a:pt x="0" y="35928"/>
                          <a:pt x="0" y="23146"/>
                        </a:cubicBezTo>
                        <a:cubicBezTo>
                          <a:pt x="0" y="10363"/>
                          <a:pt x="10363" y="0"/>
                          <a:pt x="23146" y="0"/>
                        </a:cubicBezTo>
                        <a:cubicBezTo>
                          <a:pt x="35928" y="0"/>
                          <a:pt x="46292" y="10363"/>
                          <a:pt x="46292" y="2314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43A9FE44-F8B4-48B9-901A-8ECD5C860AF1}"/>
                      </a:ext>
                    </a:extLst>
                  </p:cNvPr>
                  <p:cNvSpPr/>
                  <p:nvPr/>
                </p:nvSpPr>
                <p:spPr>
                  <a:xfrm>
                    <a:off x="3663982" y="3025235"/>
                    <a:ext cx="142875" cy="123825"/>
                  </a:xfrm>
                  <a:custGeom>
                    <a:avLst/>
                    <a:gdLst>
                      <a:gd name="connsiteX0" fmla="*/ 75057 w 142875"/>
                      <a:gd name="connsiteY0" fmla="*/ 131445 h 123825"/>
                      <a:gd name="connsiteX1" fmla="*/ 0 w 142875"/>
                      <a:gd name="connsiteY1" fmla="*/ 0 h 123825"/>
                      <a:gd name="connsiteX2" fmla="*/ 150019 w 142875"/>
                      <a:gd name="connsiteY2" fmla="*/ 0 h 123825"/>
                      <a:gd name="connsiteX3" fmla="*/ 75057 w 142875"/>
                      <a:gd name="connsiteY3" fmla="*/ 13144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123825">
                        <a:moveTo>
                          <a:pt x="75057" y="131445"/>
                        </a:moveTo>
                        <a:cubicBezTo>
                          <a:pt x="36957" y="131445"/>
                          <a:pt x="0" y="0"/>
                          <a:pt x="0" y="0"/>
                        </a:cubicBezTo>
                        <a:lnTo>
                          <a:pt x="150019" y="0"/>
                        </a:lnTo>
                        <a:cubicBezTo>
                          <a:pt x="150019" y="0"/>
                          <a:pt x="112871" y="131445"/>
                          <a:pt x="75057" y="131445"/>
                        </a:cubicBezTo>
                        <a:close/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3E8B8E69-3420-46CD-837D-30302298B5C1}"/>
                      </a:ext>
                    </a:extLst>
                  </p:cNvPr>
                  <p:cNvSpPr/>
                  <p:nvPr/>
                </p:nvSpPr>
                <p:spPr>
                  <a:xfrm>
                    <a:off x="3701320" y="3197542"/>
                    <a:ext cx="66675" cy="28575"/>
                  </a:xfrm>
                  <a:custGeom>
                    <a:avLst/>
                    <a:gdLst>
                      <a:gd name="connsiteX0" fmla="*/ 75343 w 66675"/>
                      <a:gd name="connsiteY0" fmla="*/ 28766 h 28575"/>
                      <a:gd name="connsiteX1" fmla="*/ 0 w 66675"/>
                      <a:gd name="connsiteY1" fmla="*/ 28766 h 28575"/>
                      <a:gd name="connsiteX2" fmla="*/ 3620 w 66675"/>
                      <a:gd name="connsiteY2" fmla="*/ 15240 h 28575"/>
                      <a:gd name="connsiteX3" fmla="*/ 23432 w 66675"/>
                      <a:gd name="connsiteY3" fmla="*/ 0 h 28575"/>
                      <a:gd name="connsiteX4" fmla="*/ 52007 w 66675"/>
                      <a:gd name="connsiteY4" fmla="*/ 0 h 28575"/>
                      <a:gd name="connsiteX5" fmla="*/ 71819 w 66675"/>
                      <a:gd name="connsiteY5" fmla="*/ 1524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675" h="28575">
                        <a:moveTo>
                          <a:pt x="75343" y="28766"/>
                        </a:moveTo>
                        <a:lnTo>
                          <a:pt x="0" y="28766"/>
                        </a:lnTo>
                        <a:lnTo>
                          <a:pt x="3620" y="15240"/>
                        </a:lnTo>
                        <a:cubicBezTo>
                          <a:pt x="6001" y="6248"/>
                          <a:pt x="14135" y="-9"/>
                          <a:pt x="23432" y="0"/>
                        </a:cubicBezTo>
                        <a:lnTo>
                          <a:pt x="52007" y="0"/>
                        </a:lnTo>
                        <a:cubicBezTo>
                          <a:pt x="61303" y="-9"/>
                          <a:pt x="69437" y="6248"/>
                          <a:pt x="71819" y="15240"/>
                        </a:cubicBezTo>
                        <a:close/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07ABE6AF-C5D3-4203-9C0B-499D60577C5C}"/>
                      </a:ext>
                    </a:extLst>
                  </p:cNvPr>
                  <p:cNvSpPr/>
                  <p:nvPr/>
                </p:nvSpPr>
                <p:spPr>
                  <a:xfrm>
                    <a:off x="3739039" y="3156680"/>
                    <a:ext cx="9525" cy="38100"/>
                  </a:xfrm>
                  <a:custGeom>
                    <a:avLst/>
                    <a:gdLst>
                      <a:gd name="connsiteX0" fmla="*/ 0 w 0"/>
                      <a:gd name="connsiteY0" fmla="*/ 40862 h 38100"/>
                      <a:gd name="connsiteX1" fmla="*/ 0 w 0"/>
                      <a:gd name="connsiteY1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38100">
                        <a:moveTo>
                          <a:pt x="0" y="40862"/>
                        </a:moveTo>
                        <a:lnTo>
                          <a:pt x="0" y="0"/>
                        </a:lnTo>
                      </a:path>
                    </a:pathLst>
                  </a:custGeom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F36CBE93-4DEE-41B2-B477-EE05013474B7}"/>
                      </a:ext>
                    </a:extLst>
                  </p:cNvPr>
                  <p:cNvSpPr/>
                  <p:nvPr/>
                </p:nvSpPr>
                <p:spPr>
                  <a:xfrm>
                    <a:off x="3637979" y="3061145"/>
                    <a:ext cx="47625" cy="47625"/>
                  </a:xfrm>
                  <a:custGeom>
                    <a:avLst/>
                    <a:gdLst>
                      <a:gd name="connsiteX0" fmla="*/ 33242 w 47625"/>
                      <a:gd name="connsiteY0" fmla="*/ 0 h 47625"/>
                      <a:gd name="connsiteX1" fmla="*/ 0 w 47625"/>
                      <a:gd name="connsiteY1" fmla="*/ 0 h 47625"/>
                      <a:gd name="connsiteX2" fmla="*/ 16478 w 47625"/>
                      <a:gd name="connsiteY2" fmla="*/ 30289 h 47625"/>
                      <a:gd name="connsiteX3" fmla="*/ 54578 w 47625"/>
                      <a:gd name="connsiteY3" fmla="*/ 5534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625" h="47625">
                        <a:moveTo>
                          <a:pt x="33242" y="0"/>
                        </a:moveTo>
                        <a:lnTo>
                          <a:pt x="0" y="0"/>
                        </a:lnTo>
                        <a:lnTo>
                          <a:pt x="16478" y="30289"/>
                        </a:lnTo>
                        <a:cubicBezTo>
                          <a:pt x="22841" y="45663"/>
                          <a:pt x="37948" y="55588"/>
                          <a:pt x="54578" y="55340"/>
                        </a:cubicBezTo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0D5A24D5-A5C3-4808-A670-3C41DDCA586D}"/>
                      </a:ext>
                    </a:extLst>
                  </p:cNvPr>
                  <p:cNvSpPr/>
                  <p:nvPr/>
                </p:nvSpPr>
                <p:spPr>
                  <a:xfrm>
                    <a:off x="3783425" y="3061145"/>
                    <a:ext cx="47625" cy="47625"/>
                  </a:xfrm>
                  <a:custGeom>
                    <a:avLst/>
                    <a:gdLst>
                      <a:gd name="connsiteX0" fmla="*/ 22003 w 47625"/>
                      <a:gd name="connsiteY0" fmla="*/ 0 h 47625"/>
                      <a:gd name="connsiteX1" fmla="*/ 55150 w 47625"/>
                      <a:gd name="connsiteY1" fmla="*/ 0 h 47625"/>
                      <a:gd name="connsiteX2" fmla="*/ 38671 w 47625"/>
                      <a:gd name="connsiteY2" fmla="*/ 30289 h 47625"/>
                      <a:gd name="connsiteX3" fmla="*/ 0 w 47625"/>
                      <a:gd name="connsiteY3" fmla="*/ 5534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625" h="47625">
                        <a:moveTo>
                          <a:pt x="22003" y="0"/>
                        </a:moveTo>
                        <a:lnTo>
                          <a:pt x="55150" y="0"/>
                        </a:lnTo>
                        <a:lnTo>
                          <a:pt x="38671" y="30289"/>
                        </a:lnTo>
                        <a:cubicBezTo>
                          <a:pt x="32213" y="45844"/>
                          <a:pt x="16831" y="55797"/>
                          <a:pt x="0" y="55340"/>
                        </a:cubicBezTo>
                      </a:path>
                    </a:pathLst>
                  </a:custGeom>
                  <a:noFill/>
                  <a:ln w="1238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B878882-A81A-43C3-89ED-19B86037B785}"/>
                    </a:ext>
                  </a:extLst>
                </p:cNvPr>
                <p:cNvSpPr txBox="1"/>
                <p:nvPr/>
              </p:nvSpPr>
              <p:spPr>
                <a:xfrm>
                  <a:off x="1056666" y="3860404"/>
                  <a:ext cx="1786345" cy="14958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600" b="1" dirty="0">
                      <a:latin typeface="Georgia" panose="02040502050405020303" pitchFamily="18" charset="0"/>
                    </a:rPr>
                    <a:t>300+ Workshops &amp; 200+ batches Completed in Class Room &amp; online Training  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7A54576-7C30-490A-A1DE-AD9186B64F8C}"/>
                    </a:ext>
                  </a:extLst>
                </p:cNvPr>
                <p:cNvSpPr txBox="1"/>
                <p:nvPr/>
              </p:nvSpPr>
              <p:spPr>
                <a:xfrm>
                  <a:off x="1489378" y="2274024"/>
                  <a:ext cx="950432" cy="4986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3200" b="1" dirty="0">
                      <a:solidFill>
                        <a:schemeClr val="accent4"/>
                      </a:solidFill>
                      <a:latin typeface="Georgia Pro Cond" panose="02040506050405020303" pitchFamily="18" charset="0"/>
                    </a:rPr>
                    <a:t>300</a:t>
                  </a:r>
                  <a:endParaRPr lang="en-US" sz="3200" b="1" dirty="0">
                    <a:solidFill>
                      <a:schemeClr val="accent4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pic>
          <p:nvPicPr>
            <p:cNvPr id="124" name="Picture 4" descr="Design, graphic tablet, streamline, tablet icon">
              <a:extLst>
                <a:ext uri="{FF2B5EF4-FFF2-40B4-BE49-F238E27FC236}">
                  <a16:creationId xmlns:a16="http://schemas.microsoft.com/office/drawing/2014/main" id="{CBAE375B-CD98-481D-8C0D-8958DCC58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06" y="5174645"/>
              <a:ext cx="447129" cy="44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Check Complete Alright Ok Tick Test Circle Button Svg Png Icon Free  Download (#447789) - OnlineWebFonts.COM">
              <a:extLst>
                <a:ext uri="{FF2B5EF4-FFF2-40B4-BE49-F238E27FC236}">
                  <a16:creationId xmlns:a16="http://schemas.microsoft.com/office/drawing/2014/main" id="{07072BC5-294E-426E-ABAB-593058AF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6215" y="5198378"/>
              <a:ext cx="458244" cy="45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lag icon - symbol, peace, flag, flags, nation, maps and flags, country  #icons #iconbros #freeicons #freeicon #free #icon | Flag icon, Icon, Free  icons">
              <a:extLst>
                <a:ext uri="{FF2B5EF4-FFF2-40B4-BE49-F238E27FC236}">
                  <a16:creationId xmlns:a16="http://schemas.microsoft.com/office/drawing/2014/main" id="{0D68C6F0-AE66-4D9A-8B01-34A533266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049" y="5229167"/>
              <a:ext cx="473529" cy="47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E05E8E88-4337-4D84-B323-5A511E36A0DE}"/>
              </a:ext>
            </a:extLst>
          </p:cNvPr>
          <p:cNvSpPr txBox="1"/>
          <p:nvPr/>
        </p:nvSpPr>
        <p:spPr>
          <a:xfrm>
            <a:off x="0" y="15654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 Pro Cond" panose="02040506050405020303" pitchFamily="18" charset="0"/>
              </a:rPr>
              <a:t>GIRI’S Tech Hub PVT.LTD Profile </a:t>
            </a:r>
            <a:endParaRPr 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0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E9BF-9E60-CCD2-CE43-527AC508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 b="1" dirty="0">
                <a:latin typeface="Arial" panose="020B0604020202020204" pitchFamily="34" charset="0"/>
                <a:cs typeface="Arial" panose="020B0604020202020204" pitchFamily="34" charset="0"/>
              </a:rPr>
              <a:t>For Your Reference 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A64DCD9-3F48-55EE-CC13-43490F3B59A7}"/>
              </a:ext>
            </a:extLst>
          </p:cNvPr>
          <p:cNvGrpSpPr/>
          <p:nvPr/>
        </p:nvGrpSpPr>
        <p:grpSpPr>
          <a:xfrm>
            <a:off x="6432384" y="1745900"/>
            <a:ext cx="5424654" cy="3366199"/>
            <a:chOff x="5243346" y="2259389"/>
            <a:chExt cx="1712810" cy="10628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F2CF71-3037-8477-F137-C06266B73520}"/>
                </a:ext>
              </a:extLst>
            </p:cNvPr>
            <p:cNvSpPr/>
            <p:nvPr/>
          </p:nvSpPr>
          <p:spPr>
            <a:xfrm>
              <a:off x="5243346" y="2808955"/>
              <a:ext cx="1712810" cy="513296"/>
            </a:xfrm>
            <a:prstGeom prst="ellipse">
              <a:avLst/>
            </a:prstGeom>
            <a:solidFill>
              <a:srgbClr val="1874D2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21000000" lon="0" rev="0"/>
              </a:camera>
              <a:lightRig rig="flat" dir="t"/>
            </a:scene3d>
            <a:sp3d prstMaterial="flat">
              <a:bevelT w="0" h="1270000"/>
              <a:bevelB w="0" h="2540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0C9DFE-622D-E79C-EC8E-7510F8A41AD6}"/>
                </a:ext>
              </a:extLst>
            </p:cNvPr>
            <p:cNvSpPr/>
            <p:nvPr/>
          </p:nvSpPr>
          <p:spPr>
            <a:xfrm>
              <a:off x="5514814" y="2508633"/>
              <a:ext cx="1169873" cy="423601"/>
            </a:xfrm>
            <a:prstGeom prst="ellipse">
              <a:avLst/>
            </a:prstGeom>
            <a:solidFill>
              <a:srgbClr val="0141CF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21000000" lon="0" rev="0"/>
              </a:camera>
              <a:lightRig rig="flat" dir="t"/>
            </a:scene3d>
            <a:sp3d prstMaterial="flat">
              <a:bevelT w="0" h="1270000"/>
              <a:bevelB w="0" h="2540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A1CF20-04C7-9BD6-F144-12A635350AD6}"/>
                </a:ext>
              </a:extLst>
            </p:cNvPr>
            <p:cNvSpPr/>
            <p:nvPr/>
          </p:nvSpPr>
          <p:spPr>
            <a:xfrm>
              <a:off x="5736551" y="2259389"/>
              <a:ext cx="726399" cy="239113"/>
            </a:xfrm>
            <a:prstGeom prst="ellipse">
              <a:avLst/>
            </a:prstGeom>
            <a:solidFill>
              <a:srgbClr val="FD66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21000000" lon="0" rev="0"/>
              </a:camera>
              <a:lightRig rig="flat" dir="t"/>
            </a:scene3d>
            <a:sp3d prstMaterial="flat">
              <a:bevelT w="0" h="1270000"/>
              <a:bevelB w="0" h="2540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2093E3-FFAA-BC2D-ECB9-C2ADB7BEB80F}"/>
              </a:ext>
            </a:extLst>
          </p:cNvPr>
          <p:cNvSpPr/>
          <p:nvPr/>
        </p:nvSpPr>
        <p:spPr>
          <a:xfrm>
            <a:off x="475862" y="1512553"/>
            <a:ext cx="5449079" cy="45555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7E8BD0-6FB7-6184-2FEF-9D04735AA6E2}"/>
              </a:ext>
            </a:extLst>
          </p:cNvPr>
          <p:cNvSpPr/>
          <p:nvPr/>
        </p:nvSpPr>
        <p:spPr>
          <a:xfrm>
            <a:off x="4556189" y="1901153"/>
            <a:ext cx="678715" cy="678715"/>
          </a:xfrm>
          <a:prstGeom prst="ellipse">
            <a:avLst/>
          </a:prstGeom>
          <a:solidFill>
            <a:srgbClr val="FD6600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9B324-5D9E-DC29-272C-0F3100DF34C3}"/>
              </a:ext>
            </a:extLst>
          </p:cNvPr>
          <p:cNvSpPr txBox="1"/>
          <p:nvPr/>
        </p:nvSpPr>
        <p:spPr>
          <a:xfrm>
            <a:off x="334963" y="1871178"/>
            <a:ext cx="3886171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https://techhubindia.org/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16346-5894-41EE-9B06-A60E45E1C08C}"/>
              </a:ext>
            </a:extLst>
          </p:cNvPr>
          <p:cNvSpPr/>
          <p:nvPr/>
        </p:nvSpPr>
        <p:spPr>
          <a:xfrm>
            <a:off x="4556189" y="3450978"/>
            <a:ext cx="678715" cy="678715"/>
          </a:xfrm>
          <a:prstGeom prst="ellipse">
            <a:avLst/>
          </a:prstGeom>
          <a:solidFill>
            <a:srgbClr val="0141CF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1A15F-C37E-4F70-CEBD-3406E18BE363}"/>
              </a:ext>
            </a:extLst>
          </p:cNvPr>
          <p:cNvSpPr txBox="1"/>
          <p:nvPr/>
        </p:nvSpPr>
        <p:spPr>
          <a:xfrm>
            <a:off x="475862" y="3327697"/>
            <a:ext cx="3946848" cy="1141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AB4734-C17D-BE47-887F-6259B1CC61DD}"/>
              </a:ext>
            </a:extLst>
          </p:cNvPr>
          <p:cNvSpPr/>
          <p:nvPr/>
        </p:nvSpPr>
        <p:spPr>
          <a:xfrm>
            <a:off x="4556189" y="5053636"/>
            <a:ext cx="678715" cy="678715"/>
          </a:xfrm>
          <a:prstGeom prst="ellipse">
            <a:avLst/>
          </a:prstGeom>
          <a:solidFill>
            <a:srgbClr val="1874D2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54DD2-E2DE-970B-CBCE-B7F7E96A96FE}"/>
              </a:ext>
            </a:extLst>
          </p:cNvPr>
          <p:cNvSpPr txBox="1"/>
          <p:nvPr/>
        </p:nvSpPr>
        <p:spPr>
          <a:xfrm>
            <a:off x="334963" y="5023660"/>
            <a:ext cx="4013102" cy="7986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https://techhubindia.org/Placement</a:t>
            </a:r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2F99D336-3B58-68BE-BEF1-0876EEAC1BDD}"/>
              </a:ext>
            </a:extLst>
          </p:cNvPr>
          <p:cNvGrpSpPr/>
          <p:nvPr/>
        </p:nvGrpSpPr>
        <p:grpSpPr>
          <a:xfrm>
            <a:off x="334961" y="2989006"/>
            <a:ext cx="3886173" cy="1602658"/>
            <a:chOff x="-2123768" y="2989006"/>
            <a:chExt cx="14895871" cy="160265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47F8EE-6BE8-5E47-ECCF-1130E0148F37}"/>
                </a:ext>
              </a:extLst>
            </p:cNvPr>
            <p:cNvCxnSpPr/>
            <p:nvPr/>
          </p:nvCxnSpPr>
          <p:spPr>
            <a:xfrm>
              <a:off x="-2123768" y="4591664"/>
              <a:ext cx="1489587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20BA9E-7049-3563-93B8-E3EF8E1B4AA7}"/>
                </a:ext>
              </a:extLst>
            </p:cNvPr>
            <p:cNvCxnSpPr/>
            <p:nvPr/>
          </p:nvCxnSpPr>
          <p:spPr>
            <a:xfrm>
              <a:off x="-2123768" y="2989006"/>
              <a:ext cx="1489587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E99C38A-2C34-2817-FBE5-EF433BFF8165}"/>
              </a:ext>
            </a:extLst>
          </p:cNvPr>
          <p:cNvSpPr txBox="1"/>
          <p:nvPr/>
        </p:nvSpPr>
        <p:spPr>
          <a:xfrm>
            <a:off x="8509518" y="1932733"/>
            <a:ext cx="12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05E14-660C-B366-F16F-F003743CC2A1}"/>
              </a:ext>
            </a:extLst>
          </p:cNvPr>
          <p:cNvSpPr txBox="1"/>
          <p:nvPr/>
        </p:nvSpPr>
        <p:spPr>
          <a:xfrm>
            <a:off x="8521590" y="3241062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B8145B-19DD-0B07-3340-A64552C25257}"/>
              </a:ext>
            </a:extLst>
          </p:cNvPr>
          <p:cNvSpPr txBox="1"/>
          <p:nvPr/>
        </p:nvSpPr>
        <p:spPr>
          <a:xfrm>
            <a:off x="8378890" y="4599992"/>
            <a:ext cx="38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 Record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7C1E67-C57B-694B-5926-CFB935526265}"/>
              </a:ext>
            </a:extLst>
          </p:cNvPr>
          <p:cNvCxnSpPr>
            <a:cxnSpLocks/>
          </p:cNvCxnSpPr>
          <p:nvPr/>
        </p:nvCxnSpPr>
        <p:spPr>
          <a:xfrm flipV="1">
            <a:off x="4787034" y="2125034"/>
            <a:ext cx="3445546" cy="143469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C6BD04-29DE-A95B-71E7-D86158C36972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234904" y="3415004"/>
            <a:ext cx="3088002" cy="37533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3BC2936-474A-9996-3FDE-5DACBC5C0E80}"/>
              </a:ext>
            </a:extLst>
          </p:cNvPr>
          <p:cNvCxnSpPr>
            <a:cxnSpLocks/>
            <a:stCxn id="20" idx="6"/>
            <a:endCxn id="26" idx="1"/>
          </p:cNvCxnSpPr>
          <p:nvPr/>
        </p:nvCxnSpPr>
        <p:spPr>
          <a:xfrm flipV="1">
            <a:off x="5234904" y="4784658"/>
            <a:ext cx="3143986" cy="6083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5">
            <a:extLst>
              <a:ext uri="{FF2B5EF4-FFF2-40B4-BE49-F238E27FC236}">
                <a16:creationId xmlns:a16="http://schemas.microsoft.com/office/drawing/2014/main" id="{0A787F4B-89F1-6F69-51EB-D6F2B3EF9515}"/>
              </a:ext>
            </a:extLst>
          </p:cNvPr>
          <p:cNvSpPr>
            <a:spLocks/>
          </p:cNvSpPr>
          <p:nvPr/>
        </p:nvSpPr>
        <p:spPr bwMode="auto">
          <a:xfrm>
            <a:off x="4758980" y="2115276"/>
            <a:ext cx="273132" cy="250469"/>
          </a:xfrm>
          <a:custGeom>
            <a:avLst/>
            <a:gdLst>
              <a:gd name="T0" fmla="*/ 94 w 97"/>
              <a:gd name="T1" fmla="*/ 2 h 97"/>
              <a:gd name="T2" fmla="*/ 89 w 97"/>
              <a:gd name="T3" fmla="*/ 3 h 97"/>
              <a:gd name="T4" fmla="*/ 29 w 97"/>
              <a:gd name="T5" fmla="*/ 87 h 97"/>
              <a:gd name="T6" fmla="*/ 7 w 97"/>
              <a:gd name="T7" fmla="*/ 64 h 97"/>
              <a:gd name="T8" fmla="*/ 1 w 97"/>
              <a:gd name="T9" fmla="*/ 64 h 97"/>
              <a:gd name="T10" fmla="*/ 1 w 97"/>
              <a:gd name="T11" fmla="*/ 70 h 97"/>
              <a:gd name="T12" fmla="*/ 27 w 97"/>
              <a:gd name="T13" fmla="*/ 96 h 97"/>
              <a:gd name="T14" fmla="*/ 30 w 97"/>
              <a:gd name="T15" fmla="*/ 97 h 97"/>
              <a:gd name="T16" fmla="*/ 33 w 97"/>
              <a:gd name="T17" fmla="*/ 95 h 97"/>
              <a:gd name="T18" fmla="*/ 95 w 97"/>
              <a:gd name="T19" fmla="*/ 7 h 97"/>
              <a:gd name="T20" fmla="*/ 94 w 97"/>
              <a:gd name="T21" fmla="*/ 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4" y="2"/>
                </a:moveTo>
                <a:cubicBezTo>
                  <a:pt x="92" y="0"/>
                  <a:pt x="90" y="1"/>
                  <a:pt x="89" y="3"/>
                </a:cubicBezTo>
                <a:cubicBezTo>
                  <a:pt x="29" y="87"/>
                  <a:pt x="29" y="87"/>
                  <a:pt x="29" y="87"/>
                </a:cubicBezTo>
                <a:cubicBezTo>
                  <a:pt x="7" y="64"/>
                  <a:pt x="7" y="64"/>
                  <a:pt x="7" y="64"/>
                </a:cubicBezTo>
                <a:cubicBezTo>
                  <a:pt x="5" y="63"/>
                  <a:pt x="3" y="63"/>
                  <a:pt x="1" y="64"/>
                </a:cubicBezTo>
                <a:cubicBezTo>
                  <a:pt x="0" y="66"/>
                  <a:pt x="0" y="68"/>
                  <a:pt x="1" y="70"/>
                </a:cubicBezTo>
                <a:cubicBezTo>
                  <a:pt x="27" y="96"/>
                  <a:pt x="27" y="96"/>
                  <a:pt x="27" y="96"/>
                </a:cubicBezTo>
                <a:cubicBezTo>
                  <a:pt x="28" y="97"/>
                  <a:pt x="29" y="97"/>
                  <a:pt x="30" y="97"/>
                </a:cubicBezTo>
                <a:cubicBezTo>
                  <a:pt x="31" y="97"/>
                  <a:pt x="33" y="96"/>
                  <a:pt x="33" y="95"/>
                </a:cubicBezTo>
                <a:cubicBezTo>
                  <a:pt x="95" y="7"/>
                  <a:pt x="95" y="7"/>
                  <a:pt x="95" y="7"/>
                </a:cubicBezTo>
                <a:cubicBezTo>
                  <a:pt x="97" y="5"/>
                  <a:pt x="96" y="3"/>
                  <a:pt x="9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FF0AFE15-10A7-FD67-7844-CB26C5A6E3DF}"/>
              </a:ext>
            </a:extLst>
          </p:cNvPr>
          <p:cNvSpPr>
            <a:spLocks/>
          </p:cNvSpPr>
          <p:nvPr/>
        </p:nvSpPr>
        <p:spPr bwMode="auto">
          <a:xfrm>
            <a:off x="4758980" y="3665101"/>
            <a:ext cx="273132" cy="250469"/>
          </a:xfrm>
          <a:custGeom>
            <a:avLst/>
            <a:gdLst>
              <a:gd name="T0" fmla="*/ 94 w 97"/>
              <a:gd name="T1" fmla="*/ 2 h 97"/>
              <a:gd name="T2" fmla="*/ 89 w 97"/>
              <a:gd name="T3" fmla="*/ 3 h 97"/>
              <a:gd name="T4" fmla="*/ 29 w 97"/>
              <a:gd name="T5" fmla="*/ 87 h 97"/>
              <a:gd name="T6" fmla="*/ 7 w 97"/>
              <a:gd name="T7" fmla="*/ 64 h 97"/>
              <a:gd name="T8" fmla="*/ 1 w 97"/>
              <a:gd name="T9" fmla="*/ 64 h 97"/>
              <a:gd name="T10" fmla="*/ 1 w 97"/>
              <a:gd name="T11" fmla="*/ 70 h 97"/>
              <a:gd name="T12" fmla="*/ 27 w 97"/>
              <a:gd name="T13" fmla="*/ 96 h 97"/>
              <a:gd name="T14" fmla="*/ 30 w 97"/>
              <a:gd name="T15" fmla="*/ 97 h 97"/>
              <a:gd name="T16" fmla="*/ 33 w 97"/>
              <a:gd name="T17" fmla="*/ 95 h 97"/>
              <a:gd name="T18" fmla="*/ 95 w 97"/>
              <a:gd name="T19" fmla="*/ 7 h 97"/>
              <a:gd name="T20" fmla="*/ 94 w 97"/>
              <a:gd name="T21" fmla="*/ 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4" y="2"/>
                </a:moveTo>
                <a:cubicBezTo>
                  <a:pt x="92" y="0"/>
                  <a:pt x="90" y="1"/>
                  <a:pt x="89" y="3"/>
                </a:cubicBezTo>
                <a:cubicBezTo>
                  <a:pt x="29" y="87"/>
                  <a:pt x="29" y="87"/>
                  <a:pt x="29" y="87"/>
                </a:cubicBezTo>
                <a:cubicBezTo>
                  <a:pt x="7" y="64"/>
                  <a:pt x="7" y="64"/>
                  <a:pt x="7" y="64"/>
                </a:cubicBezTo>
                <a:cubicBezTo>
                  <a:pt x="5" y="63"/>
                  <a:pt x="3" y="63"/>
                  <a:pt x="1" y="64"/>
                </a:cubicBezTo>
                <a:cubicBezTo>
                  <a:pt x="0" y="66"/>
                  <a:pt x="0" y="68"/>
                  <a:pt x="1" y="70"/>
                </a:cubicBezTo>
                <a:cubicBezTo>
                  <a:pt x="27" y="96"/>
                  <a:pt x="27" y="96"/>
                  <a:pt x="27" y="96"/>
                </a:cubicBezTo>
                <a:cubicBezTo>
                  <a:pt x="28" y="97"/>
                  <a:pt x="29" y="97"/>
                  <a:pt x="30" y="97"/>
                </a:cubicBezTo>
                <a:cubicBezTo>
                  <a:pt x="31" y="97"/>
                  <a:pt x="33" y="96"/>
                  <a:pt x="33" y="95"/>
                </a:cubicBezTo>
                <a:cubicBezTo>
                  <a:pt x="95" y="7"/>
                  <a:pt x="95" y="7"/>
                  <a:pt x="95" y="7"/>
                </a:cubicBezTo>
                <a:cubicBezTo>
                  <a:pt x="97" y="5"/>
                  <a:pt x="96" y="3"/>
                  <a:pt x="9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E4DD6B0-8C5E-2488-A987-20BD82ADDE8B}"/>
              </a:ext>
            </a:extLst>
          </p:cNvPr>
          <p:cNvSpPr>
            <a:spLocks/>
          </p:cNvSpPr>
          <p:nvPr/>
        </p:nvSpPr>
        <p:spPr bwMode="auto">
          <a:xfrm>
            <a:off x="4758980" y="5267759"/>
            <a:ext cx="273132" cy="250469"/>
          </a:xfrm>
          <a:custGeom>
            <a:avLst/>
            <a:gdLst>
              <a:gd name="T0" fmla="*/ 94 w 97"/>
              <a:gd name="T1" fmla="*/ 2 h 97"/>
              <a:gd name="T2" fmla="*/ 89 w 97"/>
              <a:gd name="T3" fmla="*/ 3 h 97"/>
              <a:gd name="T4" fmla="*/ 29 w 97"/>
              <a:gd name="T5" fmla="*/ 87 h 97"/>
              <a:gd name="T6" fmla="*/ 7 w 97"/>
              <a:gd name="T7" fmla="*/ 64 h 97"/>
              <a:gd name="T8" fmla="*/ 1 w 97"/>
              <a:gd name="T9" fmla="*/ 64 h 97"/>
              <a:gd name="T10" fmla="*/ 1 w 97"/>
              <a:gd name="T11" fmla="*/ 70 h 97"/>
              <a:gd name="T12" fmla="*/ 27 w 97"/>
              <a:gd name="T13" fmla="*/ 96 h 97"/>
              <a:gd name="T14" fmla="*/ 30 w 97"/>
              <a:gd name="T15" fmla="*/ 97 h 97"/>
              <a:gd name="T16" fmla="*/ 33 w 97"/>
              <a:gd name="T17" fmla="*/ 95 h 97"/>
              <a:gd name="T18" fmla="*/ 95 w 97"/>
              <a:gd name="T19" fmla="*/ 7 h 97"/>
              <a:gd name="T20" fmla="*/ 94 w 97"/>
              <a:gd name="T21" fmla="*/ 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4" y="2"/>
                </a:moveTo>
                <a:cubicBezTo>
                  <a:pt x="92" y="0"/>
                  <a:pt x="90" y="1"/>
                  <a:pt x="89" y="3"/>
                </a:cubicBezTo>
                <a:cubicBezTo>
                  <a:pt x="29" y="87"/>
                  <a:pt x="29" y="87"/>
                  <a:pt x="29" y="87"/>
                </a:cubicBezTo>
                <a:cubicBezTo>
                  <a:pt x="7" y="64"/>
                  <a:pt x="7" y="64"/>
                  <a:pt x="7" y="64"/>
                </a:cubicBezTo>
                <a:cubicBezTo>
                  <a:pt x="5" y="63"/>
                  <a:pt x="3" y="63"/>
                  <a:pt x="1" y="64"/>
                </a:cubicBezTo>
                <a:cubicBezTo>
                  <a:pt x="0" y="66"/>
                  <a:pt x="0" y="68"/>
                  <a:pt x="1" y="70"/>
                </a:cubicBezTo>
                <a:cubicBezTo>
                  <a:pt x="27" y="96"/>
                  <a:pt x="27" y="96"/>
                  <a:pt x="27" y="96"/>
                </a:cubicBezTo>
                <a:cubicBezTo>
                  <a:pt x="28" y="97"/>
                  <a:pt x="29" y="97"/>
                  <a:pt x="30" y="97"/>
                </a:cubicBezTo>
                <a:cubicBezTo>
                  <a:pt x="31" y="97"/>
                  <a:pt x="33" y="96"/>
                  <a:pt x="33" y="95"/>
                </a:cubicBezTo>
                <a:cubicBezTo>
                  <a:pt x="95" y="7"/>
                  <a:pt x="95" y="7"/>
                  <a:pt x="95" y="7"/>
                </a:cubicBezTo>
                <a:cubicBezTo>
                  <a:pt x="97" y="5"/>
                  <a:pt x="96" y="3"/>
                  <a:pt x="9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895" y="2940049"/>
            <a:ext cx="3277897" cy="170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9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1A51F1-8F6C-8C7F-2CE2-8AFE79DF646C}"/>
              </a:ext>
            </a:extLst>
          </p:cNvPr>
          <p:cNvSpPr txBox="1"/>
          <p:nvPr/>
        </p:nvSpPr>
        <p:spPr>
          <a:xfrm>
            <a:off x="2700069" y="5702060"/>
            <a:ext cx="6444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www.techhubindia.org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1693D-42D1-8922-4C0B-E2A8153D5653}"/>
              </a:ext>
            </a:extLst>
          </p:cNvPr>
          <p:cNvGrpSpPr/>
          <p:nvPr/>
        </p:nvGrpSpPr>
        <p:grpSpPr>
          <a:xfrm>
            <a:off x="1659926" y="1576395"/>
            <a:ext cx="8872151" cy="2194638"/>
            <a:chOff x="1659925" y="1622451"/>
            <a:chExt cx="8872151" cy="21946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3D79BF-9A2A-6215-1E04-99B1A583F032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sz="5400" b="1" dirty="0">
                  <a:solidFill>
                    <a:schemeClr val="accent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Thank You!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3BFF7D-27EB-9297-195E-7649A54585F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1028" name="Picture 4" descr="Facebook icon circle Logo PNG Vector (EPS) Free Download">
                <a:hlinkClick r:id="rId2"/>
                <a:extLst>
                  <a:ext uri="{FF2B5EF4-FFF2-40B4-BE49-F238E27FC236}">
                    <a16:creationId xmlns:a16="http://schemas.microsoft.com/office/drawing/2014/main" id="{16D3E93B-1398-C200-D8AD-A32FB15FD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nstagram Logo Icon Png #96303 - Free Icons Library">
                <a:hlinkClick r:id="rId4"/>
                <a:extLst>
                  <a:ext uri="{FF2B5EF4-FFF2-40B4-BE49-F238E27FC236}">
                    <a16:creationId xmlns:a16="http://schemas.microsoft.com/office/drawing/2014/main" id="{677DF3C6-2689-266E-B1CC-93CD7DAB4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Youtube PNG images free download">
                <a:hlinkClick r:id="rId6"/>
                <a:extLst>
                  <a:ext uri="{FF2B5EF4-FFF2-40B4-BE49-F238E27FC236}">
                    <a16:creationId xmlns:a16="http://schemas.microsoft.com/office/drawing/2014/main" id="{997D792E-0CB5-74C5-97B9-214F2D173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ownload Twitter Logo Png Transparent Background - Logo Twitter Png PNG  Image with No Background - PNGkey.com">
                <a:hlinkClick r:id="rId8"/>
                <a:extLst>
                  <a:ext uri="{FF2B5EF4-FFF2-40B4-BE49-F238E27FC236}">
                    <a16:creationId xmlns:a16="http://schemas.microsoft.com/office/drawing/2014/main" id="{24AC0C49-0290-172D-66C1-385583425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LinkedIn Logo – Free PNG format download (2022)">
                <a:hlinkClick r:id="rId10"/>
                <a:extLst>
                  <a:ext uri="{FF2B5EF4-FFF2-40B4-BE49-F238E27FC236}">
                    <a16:creationId xmlns:a16="http://schemas.microsoft.com/office/drawing/2014/main" id="{67081FFC-3D3D-3787-9C52-81F6BD2FEA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3566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311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Georgia</vt:lpstr>
      <vt:lpstr>Georgia Pro Cond</vt:lpstr>
      <vt:lpstr>Georgia Pro Light</vt:lpstr>
      <vt:lpstr>Lora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Your 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Adinath Giri</cp:lastModifiedBy>
  <cp:revision>22</cp:revision>
  <dcterms:created xsi:type="dcterms:W3CDTF">2021-11-12T11:32:41Z</dcterms:created>
  <dcterms:modified xsi:type="dcterms:W3CDTF">2023-10-24T08:57:14Z</dcterms:modified>
</cp:coreProperties>
</file>