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String Handling in Python</a:t>
            </a:r>
            <a:endParaRPr lang="en-US" sz="4000" dirty="0">
              <a:solidFill>
                <a:srgbClr val="FF0000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Cambria" pitchFamily="18" charset="0"/>
                <a:ea typeface="Cambria" pitchFamily="18" charset="0"/>
              </a:rPr>
              <a:t>Python string is the collection of the characters surrounded by single quotes, double quotes, or triple quotes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ambria" pitchFamily="18" charset="0"/>
                <a:ea typeface="Cambria" pitchFamily="18" charset="0"/>
              </a:rPr>
              <a:t>The computer does not understand the characters; internally, it stores manipulated character as the combination of the 0's and 1's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Cambria" pitchFamily="18" charset="0"/>
                <a:ea typeface="Cambria" pitchFamily="18" charset="0"/>
              </a:rPr>
              <a:t>Each character is encoded in the ASCII or Unicode character. So we can say that Python strings are also called the collection of Unicode characters.</a:t>
            </a:r>
            <a:endParaRPr lang="en-US" sz="2800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Strings and It's Examples - Blogs | Fireblaze AI Schoo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610B38"/>
                </a:solidFill>
                <a:latin typeface="Cambria" pitchFamily="18" charset="0"/>
                <a:ea typeface="Cambria" pitchFamily="18" charset="0"/>
              </a:rPr>
              <a:t>Strings indexing and splitting</a:t>
            </a:r>
            <a:endParaRPr lang="en-US" sz="3600" b="0" i="0" dirty="0">
              <a:solidFill>
                <a:srgbClr val="610B38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 descr="Python Str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44000" cy="563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 smtClean="0">
                <a:latin typeface="Cambria" pitchFamily="18" charset="0"/>
                <a:ea typeface="Cambria" pitchFamily="18" charset="0"/>
              </a:rPr>
              <a:t>in Python, the slice operator [] is used to access the individual characters of the string. </a:t>
            </a:r>
            <a:endParaRPr lang="en-US" sz="2800" dirty="0" smtClean="0">
              <a:latin typeface="Cambria" pitchFamily="18" charset="0"/>
              <a:ea typeface="Cambria" pitchFamily="18" charset="0"/>
            </a:endParaRPr>
          </a:p>
          <a:p>
            <a:r>
              <a:rPr lang="en-US" sz="28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we can use the : (colon) operator in Python to access the substring from the given 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string</a:t>
            </a:r>
          </a:p>
          <a:p>
            <a:r>
              <a:rPr lang="en-US" sz="2800" dirty="0" smtClean="0">
                <a:latin typeface="Cambria" pitchFamily="18" charset="0"/>
                <a:ea typeface="Cambria" pitchFamily="18" charset="0"/>
              </a:rPr>
              <a:t>We can do the negative slicing in the string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;</a:t>
            </a:r>
          </a:p>
          <a:p>
            <a:r>
              <a:rPr lang="en-US" sz="28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it starts from the rightmost character, which is indicated as -1. </a:t>
            </a:r>
            <a:endParaRPr lang="en-US" sz="2800" dirty="0" smtClean="0">
              <a:latin typeface="Cambria" pitchFamily="18" charset="0"/>
              <a:ea typeface="Cambria" pitchFamily="18" charset="0"/>
            </a:endParaRPr>
          </a:p>
          <a:p>
            <a:r>
              <a:rPr lang="en-US" sz="2800" dirty="0" smtClean="0">
                <a:latin typeface="Cambria" pitchFamily="18" charset="0"/>
                <a:ea typeface="Cambria" pitchFamily="18" charset="0"/>
              </a:rPr>
              <a:t>The </a:t>
            </a:r>
            <a:r>
              <a:rPr lang="en-US" sz="2800" dirty="0" smtClean="0">
                <a:latin typeface="Cambria" pitchFamily="18" charset="0"/>
                <a:ea typeface="Cambria" pitchFamily="18" charset="0"/>
              </a:rPr>
              <a:t>second rightmost index indicates -2, and so on.</a:t>
            </a:r>
            <a:endParaRPr lang="en-US" sz="2800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Python Str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Python Str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Deleting the </a:t>
            </a:r>
            <a:r>
              <a:rPr lang="en-US" b="1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String</a:t>
            </a:r>
          </a:p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As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we know that strings are immutable. </a:t>
            </a: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We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cannot delete or remove the characters from the string.  </a:t>
            </a:r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But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we can delete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the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entire string using the </a:t>
            </a: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del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 keyword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algn="ctr">
              <a:buNone/>
            </a:pPr>
            <a:endParaRPr lang="en-US" b="1" dirty="0" smtClean="0">
              <a:solidFill>
                <a:srgbClr val="FF0000"/>
              </a:solidFill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175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String Handling in Python</vt:lpstr>
      <vt:lpstr>Slide 2</vt:lpstr>
      <vt:lpstr>Strings indexing and splitting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Handling in Python</dc:title>
  <dc:creator>Raw</dc:creator>
  <cp:lastModifiedBy>Raw</cp:lastModifiedBy>
  <cp:revision>16</cp:revision>
  <dcterms:created xsi:type="dcterms:W3CDTF">2006-08-16T00:00:00Z</dcterms:created>
  <dcterms:modified xsi:type="dcterms:W3CDTF">2023-03-20T18:00:12Z</dcterms:modified>
</cp:coreProperties>
</file>