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D1B6-5A19-42FD-BDE2-D0BA8B4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0C510-3926-4C98-BB8B-F8E4F2CED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E2DE4-BD80-4DEA-B41A-3BB7C90D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9E03-DA89-47D5-BEB0-EF97B714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75D3-77AF-49ED-98E9-F3C68A4C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1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1F44-AA5B-46D7-AEBE-0857A46A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8C3C-A778-4950-8901-65C912F1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9CA6-3317-4CB8-B5C2-3350D84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28755-2BBA-4451-BAA2-DC2AE025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08CE-1772-4915-9ED3-2610D6A3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0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F44BE-520F-4DED-9CA1-E4B58FED6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F207C-3EDB-4A27-AEAC-FA0284E4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7EF5-EC06-4B93-AA0E-FFCD09A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76A9-BF45-4376-9B3E-AFF3621C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2B6F-FA8E-4DCB-8371-4DD89D92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E50-72F4-40F4-9CBA-67C2D81E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E6C6-862D-439B-AABB-D97B6212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8BBFB-1D5B-47A2-8592-3B769154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9E3A-9F7F-40AD-BCF8-92EE88F1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6457-F9E4-4585-BC6B-DBB3AE60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084-7B99-451A-84B0-F4BEB4FB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2C6F-48F6-457A-9386-66E5CC95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584F-254C-4EA7-B730-929C0E42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62F2-34F8-4B67-B4D9-D163612B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E951-7725-4D31-A4D7-64A3C38A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24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E67-DAEA-439C-A107-1B39FFBB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AF6D-AB23-4A54-BA19-7FB927A00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7EDA-37A2-46BF-B020-4BEDCAFF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DD99-092D-46B9-878D-EFBB1837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0BC5-91EC-49D0-9C5F-7A23BBC1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CA0BA-5F4F-4924-B3D3-42E5E756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F474-95FA-47F2-A31E-B7E6FA08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1AAD-578A-435D-8B3C-0189A666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F97B1-7883-4E83-A981-55A179F0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FB4EC-3B10-4F90-95EC-FD4902D74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F4276-A217-455C-B163-37B084E27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4E1CF-F79E-4515-AAD3-7ADC8EA2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3F5B0-3AF1-4E70-AF1C-13C51CC5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7CEDD-D7E2-4CEF-B153-671393B5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85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9565-34CE-4AC5-B711-F28BA5C9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282CB-9DA1-403A-A419-87D46B13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E2FF1-45AB-448B-8990-443909F6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F947-EEAE-486D-96FD-EC73F0DC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E29E8-B371-4C97-9053-A61A4ABE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23DA2-D4C3-4507-AC73-1126D7AF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48B6-B901-4951-9125-614A9E72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1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2492-4135-4B02-BA47-1A3CA69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4A97-7540-4E53-8A88-B4819359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5A5D0-E56D-413D-90E6-1F475D98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E39CF-7820-4C3A-B96D-FF5BD509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42682-7572-48BF-A02F-7981AB7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87E33-EBF6-4A5C-BEEA-2D85372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5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C03D-94C8-473E-B819-8FB915BD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A117-68FD-4D6B-94F4-7FCCA295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BF24-5BB7-4E8E-A6AC-BDB3B91CF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65B3-305D-48FE-B462-89E6B5A1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0D97-23E0-462C-85FB-A737012D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9FB5-041F-42FE-BA0B-62625D2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5A008-1A7F-46D4-B86F-05177E2F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1A76A-AFE6-4836-BEE9-629A62F43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E9BA-A1FF-40E0-B05C-61750B001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8538-3B30-4AF0-A7C6-A1A22F5C4D36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A607-3F12-46FB-AC51-72E632541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5368-6176-4957-9A16-9AD815386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0ADA-A845-4698-B857-BAAD6898F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8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Devops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antsai.net/posts/2016/12/devopsseries-whatisdevo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F481-C1DF-4823-BCC7-574D43AE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- Software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3BD06-507E-4F59-92CB-48B352AF5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5293" y="5693899"/>
            <a:ext cx="2086707" cy="116410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Number(s):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S19-412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S19-205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77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F403-D227-4847-AF5E-7DBBE7FC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DevOps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CE3F-998D-4AEE-B51B-4EC5C709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5938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combination of the terms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meant to represent a collaborative or shared approach to the tasks performed by a company's application development and IT operations teams.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0A0AD-6230-4418-9766-6D7A7D92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82794" y="1493738"/>
            <a:ext cx="3826412" cy="363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8747-3C90-44DD-8B67-FD550A46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describes the adoption of iterative software development, automation and programmable infrastructure deployment and maintenance.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also covers culture changes, such as building trust and cohesion between developers and systems administrators and aligning technological projects to business requirements.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can change the software delivery chain, services, job roles, IT tools and best practices.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FE64-DF85-432C-998F-2F4A9298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3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environments generally have common methodologies. These include the following: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DD66-4912-42B7-8FE8-3260487A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267"/>
            <a:ext cx="10515600" cy="4351338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(CI/CD) tools, with an emphasis on task automation;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that support DevOps adoption, including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management systems, configuration management and collaboration platforms;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concurrently with DevOps methodologies.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9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A73B-E4BB-4B53-890A-78456C5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DevOps 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9645B-7A20-421F-A5BA-61CA9C9AD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49357" y="1782446"/>
            <a:ext cx="4893286" cy="23705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A4D89C-4C41-448D-88C0-46C461D5E050}"/>
              </a:ext>
            </a:extLst>
          </p:cNvPr>
          <p:cNvSpPr txBox="1"/>
          <p:nvPr/>
        </p:nvSpPr>
        <p:spPr>
          <a:xfrm>
            <a:off x="839372" y="4317488"/>
            <a:ext cx="105144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visualize a DevOps process as an infinite loop, comprising these steps: plan, code, build, test, release, deploy, operate, monitor and -- through feedback -- plan, which resets the loop.</a:t>
            </a:r>
          </a:p>
          <a:p>
            <a:endParaRPr lang="en-US" sz="2800" b="0" i="0" dirty="0">
              <a:solidFill>
                <a:srgbClr val="6C6C6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3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D399-32EA-45D9-B04A-1505CDAAB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align software to expectations, developers and stakeholders communicate about the project, and developers work on small updates that go live independently of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wait times, IT teams use CI/CD pipelines and other automation to move code from one step of development and deployment to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review changes immediately and can enforce policies to ensure releases meet standards.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8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2E5A-00A9-492F-A5FD-E9D5252AA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good code to production, DevOps adherents use containers or other methods to make the software behave the same way from development through testing and into production.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deploy changes individually so that problems are traceable.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rely on configuration management for consistent deployment and hosting environments.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they discover in live operations lead to code improvements, often through a blameless port-mortem investigation and continuous feedback channels.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DevOps - Software Engineering</vt:lpstr>
      <vt:lpstr>What is DevOps ?</vt:lpstr>
      <vt:lpstr>PowerPoint Presentation</vt:lpstr>
      <vt:lpstr>DevOps environments generally have common methodologies. These include the following:</vt:lpstr>
      <vt:lpstr>How does DevOps work?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 Salunke</dc:creator>
  <cp:lastModifiedBy>Rishikesh Salunke</cp:lastModifiedBy>
  <cp:revision>7</cp:revision>
  <dcterms:created xsi:type="dcterms:W3CDTF">2021-11-26T07:49:49Z</dcterms:created>
  <dcterms:modified xsi:type="dcterms:W3CDTF">2021-11-26T08:59:52Z</dcterms:modified>
</cp:coreProperties>
</file>