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4" d="100"/>
          <a:sy n="84" d="100"/>
        </p:scale>
        <p:origin x="138" y="-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D1B6-5A19-42FD-BDE2-D0BA8B47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0C510-3926-4C98-BB8B-F8E4F2CED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E2DE4-BD80-4DEA-B41A-3BB7C90D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9E03-DA89-47D5-BEB0-EF97B714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475D3-77AF-49ED-98E9-F3C68A4C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01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1F44-AA5B-46D7-AEBE-0857A46A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38C3C-A778-4950-8901-65C912F16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E9CA6-3317-4CB8-B5C2-3350D847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28755-2BBA-4451-BAA2-DC2AE025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808CE-1772-4915-9ED3-2610D6A3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0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F44BE-520F-4DED-9CA1-E4B58FED6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F207C-3EDB-4A27-AEAC-FA0284E4E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77EF5-EC06-4B93-AA0E-FFCD09AD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276A9-BF45-4376-9B3E-AFF3621C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E2B6F-FA8E-4DCB-8371-4DD89D92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24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9E50-72F4-40F4-9CBA-67C2D81E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6E6C6-862D-439B-AABB-D97B6212E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8BBFB-1D5B-47A2-8592-3B769154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A9E3A-9F7F-40AD-BCF8-92EE88F1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16457-F9E4-4585-BC6B-DBB3AE60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76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5084-7B99-451A-84B0-F4BEB4FB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92C6F-48F6-457A-9386-66E5CC95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9584F-254C-4EA7-B730-929C0E42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962F2-34F8-4B67-B4D9-D163612B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6E951-7725-4D31-A4D7-64A3C38A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24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FE67-DAEA-439C-A107-1B39FFBB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2AF6D-AB23-4A54-BA19-7FB927A00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B7EDA-37A2-46BF-B020-4BEDCAFF5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7DD99-092D-46B9-878D-EFBB1837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B0BC5-91EC-49D0-9C5F-7A23BBC1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CA0BA-5F4F-4924-B3D3-42E5E756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66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F474-95FA-47F2-A31E-B7E6FA08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71AAD-578A-435D-8B3C-0189A666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F97B1-7883-4E83-A981-55A179F0A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FB4EC-3B10-4F90-95EC-FD4902D74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F4276-A217-455C-B163-37B084E27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4E1CF-F79E-4515-AAD3-7ADC8EA2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C3F5B0-3AF1-4E70-AF1C-13C51CC5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7CEDD-D7E2-4CEF-B153-671393B5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85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9565-34CE-4AC5-B711-F28BA5C9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282CB-9DA1-403A-A419-87D46B13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E2FF1-45AB-448B-8990-443909F6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DF947-EEAE-486D-96FD-EC73F0DC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1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E29E8-B371-4C97-9053-A61A4ABE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23DA2-D4C3-4507-AC73-1126D7AF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48B6-B901-4951-9125-614A9E72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11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2492-4135-4B02-BA47-1A3CA69C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24A97-7540-4E53-8A88-B48193592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5A5D0-E56D-413D-90E6-1F475D980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E39CF-7820-4C3A-B96D-FF5BD509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42682-7572-48BF-A02F-7981AB7D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87E33-EBF6-4A5C-BEEA-2D853720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05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C03D-94C8-473E-B819-8FB915BD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FA117-68FD-4D6B-94F4-7FCCA295F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ABF24-5BB7-4E8E-A6AC-BDB3B91CF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865B3-305D-48FE-B462-89E6B5A1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50D97-23E0-462C-85FB-A737012D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29FB5-041F-42FE-BA0B-62625D2B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5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5A008-1A7F-46D4-B86F-05177E2F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1A76A-AFE6-4836-BEE9-629A62F43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BE9BA-A1FF-40E0-B05C-61750B001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2A607-3F12-46FB-AC51-72E632541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5368-6176-4957-9A16-9AD815386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78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Devops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lantsai.net/posts/2016/12/devopsseries-whatisdevop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F481-C1DF-4823-BCC7-574D43AED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- Software Engineering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3BD06-507E-4F59-92CB-48B352AF5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5293" y="5693899"/>
            <a:ext cx="2086707" cy="1164101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Number(s):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S19-412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S19-205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f someone ask you what DevOps is, show him this pic! » Easy as Linux">
            <a:extLst>
              <a:ext uri="{FF2B5EF4-FFF2-40B4-BE49-F238E27FC236}">
                <a16:creationId xmlns:a16="http://schemas.microsoft.com/office/drawing/2014/main" id="{2EE6AF6A-39F0-49EE-9C16-7C20D3AEA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669" y="2387600"/>
            <a:ext cx="4783150" cy="421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77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F403-D227-4847-AF5E-7DBBE7FC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DevOps 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ECE3F-998D-4AEE-B51B-4EC5C7095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15938"/>
            <a:ext cx="10515600" cy="4351338"/>
          </a:xfrm>
        </p:spPr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word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combination of the terms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meant to represent a collaborative or shared approach to the tasks performed by a company's application development and IT operations teams.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0A0AD-6230-4418-9766-6D7A7D927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82794" y="1493738"/>
            <a:ext cx="3826412" cy="363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8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8747-3C90-44DD-8B67-FD550A46A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8930"/>
            <a:ext cx="10515600" cy="26715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describes the adoption of iterative software development, automation and programmable infrastructure deployment and maintenance.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also covers culture changes, such as building trust and cohesion between developers and systems administrators and aligning technological projects to business requirements.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C15C5DC-C648-4A57-85FE-F98BB5FC6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370" y="3010485"/>
            <a:ext cx="4331301" cy="372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D5968-FDCF-4BB7-871F-751FB151225E}"/>
              </a:ext>
            </a:extLst>
          </p:cNvPr>
          <p:cNvSpPr txBox="1"/>
          <p:nvPr/>
        </p:nvSpPr>
        <p:spPr>
          <a:xfrm>
            <a:off x="5955320" y="3203911"/>
            <a:ext cx="6025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09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FE64-DF85-432C-998F-2F4A9298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32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environments generally have common methodologies. These include the following: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1DD66-4912-42B7-8FE8-3260487A9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5267"/>
            <a:ext cx="10515600" cy="4351338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Delivery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(CI/CD) tools, with an emphasis on task automation;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that support DevOps adoption, including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management systems, configuration management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collaboration platforms;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concurrently with DevOps methodologies.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9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A73B-E4BB-4B53-890A-78456C5A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DevOps work?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C9645B-7A20-421F-A5BA-61CA9C9AD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49357" y="1782446"/>
            <a:ext cx="4893286" cy="237058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A4D89C-4C41-448D-88C0-46C461D5E050}"/>
              </a:ext>
            </a:extLst>
          </p:cNvPr>
          <p:cNvSpPr txBox="1"/>
          <p:nvPr/>
        </p:nvSpPr>
        <p:spPr>
          <a:xfrm>
            <a:off x="839372" y="4317488"/>
            <a:ext cx="105144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visualize a DevOps process as an infinite loop, comprising these steps: plan, code, build, test, release, deploy, operate, monitor and -- through feedback -- plan, which resets the loop.</a:t>
            </a:r>
          </a:p>
          <a:p>
            <a:endParaRPr lang="en-US" sz="2800" b="0" i="0" dirty="0">
              <a:solidFill>
                <a:srgbClr val="6C6C6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3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9D399-32EA-45D9-B04A-1505CDAAB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25871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align software to expectations, developers and stakeholders communicate about the project, and developers work on small updates that go live independently of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wait times, IT teams use CI/CD pipelines and other automation to move code from one step of development and deployment to another.</a:t>
            </a:r>
          </a:p>
        </p:txBody>
      </p:sp>
      <p:pic>
        <p:nvPicPr>
          <p:cNvPr id="5122" name="Picture 2" descr="Сomics meme: &amp;quot;DevOps&amp;quot; - Comics - Meme-arsenal.com">
            <a:extLst>
              <a:ext uri="{FF2B5EF4-FFF2-40B4-BE49-F238E27FC236}">
                <a16:creationId xmlns:a16="http://schemas.microsoft.com/office/drawing/2014/main" id="{11B7DDF8-25E9-4B57-893B-9F1A86605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411" y="3830331"/>
            <a:ext cx="4043387" cy="291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80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2E5A-00A9-492F-A5FD-E9D5252AA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8951"/>
            <a:ext cx="10515600" cy="259857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deploy changes individually so that problems are traceable.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 rely 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management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consistent deployment and hosting environments.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they discover in live operations lead to code improvements, often through a blameless port-mortem investigation and continuous feedback channels.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Evolution of DevOps">
            <a:extLst>
              <a:ext uri="{FF2B5EF4-FFF2-40B4-BE49-F238E27FC236}">
                <a16:creationId xmlns:a16="http://schemas.microsoft.com/office/drawing/2014/main" id="{F9137320-4CEB-4519-9DBD-AFA4B1B17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8920"/>
            <a:ext cx="12358471" cy="454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0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308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DevOps - Software Engineering</vt:lpstr>
      <vt:lpstr>What is DevOps ?</vt:lpstr>
      <vt:lpstr>PowerPoint Presentation</vt:lpstr>
      <vt:lpstr>DevOps environments generally have common methodologies. These include the following:</vt:lpstr>
      <vt:lpstr>How does DevOps work?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Rishikesh Salunke</dc:creator>
  <cp:lastModifiedBy>Rishikesh Salunke</cp:lastModifiedBy>
  <cp:revision>10</cp:revision>
  <dcterms:created xsi:type="dcterms:W3CDTF">2021-11-26T07:49:49Z</dcterms:created>
  <dcterms:modified xsi:type="dcterms:W3CDTF">2021-11-26T11:26:28Z</dcterms:modified>
</cp:coreProperties>
</file>