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074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DevOps is a combination of the terms development and operations,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592212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2FC4-C7BF-45BB-AC89-F0C00E5E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can change the software delivery chain, services, job roles, IT tools and best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129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and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7089" y="1450719"/>
            <a:ext cx="3676650" cy="17811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4104249"/>
            <a:ext cx="1051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endParaRPr lang="en-US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E2C2-2525-444C-A929-EBFD9822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399-32EA-45D9-B04A-1505CDAA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review changes immediately and can enforce policies to ensure releases meet standards.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D47-4CBB-46A3-956E-5FFDD4DF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good code to production, DevOps adherents use containers or other methods to make the software behave the same way from development through testing and into production.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deploy changes individually so that problems are traceable.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rely on configuration management for consistent deployment and hosting environments.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they discover in live operations lead to code improvements, often through a blameless port-mortem investigation and continuous feedback channels.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4</cp:revision>
  <dcterms:created xsi:type="dcterms:W3CDTF">2021-11-26T07:49:49Z</dcterms:created>
  <dcterms:modified xsi:type="dcterms:W3CDTF">2021-11-26T08:40:12Z</dcterms:modified>
</cp:coreProperties>
</file>