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7" r:id="rId9"/>
    <p:sldId id="260" r:id="rId10"/>
    <p:sldId id="261" r:id="rId11"/>
    <p:sldId id="264" r:id="rId12"/>
    <p:sldId id="266" r:id="rId13"/>
    <p:sldId id="265" r:id="rId14"/>
    <p:sldId id="262" r:id="rId15"/>
    <p:sldId id="263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DF3C-7F2D-493D-BBD8-23D9B5BC0618}" v="13" dt="2021-10-12T11:59:10.116"/>
    <p1510:client id="{0F975932-A4D5-4D42-AB8B-846B2EC886DA}" v="1" dt="2021-10-15T11:57:03.544"/>
    <p1510:client id="{19B34A8A-AC1C-4C37-A5F6-7BEFA9109CA5}" v="5" dt="2021-10-15T12:05:45.792"/>
    <p1510:client id="{54CBF966-7A8A-4538-B254-81DA8272D9D2}" v="39" dt="2021-10-12T15:29:50.860"/>
    <p1510:client id="{71B0014D-481B-423D-AEF9-3CB12389A700}" v="91" dt="2021-10-12T13:26:41.280"/>
    <p1510:client id="{B32FF333-91BA-4167-94BE-86BAA5F80718}" v="57" dt="2021-10-15T12:18:48.353"/>
    <p1510:client id="{D3ACE302-614D-4C6F-8D36-A11A6321B4D0}" v="2" dt="2021-10-12T13:36:19.041"/>
    <p1510:client id="{F8E5EDC7-28F4-442C-B3B9-10EBAD6C9087}" vWet="2" dt="2021-10-15T12:13:5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it THOMAS" userId="S::beth60662@eleve.isep.fr::6a4ed559-6180-49e2-b5d1-d0bcae6b7d2a" providerId="AD" clId="Web-{54CBF966-7A8A-4538-B254-81DA8272D9D2}"/>
    <pc:docChg chg="addSld modSld sldOrd">
      <pc:chgData name="Benoit THOMAS" userId="S::beth60662@eleve.isep.fr::6a4ed559-6180-49e2-b5d1-d0bcae6b7d2a" providerId="AD" clId="Web-{54CBF966-7A8A-4538-B254-81DA8272D9D2}" dt="2021-10-12T15:29:50.860" v="36" actId="1076"/>
      <pc:docMkLst>
        <pc:docMk/>
      </pc:docMkLst>
      <pc:sldChg chg="addSp delSp modSp">
        <pc:chgData name="Benoit THOMAS" userId="S::beth60662@eleve.isep.fr::6a4ed559-6180-49e2-b5d1-d0bcae6b7d2a" providerId="AD" clId="Web-{54CBF966-7A8A-4538-B254-81DA8272D9D2}" dt="2021-10-12T15:26:31.340" v="14" actId="1076"/>
        <pc:sldMkLst>
          <pc:docMk/>
          <pc:sldMk cId="760827959" sldId="264"/>
        </pc:sldMkLst>
        <pc:spChg chg="mod">
          <ac:chgData name="Benoit THOMAS" userId="S::beth60662@eleve.isep.fr::6a4ed559-6180-49e2-b5d1-d0bcae6b7d2a" providerId="AD" clId="Web-{54CBF966-7A8A-4538-B254-81DA8272D9D2}" dt="2021-10-12T15:26:15.417" v="9" actId="20577"/>
          <ac:spMkLst>
            <pc:docMk/>
            <pc:sldMk cId="760827959" sldId="264"/>
            <ac:spMk id="2" creationId="{24BA7D81-E03E-42F3-B1F3-9AE49FF11709}"/>
          </ac:spMkLst>
        </pc:spChg>
        <pc:picChg chg="add mod">
          <ac:chgData name="Benoit THOMAS" userId="S::beth60662@eleve.isep.fr::6a4ed559-6180-49e2-b5d1-d0bcae6b7d2a" providerId="AD" clId="Web-{54CBF966-7A8A-4538-B254-81DA8272D9D2}" dt="2021-10-12T15:26:31.340" v="14" actId="1076"/>
          <ac:picMkLst>
            <pc:docMk/>
            <pc:sldMk cId="760827959" sldId="264"/>
            <ac:picMk id="3" creationId="{04F89B49-63D2-4D9D-908F-29181610E6F4}"/>
          </ac:picMkLst>
        </pc:picChg>
        <pc:picChg chg="del">
          <ac:chgData name="Benoit THOMAS" userId="S::beth60662@eleve.isep.fr::6a4ed559-6180-49e2-b5d1-d0bcae6b7d2a" providerId="AD" clId="Web-{54CBF966-7A8A-4538-B254-81DA8272D9D2}" dt="2021-10-12T15:26:09.620" v="0"/>
          <ac:picMkLst>
            <pc:docMk/>
            <pc:sldMk cId="760827959" sldId="264"/>
            <ac:picMk id="21" creationId="{2D6E338C-B50A-42A3-BEFC-E7BCDD3626B3}"/>
          </ac:picMkLst>
        </pc:picChg>
      </pc:sldChg>
      <pc:sldChg chg="addSp delSp modSp add replId">
        <pc:chgData name="Benoit THOMAS" userId="S::beth60662@eleve.isep.fr::6a4ed559-6180-49e2-b5d1-d0bcae6b7d2a" providerId="AD" clId="Web-{54CBF966-7A8A-4538-B254-81DA8272D9D2}" dt="2021-10-12T15:29:16.140" v="33" actId="1076"/>
        <pc:sldMkLst>
          <pc:docMk/>
          <pc:sldMk cId="2351207854" sldId="265"/>
        </pc:sldMkLst>
        <pc:picChg chg="mod">
          <ac:chgData name="Benoit THOMAS" userId="S::beth60662@eleve.isep.fr::6a4ed559-6180-49e2-b5d1-d0bcae6b7d2a" providerId="AD" clId="Web-{54CBF966-7A8A-4538-B254-81DA8272D9D2}" dt="2021-10-12T15:27:32.404" v="20" actId="14100"/>
          <ac:picMkLst>
            <pc:docMk/>
            <pc:sldMk cId="2351207854" sldId="265"/>
            <ac:picMk id="3" creationId="{04F89B49-63D2-4D9D-908F-29181610E6F4}"/>
          </ac:picMkLst>
        </pc:picChg>
        <pc:picChg chg="add del mod">
          <ac:chgData name="Benoit THOMAS" userId="S::beth60662@eleve.isep.fr::6a4ed559-6180-49e2-b5d1-d0bcae6b7d2a" providerId="AD" clId="Web-{54CBF966-7A8A-4538-B254-81DA8272D9D2}" dt="2021-10-12T15:28:58.640" v="28"/>
          <ac:picMkLst>
            <pc:docMk/>
            <pc:sldMk cId="2351207854" sldId="265"/>
            <ac:picMk id="4" creationId="{4AB5B2E8-8DFE-4C16-BEFE-5CCDF5430B9E}"/>
          </ac:picMkLst>
        </pc:picChg>
        <pc:picChg chg="add mod">
          <ac:chgData name="Benoit THOMAS" userId="S::beth60662@eleve.isep.fr::6a4ed559-6180-49e2-b5d1-d0bcae6b7d2a" providerId="AD" clId="Web-{54CBF966-7A8A-4538-B254-81DA8272D9D2}" dt="2021-10-12T15:29:16.140" v="33" actId="1076"/>
          <ac:picMkLst>
            <pc:docMk/>
            <pc:sldMk cId="2351207854" sldId="265"/>
            <ac:picMk id="5" creationId="{885A25D3-C73F-430E-B3AE-DFE2F8D8EE01}"/>
          </ac:picMkLst>
        </pc:picChg>
      </pc:sldChg>
      <pc:sldChg chg="addSp delSp modSp add ord replId">
        <pc:chgData name="Benoit THOMAS" userId="S::beth60662@eleve.isep.fr::6a4ed559-6180-49e2-b5d1-d0bcae6b7d2a" providerId="AD" clId="Web-{54CBF966-7A8A-4538-B254-81DA8272D9D2}" dt="2021-10-12T15:29:50.860" v="36" actId="1076"/>
        <pc:sldMkLst>
          <pc:docMk/>
          <pc:sldMk cId="1185612172" sldId="266"/>
        </pc:sldMkLst>
        <pc:picChg chg="mod">
          <ac:chgData name="Benoit THOMAS" userId="S::beth60662@eleve.isep.fr::6a4ed559-6180-49e2-b5d1-d0bcae6b7d2a" providerId="AD" clId="Web-{54CBF966-7A8A-4538-B254-81DA8272D9D2}" dt="2021-10-12T15:29:44.922" v="35" actId="1076"/>
          <ac:picMkLst>
            <pc:docMk/>
            <pc:sldMk cId="1185612172" sldId="266"/>
            <ac:picMk id="3" creationId="{04F89B49-63D2-4D9D-908F-29181610E6F4}"/>
          </ac:picMkLst>
        </pc:picChg>
        <pc:picChg chg="del">
          <ac:chgData name="Benoit THOMAS" userId="S::beth60662@eleve.isep.fr::6a4ed559-6180-49e2-b5d1-d0bcae6b7d2a" providerId="AD" clId="Web-{54CBF966-7A8A-4538-B254-81DA8272D9D2}" dt="2021-10-12T15:28:14.592" v="26"/>
          <ac:picMkLst>
            <pc:docMk/>
            <pc:sldMk cId="1185612172" sldId="266"/>
            <ac:picMk id="4" creationId="{4AB5B2E8-8DFE-4C16-BEFE-5CCDF5430B9E}"/>
          </ac:picMkLst>
        </pc:picChg>
        <pc:picChg chg="add mod">
          <ac:chgData name="Benoit THOMAS" userId="S::beth60662@eleve.isep.fr::6a4ed559-6180-49e2-b5d1-d0bcae6b7d2a" providerId="AD" clId="Web-{54CBF966-7A8A-4538-B254-81DA8272D9D2}" dt="2021-10-12T15:29:50.860" v="36" actId="1076"/>
          <ac:picMkLst>
            <pc:docMk/>
            <pc:sldMk cId="1185612172" sldId="266"/>
            <ac:picMk id="6" creationId="{457B4692-66F4-49B4-8513-9E704116B821}"/>
          </ac:picMkLst>
        </pc:picChg>
      </pc:sldChg>
    </pc:docChg>
  </pc:docChgLst>
  <pc:docChgLst>
    <pc:chgData name="Benoit THOMAS" userId="S::beth60662@eleve.isep.fr::6a4ed559-6180-49e2-b5d1-d0bcae6b7d2a" providerId="AD" clId="Web-{0F975932-A4D5-4D42-AB8B-846B2EC886DA}"/>
    <pc:docChg chg="modSld">
      <pc:chgData name="Benoit THOMAS" userId="S::beth60662@eleve.isep.fr::6a4ed559-6180-49e2-b5d1-d0bcae6b7d2a" providerId="AD" clId="Web-{0F975932-A4D5-4D42-AB8B-846B2EC886DA}" dt="2021-10-15T11:57:03.544" v="0" actId="14100"/>
      <pc:docMkLst>
        <pc:docMk/>
      </pc:docMkLst>
      <pc:sldChg chg="modSp">
        <pc:chgData name="Benoit THOMAS" userId="S::beth60662@eleve.isep.fr::6a4ed559-6180-49e2-b5d1-d0bcae6b7d2a" providerId="AD" clId="Web-{0F975932-A4D5-4D42-AB8B-846B2EC886DA}" dt="2021-10-15T11:57:03.544" v="0" actId="14100"/>
        <pc:sldMkLst>
          <pc:docMk/>
          <pc:sldMk cId="3607935741" sldId="267"/>
        </pc:sldMkLst>
        <pc:picChg chg="mod">
          <ac:chgData name="Benoit THOMAS" userId="S::beth60662@eleve.isep.fr::6a4ed559-6180-49e2-b5d1-d0bcae6b7d2a" providerId="AD" clId="Web-{0F975932-A4D5-4D42-AB8B-846B2EC886DA}" dt="2021-10-15T11:57:03.544" v="0" actId="14100"/>
          <ac:picMkLst>
            <pc:docMk/>
            <pc:sldMk cId="3607935741" sldId="267"/>
            <ac:picMk id="9" creationId="{D6641AD8-8693-4780-82DD-6B4298669037}"/>
          </ac:picMkLst>
        </pc:picChg>
      </pc:sldChg>
    </pc:docChg>
  </pc:docChgLst>
  <pc:docChgLst>
    <pc:chgData name="François SASAKI--PERICOU" userId="cb809b44-93e9-4777-b359-e37f2b0bba1c" providerId="ADAL" clId="{71B0014D-481B-423D-AEF9-3CB12389A700}"/>
    <pc:docChg chg="undo redo custSel addSld modSld">
      <pc:chgData name="François SASAKI--PERICOU" userId="cb809b44-93e9-4777-b359-e37f2b0bba1c" providerId="ADAL" clId="{71B0014D-481B-423D-AEF9-3CB12389A700}" dt="2021-10-12T13:31:22.221" v="199" actId="14100"/>
      <pc:docMkLst>
        <pc:docMk/>
      </pc:docMkLst>
      <pc:sldChg chg="modSp mod">
        <pc:chgData name="François SASAKI--PERICOU" userId="cb809b44-93e9-4777-b359-e37f2b0bba1c" providerId="ADAL" clId="{71B0014D-481B-423D-AEF9-3CB12389A700}" dt="2021-10-12T12:23:47.745" v="41" actId="1076"/>
        <pc:sldMkLst>
          <pc:docMk/>
          <pc:sldMk cId="0" sldId="256"/>
        </pc:sldMkLst>
        <pc:spChg chg="mod">
          <ac:chgData name="François SASAKI--PERICOU" userId="cb809b44-93e9-4777-b359-e37f2b0bba1c" providerId="ADAL" clId="{71B0014D-481B-423D-AEF9-3CB12389A700}" dt="2021-10-12T12:23:47.745" v="41" actId="1076"/>
          <ac:spMkLst>
            <pc:docMk/>
            <pc:sldMk cId="0" sldId="256"/>
            <ac:spMk id="90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34:45.036" v="96" actId="1076"/>
        <pc:sldMkLst>
          <pc:docMk/>
          <pc:sldMk cId="0" sldId="257"/>
        </pc:sldMkLst>
        <pc:spChg chg="mod">
          <ac:chgData name="François SASAKI--PERICOU" userId="cb809b44-93e9-4777-b359-e37f2b0bba1c" providerId="ADAL" clId="{71B0014D-481B-423D-AEF9-3CB12389A700}" dt="2021-10-12T12:34:45.036" v="96" actId="1076"/>
          <ac:spMkLst>
            <pc:docMk/>
            <pc:sldMk cId="0" sldId="257"/>
            <ac:spMk id="95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4:09.969" v="95" actId="1076"/>
          <ac:spMkLst>
            <pc:docMk/>
            <pc:sldMk cId="0" sldId="257"/>
            <ac:spMk id="96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32:59.797" v="93" actId="1076"/>
        <pc:sldMkLst>
          <pc:docMk/>
          <pc:sldMk cId="0" sldId="258"/>
        </pc:sldMkLst>
        <pc:spChg chg="mod">
          <ac:chgData name="François SASAKI--PERICOU" userId="cb809b44-93e9-4777-b359-e37f2b0bba1c" providerId="ADAL" clId="{71B0014D-481B-423D-AEF9-3CB12389A700}" dt="2021-10-12T12:32:47.351" v="91" actId="1076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2:52.595" v="92" actId="1076"/>
          <ac:spMkLst>
            <pc:docMk/>
            <pc:sldMk cId="0" sldId="258"/>
            <ac:spMk id="102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2:59.797" v="93" actId="1076"/>
          <ac:spMkLst>
            <pc:docMk/>
            <pc:sldMk cId="0" sldId="258"/>
            <ac:spMk id="103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29:48.434" v="69" actId="403"/>
        <pc:sldMkLst>
          <pc:docMk/>
          <pc:sldMk cId="0" sldId="259"/>
        </pc:sldMkLst>
        <pc:spChg chg="mod">
          <ac:chgData name="François SASAKI--PERICOU" userId="cb809b44-93e9-4777-b359-e37f2b0bba1c" providerId="ADAL" clId="{71B0014D-481B-423D-AEF9-3CB12389A700}" dt="2021-10-12T12:29:48.434" v="69" actId="403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30:00.916" v="70" actId="255"/>
        <pc:sldMkLst>
          <pc:docMk/>
          <pc:sldMk cId="0" sldId="260"/>
        </pc:sldMkLst>
        <pc:spChg chg="mod">
          <ac:chgData name="François SASAKI--PERICOU" userId="cb809b44-93e9-4777-b359-e37f2b0bba1c" providerId="ADAL" clId="{71B0014D-481B-423D-AEF9-3CB12389A700}" dt="2021-10-12T12:30:00.916" v="70" actId="255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35:48.064" v="103" actId="1076"/>
        <pc:sldMkLst>
          <pc:docMk/>
          <pc:sldMk cId="0" sldId="261"/>
        </pc:sldMkLst>
        <pc:spChg chg="mod">
          <ac:chgData name="François SASAKI--PERICOU" userId="cb809b44-93e9-4777-b359-e37f2b0bba1c" providerId="ADAL" clId="{71B0014D-481B-423D-AEF9-3CB12389A700}" dt="2021-10-12T12:30:18.332" v="72" actId="1076"/>
          <ac:spMkLst>
            <pc:docMk/>
            <pc:sldMk cId="0" sldId="261"/>
            <ac:spMk id="122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5:48.064" v="103" actId="1076"/>
          <ac:spMkLst>
            <pc:docMk/>
            <pc:sldMk cId="0" sldId="261"/>
            <ac:spMk id="123" creationId="{00000000-0000-0000-0000-000000000000}"/>
          </ac:spMkLst>
        </pc:spChg>
        <pc:picChg chg="mod">
          <ac:chgData name="François SASAKI--PERICOU" userId="cb809b44-93e9-4777-b359-e37f2b0bba1c" providerId="ADAL" clId="{71B0014D-481B-423D-AEF9-3CB12389A700}" dt="2021-10-12T12:30:45.749" v="79" actId="1076"/>
          <ac:picMkLst>
            <pc:docMk/>
            <pc:sldMk cId="0" sldId="261"/>
            <ac:picMk id="124" creationId="{00000000-0000-0000-0000-000000000000}"/>
          </ac:picMkLst>
        </pc:picChg>
      </pc:sldChg>
      <pc:sldChg chg="modSp mod">
        <pc:chgData name="François SASAKI--PERICOU" userId="cb809b44-93e9-4777-b359-e37f2b0bba1c" providerId="ADAL" clId="{71B0014D-481B-423D-AEF9-3CB12389A700}" dt="2021-10-12T12:36:30.886" v="104" actId="255"/>
        <pc:sldMkLst>
          <pc:docMk/>
          <pc:sldMk cId="0" sldId="262"/>
        </pc:sldMkLst>
        <pc:spChg chg="mod">
          <ac:chgData name="François SASAKI--PERICOU" userId="cb809b44-93e9-4777-b359-e37f2b0bba1c" providerId="ADAL" clId="{71B0014D-481B-423D-AEF9-3CB12389A700}" dt="2021-10-12T12:32:13.582" v="88" actId="1076"/>
          <ac:spMkLst>
            <pc:docMk/>
            <pc:sldMk cId="0" sldId="262"/>
            <ac:spMk id="129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6:30.886" v="104" actId="255"/>
          <ac:spMkLst>
            <pc:docMk/>
            <pc:sldMk cId="0" sldId="262"/>
            <ac:spMk id="130" creationId="{00000000-0000-0000-0000-000000000000}"/>
          </ac:spMkLst>
        </pc:spChg>
      </pc:sldChg>
      <pc:sldChg chg="addSp delSp modSp mod modClrScheme chgLayout">
        <pc:chgData name="François SASAKI--PERICOU" userId="cb809b44-93e9-4777-b359-e37f2b0bba1c" providerId="ADAL" clId="{71B0014D-481B-423D-AEF9-3CB12389A700}" dt="2021-10-12T12:23:09.257" v="34" actId="2711"/>
        <pc:sldMkLst>
          <pc:docMk/>
          <pc:sldMk cId="0" sldId="263"/>
        </pc:sldMkLst>
        <pc:spChg chg="add del mod">
          <ac:chgData name="François SASAKI--PERICOU" userId="cb809b44-93e9-4777-b359-e37f2b0bba1c" providerId="ADAL" clId="{71B0014D-481B-423D-AEF9-3CB12389A700}" dt="2021-10-12T12:23:02.246" v="32" actId="26606"/>
          <ac:spMkLst>
            <pc:docMk/>
            <pc:sldMk cId="0" sldId="263"/>
            <ac:spMk id="78" creationId="{FADB508C-D978-49DC-8B5D-F1927E3BE7D8}"/>
          </ac:spMkLst>
        </pc:spChg>
        <pc:spChg chg="mod ord">
          <ac:chgData name="François SASAKI--PERICOU" userId="cb809b44-93e9-4777-b359-e37f2b0bba1c" providerId="ADAL" clId="{71B0014D-481B-423D-AEF9-3CB12389A700}" dt="2021-10-12T12:23:09.257" v="34" actId="2711"/>
          <ac:spMkLst>
            <pc:docMk/>
            <pc:sldMk cId="0" sldId="263"/>
            <ac:spMk id="137" creationId="{00000000-0000-0000-0000-000000000000}"/>
          </ac:spMkLst>
        </pc:spChg>
      </pc:sldChg>
      <pc:sldChg chg="addSp delSp modSp new mod">
        <pc:chgData name="François SASAKI--PERICOU" userId="cb809b44-93e9-4777-b359-e37f2b0bba1c" providerId="ADAL" clId="{71B0014D-481B-423D-AEF9-3CB12389A700}" dt="2021-10-12T13:31:22.221" v="199" actId="14100"/>
        <pc:sldMkLst>
          <pc:docMk/>
          <pc:sldMk cId="760827959" sldId="264"/>
        </pc:sldMkLst>
        <pc:spChg chg="mod">
          <ac:chgData name="François SASAKI--PERICOU" userId="cb809b44-93e9-4777-b359-e37f2b0bba1c" providerId="ADAL" clId="{71B0014D-481B-423D-AEF9-3CB12389A700}" dt="2021-10-12T13:07:06.507" v="137" actId="20577"/>
          <ac:spMkLst>
            <pc:docMk/>
            <pc:sldMk cId="760827959" sldId="264"/>
            <ac:spMk id="2" creationId="{24BA7D81-E03E-42F3-B1F3-9AE49FF11709}"/>
          </ac:spMkLst>
        </pc:spChg>
        <pc:spChg chg="del">
          <ac:chgData name="François SASAKI--PERICOU" userId="cb809b44-93e9-4777-b359-e37f2b0bba1c" providerId="ADAL" clId="{71B0014D-481B-423D-AEF9-3CB12389A700}" dt="2021-10-12T13:27:15.107" v="181" actId="478"/>
          <ac:spMkLst>
            <pc:docMk/>
            <pc:sldMk cId="760827959" sldId="264"/>
            <ac:spMk id="3" creationId="{7B01CF2E-2612-45CD-94FC-9451FC3B77CA}"/>
          </ac:spMkLst>
        </pc:spChg>
        <pc:graphicFrameChg chg="add del mod">
          <ac:chgData name="François SASAKI--PERICOU" userId="cb809b44-93e9-4777-b359-e37f2b0bba1c" providerId="ADAL" clId="{71B0014D-481B-423D-AEF9-3CB12389A700}" dt="2021-10-12T13:10:05.680" v="143"/>
          <ac:graphicFrameMkLst>
            <pc:docMk/>
            <pc:sldMk cId="760827959" sldId="264"/>
            <ac:graphicFrameMk id="4" creationId="{6C31733E-3335-43A4-A2EA-5DC7CB9B3B74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10:04.968" v="142"/>
          <ac:graphicFrameMkLst>
            <pc:docMk/>
            <pc:sldMk cId="760827959" sldId="264"/>
            <ac:graphicFrameMk id="5" creationId="{0C82DD62-4AEF-4F12-9AD0-E10A0C6FBCC1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18:33.527" v="153" actId="478"/>
          <ac:graphicFrameMkLst>
            <pc:docMk/>
            <pc:sldMk cId="760827959" sldId="264"/>
            <ac:graphicFrameMk id="8" creationId="{4D0FC4E7-EEBB-41DB-A89F-878D4E15CBBA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19:48.215" v="161"/>
          <ac:graphicFrameMkLst>
            <pc:docMk/>
            <pc:sldMk cId="760827959" sldId="264"/>
            <ac:graphicFrameMk id="9" creationId="{658D4A07-39F9-4C38-B3F6-91B16D19BD5B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20:35.938" v="165"/>
          <ac:graphicFrameMkLst>
            <pc:docMk/>
            <pc:sldMk cId="760827959" sldId="264"/>
            <ac:graphicFrameMk id="10" creationId="{0ED7AAB2-F095-4F72-9F3B-3E501E458575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23:29.765" v="176" actId="478"/>
          <ac:graphicFrameMkLst>
            <pc:docMk/>
            <pc:sldMk cId="760827959" sldId="264"/>
            <ac:graphicFrameMk id="11" creationId="{E27C3540-992F-4E02-821B-99717D088569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23:26.404" v="174"/>
          <ac:graphicFrameMkLst>
            <pc:docMk/>
            <pc:sldMk cId="760827959" sldId="264"/>
            <ac:graphicFrameMk id="12" creationId="{98426B11-FFE4-4284-888F-A2EB8CEB75D7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26:47.290" v="180" actId="478"/>
          <ac:graphicFrameMkLst>
            <pc:docMk/>
            <pc:sldMk cId="760827959" sldId="264"/>
            <ac:graphicFrameMk id="13" creationId="{9C11D02D-497D-4E03-94D9-3638FF26D5E7}"/>
          </ac:graphicFrameMkLst>
        </pc:graphicFrameChg>
        <pc:picChg chg="add del mod">
          <ac:chgData name="François SASAKI--PERICOU" userId="cb809b44-93e9-4777-b359-e37f2b0bba1c" providerId="ADAL" clId="{71B0014D-481B-423D-AEF9-3CB12389A700}" dt="2021-10-12T13:14:44.455" v="148" actId="21"/>
          <ac:picMkLst>
            <pc:docMk/>
            <pc:sldMk cId="760827959" sldId="264"/>
            <ac:picMk id="7" creationId="{F5F8743F-6F22-4F45-ACA1-AC26BBE22A27}"/>
          </ac:picMkLst>
        </pc:picChg>
        <pc:picChg chg="add del mod">
          <ac:chgData name="François SASAKI--PERICOU" userId="cb809b44-93e9-4777-b359-e37f2b0bba1c" providerId="ADAL" clId="{71B0014D-481B-423D-AEF9-3CB12389A700}" dt="2021-10-12T13:29:18.563" v="188" actId="478"/>
          <ac:picMkLst>
            <pc:docMk/>
            <pc:sldMk cId="760827959" sldId="264"/>
            <ac:picMk id="15" creationId="{AEF74A4A-46FA-4917-B903-17BAEDE5429B}"/>
          </ac:picMkLst>
        </pc:picChg>
        <pc:picChg chg="add del mod">
          <ac:chgData name="François SASAKI--PERICOU" userId="cb809b44-93e9-4777-b359-e37f2b0bba1c" providerId="ADAL" clId="{71B0014D-481B-423D-AEF9-3CB12389A700}" dt="2021-10-12T13:29:32.411" v="194" actId="22"/>
          <ac:picMkLst>
            <pc:docMk/>
            <pc:sldMk cId="760827959" sldId="264"/>
            <ac:picMk id="17" creationId="{032E7FD3-8540-47F6-9AA8-09965E2D194E}"/>
          </ac:picMkLst>
        </pc:picChg>
        <pc:picChg chg="add del">
          <ac:chgData name="François SASAKI--PERICOU" userId="cb809b44-93e9-4777-b359-e37f2b0bba1c" providerId="ADAL" clId="{71B0014D-481B-423D-AEF9-3CB12389A700}" dt="2021-10-12T13:30:40.836" v="196" actId="22"/>
          <ac:picMkLst>
            <pc:docMk/>
            <pc:sldMk cId="760827959" sldId="264"/>
            <ac:picMk id="19" creationId="{FA34B231-42CA-4D5E-B3BA-924E716CDFB1}"/>
          </ac:picMkLst>
        </pc:picChg>
        <pc:picChg chg="add mod">
          <ac:chgData name="François SASAKI--PERICOU" userId="cb809b44-93e9-4777-b359-e37f2b0bba1c" providerId="ADAL" clId="{71B0014D-481B-423D-AEF9-3CB12389A700}" dt="2021-10-12T13:31:22.221" v="199" actId="14100"/>
          <ac:picMkLst>
            <pc:docMk/>
            <pc:sldMk cId="760827959" sldId="264"/>
            <ac:picMk id="21" creationId="{2D6E338C-B50A-42A3-BEFC-E7BCDD3626B3}"/>
          </ac:picMkLst>
        </pc:picChg>
      </pc:sldChg>
    </pc:docChg>
  </pc:docChgLst>
  <pc:docChgLst>
    <pc:chgData name="Guillaume KERGOURLAY" userId="S::guke60654@eleve.isep.fr::973e2fce-d902-44eb-9fef-e5c0e993bb9b" providerId="AD" clId="Web-{D3ACE302-614D-4C6F-8D36-A11A6321B4D0}"/>
    <pc:docChg chg="modSld">
      <pc:chgData name="Guillaume KERGOURLAY" userId="S::guke60654@eleve.isep.fr::973e2fce-d902-44eb-9fef-e5c0e993bb9b" providerId="AD" clId="Web-{D3ACE302-614D-4C6F-8D36-A11A6321B4D0}" dt="2021-10-12T13:36:19.041" v="1"/>
      <pc:docMkLst>
        <pc:docMk/>
      </pc:docMkLst>
      <pc:sldChg chg="delSp">
        <pc:chgData name="Guillaume KERGOURLAY" userId="S::guke60654@eleve.isep.fr::973e2fce-d902-44eb-9fef-e5c0e993bb9b" providerId="AD" clId="Web-{D3ACE302-614D-4C6F-8D36-A11A6321B4D0}" dt="2021-10-12T13:36:19.041" v="1"/>
        <pc:sldMkLst>
          <pc:docMk/>
          <pc:sldMk cId="0" sldId="259"/>
        </pc:sldMkLst>
        <pc:spChg chg="del">
          <ac:chgData name="Guillaume KERGOURLAY" userId="S::guke60654@eleve.isep.fr::973e2fce-d902-44eb-9fef-e5c0e993bb9b" providerId="AD" clId="Web-{D3ACE302-614D-4C6F-8D36-A11A6321B4D0}" dt="2021-10-12T13:36:17.666" v="0"/>
          <ac:spMkLst>
            <pc:docMk/>
            <pc:sldMk cId="0" sldId="259"/>
            <ac:spMk id="109" creationId="{00000000-0000-0000-0000-000000000000}"/>
          </ac:spMkLst>
        </pc:spChg>
        <pc:spChg chg="del">
          <ac:chgData name="Guillaume KERGOURLAY" userId="S::guke60654@eleve.isep.fr::973e2fce-d902-44eb-9fef-e5c0e993bb9b" providerId="AD" clId="Web-{D3ACE302-614D-4C6F-8D36-A11A6321B4D0}" dt="2021-10-12T13:36:19.041" v="1"/>
          <ac:spMkLst>
            <pc:docMk/>
            <pc:sldMk cId="0" sldId="259"/>
            <ac:spMk id="110" creationId="{00000000-0000-0000-0000-000000000000}"/>
          </ac:spMkLst>
        </pc:spChg>
      </pc:sldChg>
    </pc:docChg>
  </pc:docChgLst>
  <pc:docChgLst>
    <pc:chgData name="François SASAKI--PERICOU" userId="S::frsp62078@eleve.isep.fr::cb809b44-93e9-4777-b359-e37f2b0bba1c" providerId="AD" clId="Web-{003CDF3C-7F2D-493D-BBD8-23D9B5BC0618}"/>
    <pc:docChg chg="modSld">
      <pc:chgData name="François SASAKI--PERICOU" userId="S::frsp62078@eleve.isep.fr::cb809b44-93e9-4777-b359-e37f2b0bba1c" providerId="AD" clId="Web-{003CDF3C-7F2D-493D-BBD8-23D9B5BC0618}" dt="2021-10-12T11:59:10.116" v="12" actId="1076"/>
      <pc:docMkLst>
        <pc:docMk/>
      </pc:docMkLst>
      <pc:sldChg chg="addSp delSp modSp">
        <pc:chgData name="François SASAKI--PERICOU" userId="S::frsp62078@eleve.isep.fr::cb809b44-93e9-4777-b359-e37f2b0bba1c" providerId="AD" clId="Web-{003CDF3C-7F2D-493D-BBD8-23D9B5BC0618}" dt="2021-10-12T11:59:10.116" v="12" actId="1076"/>
        <pc:sldMkLst>
          <pc:docMk/>
          <pc:sldMk cId="0" sldId="260"/>
        </pc:sldMkLst>
        <pc:picChg chg="add del mod">
          <ac:chgData name="François SASAKI--PERICOU" userId="S::frsp62078@eleve.isep.fr::cb809b44-93e9-4777-b359-e37f2b0bba1c" providerId="AD" clId="Web-{003CDF3C-7F2D-493D-BBD8-23D9B5BC0618}" dt="2021-10-12T11:58:32.083" v="4"/>
          <ac:picMkLst>
            <pc:docMk/>
            <pc:sldMk cId="0" sldId="260"/>
            <ac:picMk id="2" creationId="{093859F7-8E39-4A04-9423-1F98FEC85B32}"/>
          </ac:picMkLst>
        </pc:picChg>
        <pc:picChg chg="add mod">
          <ac:chgData name="François SASAKI--PERICOU" userId="S::frsp62078@eleve.isep.fr::cb809b44-93e9-4777-b359-e37f2b0bba1c" providerId="AD" clId="Web-{003CDF3C-7F2D-493D-BBD8-23D9B5BC0618}" dt="2021-10-12T11:59:10.116" v="12" actId="1076"/>
          <ac:picMkLst>
            <pc:docMk/>
            <pc:sldMk cId="0" sldId="260"/>
            <ac:picMk id="3" creationId="{A7AC862A-1FE6-40D8-BB53-298C0E4E398E}"/>
          </ac:picMkLst>
        </pc:picChg>
        <pc:picChg chg="del">
          <ac:chgData name="François SASAKI--PERICOU" userId="S::frsp62078@eleve.isep.fr::cb809b44-93e9-4777-b359-e37f2b0bba1c" providerId="AD" clId="Web-{003CDF3C-7F2D-493D-BBD8-23D9B5BC0618}" dt="2021-10-12T11:57:15.066" v="0"/>
          <ac:picMkLst>
            <pc:docMk/>
            <pc:sldMk cId="0" sldId="260"/>
            <ac:picMk id="117" creationId="{00000000-0000-0000-0000-000000000000}"/>
          </ac:picMkLst>
        </pc:picChg>
      </pc:sldChg>
    </pc:docChg>
  </pc:docChgLst>
  <pc:docChgLst>
    <pc:chgData name="Baptiste FAGET" userId="S::bafa60238@eleve.isep.fr::08188878-bcfe-4b50-a4c5-91efdba39562" providerId="AD" clId="Web-{19B34A8A-AC1C-4C37-A5F6-7BEFA9109CA5}"/>
    <pc:docChg chg="modSld">
      <pc:chgData name="Baptiste FAGET" userId="S::bafa60238@eleve.isep.fr::08188878-bcfe-4b50-a4c5-91efdba39562" providerId="AD" clId="Web-{19B34A8A-AC1C-4C37-A5F6-7BEFA9109CA5}" dt="2021-10-15T12:05:45.792" v="4"/>
      <pc:docMkLst>
        <pc:docMk/>
      </pc:docMkLst>
      <pc:sldChg chg="addSp delSp modSp">
        <pc:chgData name="Baptiste FAGET" userId="S::bafa60238@eleve.isep.fr::08188878-bcfe-4b50-a4c5-91efdba39562" providerId="AD" clId="Web-{19B34A8A-AC1C-4C37-A5F6-7BEFA9109CA5}" dt="2021-10-15T12:05:45.792" v="4"/>
        <pc:sldMkLst>
          <pc:docMk/>
          <pc:sldMk cId="0" sldId="260"/>
        </pc:sldMkLst>
        <pc:spChg chg="add del">
          <ac:chgData name="Baptiste FAGET" userId="S::bafa60238@eleve.isep.fr::08188878-bcfe-4b50-a4c5-91efdba39562" providerId="AD" clId="Web-{19B34A8A-AC1C-4C37-A5F6-7BEFA9109CA5}" dt="2021-10-15T12:05:45.792" v="4"/>
          <ac:spMkLst>
            <pc:docMk/>
            <pc:sldMk cId="0" sldId="260"/>
            <ac:spMk id="2" creationId="{701AB635-33D3-4351-9D12-A945EE6A0B07}"/>
          </ac:spMkLst>
        </pc:spChg>
        <pc:picChg chg="mod">
          <ac:chgData name="Baptiste FAGET" userId="S::bafa60238@eleve.isep.fr::08188878-bcfe-4b50-a4c5-91efdba39562" providerId="AD" clId="Web-{19B34A8A-AC1C-4C37-A5F6-7BEFA9109CA5}" dt="2021-10-15T11:52:23.976" v="2" actId="1076"/>
          <ac:picMkLst>
            <pc:docMk/>
            <pc:sldMk cId="0" sldId="260"/>
            <ac:picMk id="3" creationId="{A7AC862A-1FE6-40D8-BB53-298C0E4E398E}"/>
          </ac:picMkLst>
        </pc:picChg>
      </pc:sldChg>
    </pc:docChg>
  </pc:docChgLst>
  <pc:docChgLst>
    <pc:chgData name="Alexandre MENSAH ASSIAKOLEY" userId="S::alma62191@eleve.isep.fr::7337f820-47f5-4195-9a67-958ba8dab107" providerId="AD" clId="Web-{B32FF333-91BA-4167-94BE-86BAA5F80718}"/>
    <pc:docChg chg="addSld modSld">
      <pc:chgData name="Alexandre MENSAH ASSIAKOLEY" userId="S::alma62191@eleve.isep.fr::7337f820-47f5-4195-9a67-958ba8dab107" providerId="AD" clId="Web-{B32FF333-91BA-4167-94BE-86BAA5F80718}" dt="2021-10-15T12:18:48.353" v="56" actId="1076"/>
      <pc:docMkLst>
        <pc:docMk/>
      </pc:docMkLst>
      <pc:sldChg chg="modSp">
        <pc:chgData name="Alexandre MENSAH ASSIAKOLEY" userId="S::alma62191@eleve.isep.fr::7337f820-47f5-4195-9a67-958ba8dab107" providerId="AD" clId="Web-{B32FF333-91BA-4167-94BE-86BAA5F80718}" dt="2021-10-15T12:18:48.353" v="56" actId="1076"/>
        <pc:sldMkLst>
          <pc:docMk/>
          <pc:sldMk cId="2351207854" sldId="265"/>
        </pc:sldMkLst>
        <pc:picChg chg="mod">
          <ac:chgData name="Alexandre MENSAH ASSIAKOLEY" userId="S::alma62191@eleve.isep.fr::7337f820-47f5-4195-9a67-958ba8dab107" providerId="AD" clId="Web-{B32FF333-91BA-4167-94BE-86BAA5F80718}" dt="2021-10-15T12:18:48.353" v="56" actId="1076"/>
          <ac:picMkLst>
            <pc:docMk/>
            <pc:sldMk cId="2351207854" sldId="265"/>
            <ac:picMk id="3" creationId="{04F89B49-63D2-4D9D-908F-29181610E6F4}"/>
          </ac:picMkLst>
        </pc:picChg>
        <pc:picChg chg="mod">
          <ac:chgData name="Alexandre MENSAH ASSIAKOLEY" userId="S::alma62191@eleve.isep.fr::7337f820-47f5-4195-9a67-958ba8dab107" providerId="AD" clId="Web-{B32FF333-91BA-4167-94BE-86BAA5F80718}" dt="2021-10-15T12:18:33.836" v="54" actId="1076"/>
          <ac:picMkLst>
            <pc:docMk/>
            <pc:sldMk cId="2351207854" sldId="265"/>
            <ac:picMk id="5" creationId="{885A25D3-C73F-430E-B3AE-DFE2F8D8EE01}"/>
          </ac:picMkLst>
        </pc:picChg>
      </pc:sldChg>
      <pc:sldChg chg="addSp delSp modSp new">
        <pc:chgData name="Alexandre MENSAH ASSIAKOLEY" userId="S::alma62191@eleve.isep.fr::7337f820-47f5-4195-9a67-958ba8dab107" providerId="AD" clId="Web-{B32FF333-91BA-4167-94BE-86BAA5F80718}" dt="2021-10-15T12:13:56.801" v="52" actId="1076"/>
        <pc:sldMkLst>
          <pc:docMk/>
          <pc:sldMk cId="3607935741" sldId="267"/>
        </pc:sldMkLst>
        <pc:spChg chg="del mod">
          <ac:chgData name="Alexandre MENSAH ASSIAKOLEY" userId="S::alma62191@eleve.isep.fr::7337f820-47f5-4195-9a67-958ba8dab107" providerId="AD" clId="Web-{B32FF333-91BA-4167-94BE-86BAA5F80718}" dt="2021-10-15T11:45:03.787" v="34"/>
          <ac:spMkLst>
            <pc:docMk/>
            <pc:sldMk cId="3607935741" sldId="267"/>
            <ac:spMk id="2" creationId="{58DB34D5-681D-4E8A-B478-AC4CFEFFDDF1}"/>
          </ac:spMkLst>
        </pc:spChg>
        <pc:spChg chg="del">
          <ac:chgData name="Alexandre MENSAH ASSIAKOLEY" userId="S::alma62191@eleve.isep.fr::7337f820-47f5-4195-9a67-958ba8dab107" providerId="AD" clId="Web-{B32FF333-91BA-4167-94BE-86BAA5F80718}" dt="2021-10-15T12:01:07.684" v="46"/>
          <ac:spMkLst>
            <pc:docMk/>
            <pc:sldMk cId="3607935741" sldId="267"/>
            <ac:spMk id="3" creationId="{6F5203D2-DED1-48CA-B385-F22E2A4C6AE9}"/>
          </ac:spMkLst>
        </pc:spChg>
        <pc:spChg chg="del">
          <ac:chgData name="Alexandre MENSAH ASSIAKOLEY" userId="S::alma62191@eleve.isep.fr::7337f820-47f5-4195-9a67-958ba8dab107" providerId="AD" clId="Web-{B32FF333-91BA-4167-94BE-86BAA5F80718}" dt="2021-10-15T12:01:17.669" v="48"/>
          <ac:spMkLst>
            <pc:docMk/>
            <pc:sldMk cId="3607935741" sldId="267"/>
            <ac:spMk id="4" creationId="{C1AD2E60-D1DA-4524-A2BF-68838C4BAEC7}"/>
          </ac:spMkLst>
        </pc:spChg>
        <pc:spChg chg="add mod">
          <ac:chgData name="Alexandre MENSAH ASSIAKOLEY" userId="S::alma62191@eleve.isep.fr::7337f820-47f5-4195-9a67-958ba8dab107" providerId="AD" clId="Web-{B32FF333-91BA-4167-94BE-86BAA5F80718}" dt="2021-10-15T11:44:59.833" v="32" actId="20577"/>
          <ac:spMkLst>
            <pc:docMk/>
            <pc:sldMk cId="3607935741" sldId="267"/>
            <ac:spMk id="6" creationId="{D729A181-0806-42C9-8B21-FB07C1A3ACAE}"/>
          </ac:spMkLst>
        </pc:spChg>
        <pc:spChg chg="add del mod">
          <ac:chgData name="Alexandre MENSAH ASSIAKOLEY" userId="S::alma62191@eleve.isep.fr::7337f820-47f5-4195-9a67-958ba8dab107" providerId="AD" clId="Web-{B32FF333-91BA-4167-94BE-86BAA5F80718}" dt="2021-10-15T12:01:03.746" v="45"/>
          <ac:spMkLst>
            <pc:docMk/>
            <pc:sldMk cId="3607935741" sldId="267"/>
            <ac:spMk id="8" creationId="{BFEBF859-AF53-4558-A641-1417303B88AD}"/>
          </ac:spMkLst>
        </pc:spChg>
        <pc:picChg chg="add mod">
          <ac:chgData name="Alexandre MENSAH ASSIAKOLEY" userId="S::alma62191@eleve.isep.fr::7337f820-47f5-4195-9a67-958ba8dab107" providerId="AD" clId="Web-{B32FF333-91BA-4167-94BE-86BAA5F80718}" dt="2021-10-15T12:13:56.801" v="52" actId="1076"/>
          <ac:picMkLst>
            <pc:docMk/>
            <pc:sldMk cId="3607935741" sldId="267"/>
            <ac:picMk id="9" creationId="{D6641AD8-8693-4780-82DD-6B4298669037}"/>
          </ac:picMkLst>
        </pc:picChg>
        <pc:picChg chg="add del mod">
          <ac:chgData name="Alexandre MENSAH ASSIAKOLEY" userId="S::alma62191@eleve.isep.fr::7337f820-47f5-4195-9a67-958ba8dab107" providerId="AD" clId="Web-{B32FF333-91BA-4167-94BE-86BAA5F80718}" dt="2021-10-15T11:45:25.507" v="39"/>
          <ac:picMkLst>
            <pc:docMk/>
            <pc:sldMk cId="3607935741" sldId="267"/>
            <ac:picMk id="10" creationId="{7BDC5770-CE76-45D8-A2B0-4EC3134592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ec6e81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ec6e81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ef85773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4ef85773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b1a9be3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7b1a9be3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4ef85773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4ef85773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b1a9be3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7b1a9be3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b1a9be3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b1a9be3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7b1a9be3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7b1a9be3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zj5YqF2MogKdvMBrYmb4ck/Untitled?node-id=0%3A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Lobster"/>
                <a:ea typeface="Lobster"/>
                <a:cs typeface="Lobster"/>
                <a:sym typeface="Lobster"/>
              </a:rPr>
              <a:t>La Montre</a:t>
            </a:r>
            <a:endParaRPr sz="5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Lobster"/>
                <a:ea typeface="Lobster"/>
                <a:cs typeface="Lobster"/>
                <a:sym typeface="Lobster"/>
              </a:rPr>
              <a:t>by Eko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388" y="452712"/>
            <a:ext cx="4238074" cy="42380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63539" y="2466053"/>
            <a:ext cx="423807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Lobster"/>
                <a:ea typeface="Lobster"/>
                <a:cs typeface="Lobster"/>
                <a:sym typeface="Lobster"/>
              </a:rPr>
              <a:t>Présentation client du site web 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7D81-E03E-42F3-B1F3-9AE49FF1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Autofit/>
          </a:bodyPr>
          <a:lstStyle/>
          <a:p>
            <a:r>
              <a:rPr lang="fr-FR" sz="2400">
                <a:latin typeface="Lobster"/>
              </a:rPr>
              <a:t>Les différents jalons</a:t>
            </a:r>
            <a:endParaRPr lang="fr-FR"/>
          </a:p>
        </p:txBody>
      </p:sp>
      <p:pic>
        <p:nvPicPr>
          <p:cNvPr id="3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4F89B49-63D2-4D9D-908F-29181610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1284288"/>
            <a:ext cx="6781800" cy="3400425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885A25D3-C73F-430E-B3AE-DFE2F8D8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0" y="1987953"/>
            <a:ext cx="4279900" cy="26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0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7800" y="643501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Lobster" panose="020B0604020202020204" charset="0"/>
              </a:rPr>
              <a:t>Charte graphique</a:t>
            </a:r>
            <a:endParaRPr sz="2400">
              <a:latin typeface="Lobster" panose="020B0604020202020204" charset="0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7800" y="1441200"/>
            <a:ext cx="5296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obster"/>
              <a:buChar char="❖"/>
            </a:pPr>
            <a:r>
              <a:rPr lang="fr" sz="2200">
                <a:latin typeface="Lobster"/>
                <a:ea typeface="Lobster"/>
                <a:cs typeface="Lobster"/>
                <a:sym typeface="Lobster"/>
              </a:rPr>
              <a:t>Document de référence avec toutes les normes graphiques 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obster"/>
              <a:buChar char="❖"/>
            </a:pPr>
            <a:r>
              <a:rPr lang="fr" sz="2200">
                <a:latin typeface="Lobster"/>
                <a:ea typeface="Lobster"/>
                <a:cs typeface="Lobster"/>
                <a:sym typeface="Lobster"/>
              </a:rPr>
              <a:t>Logo Eko &amp; La Montre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975" y="2470825"/>
            <a:ext cx="2813675" cy="28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025" y="741850"/>
            <a:ext cx="4096675" cy="40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obster" panose="020B0604020202020204" charset="0"/>
              </a:rPr>
              <a:t>Merci pour votre écoute !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>
              <a:latin typeface="Lobster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obster" panose="020B0604020202020204" charset="0"/>
              </a:rPr>
              <a:t>Avez-vous des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13000" y="55129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800">
                <a:latin typeface="Lobster"/>
                <a:ea typeface="Lobster"/>
                <a:cs typeface="Lobster"/>
                <a:sym typeface="Lobster"/>
              </a:rPr>
              <a:t>Contexte et Cas d’usage</a:t>
            </a:r>
            <a:endParaRPr sz="2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7550" y="1541531"/>
            <a:ext cx="82593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Montre mesurant les effets environnementaux sur le bien-être</a:t>
            </a:r>
            <a:endParaRPr sz="22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Cibles: Professionnel, personnes agées, grand public </a:t>
            </a:r>
            <a:endParaRPr sz="22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Mesurer les effets de l’environnement de travail ou de vie</a:t>
            </a:r>
            <a:endParaRPr sz="22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7027" y="58756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800">
                <a:latin typeface="Lobster"/>
                <a:ea typeface="Lobster"/>
                <a:cs typeface="Lobster"/>
                <a:sym typeface="Lobster"/>
              </a:rPr>
              <a:t>Spécifications</a:t>
            </a:r>
            <a:endParaRPr sz="2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56100" y="1752735"/>
            <a:ext cx="45159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fr" sz="2200">
                <a:latin typeface="Lobster"/>
                <a:ea typeface="Lobster"/>
                <a:cs typeface="Lobster"/>
                <a:sym typeface="Lobster"/>
              </a:rPr>
              <a:t>Gestion des profils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fr" sz="2200">
                <a:latin typeface="Lobster"/>
                <a:ea typeface="Lobster"/>
                <a:cs typeface="Lobster"/>
                <a:sym typeface="Lobster"/>
              </a:rPr>
              <a:t>Connexion/Déconnexion, menu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fr" sz="2200">
                <a:latin typeface="Lobster"/>
                <a:ea typeface="Lobster"/>
                <a:cs typeface="Lobster"/>
                <a:sym typeface="Lobster"/>
              </a:rPr>
              <a:t>Droits utilisateur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fr" sz="2200">
                <a:latin typeface="Lobster"/>
                <a:ea typeface="Lobster"/>
                <a:cs typeface="Lobster"/>
                <a:sym typeface="Lobster"/>
              </a:rPr>
              <a:t>Récupération des données utilisateurs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484920" y="1549307"/>
            <a:ext cx="4198038" cy="377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v"/>
            </a:pP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Contacter l’admin par mail</a:t>
            </a:r>
            <a:endParaRPr sz="22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FAQ</a:t>
            </a:r>
            <a:endParaRPr sz="22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v"/>
            </a:pPr>
            <a:r>
              <a:rPr lang="fr" sz="2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Calcul du score de bien-être et conseils pour l’améliorer</a:t>
            </a:r>
          </a:p>
          <a:p>
            <a:pPr marL="9144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2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Lobster"/>
                <a:ea typeface="Lobster"/>
                <a:cs typeface="Lobster"/>
                <a:sym typeface="Lobster"/>
              </a:rPr>
              <a:t>CGU</a:t>
            </a:r>
          </a:p>
          <a:p>
            <a:pPr marL="5715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endParaRPr lang="fr-FR" sz="22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fr-FR" sz="18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7800" y="5768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Lobster" panose="020B0604020202020204" charset="0"/>
              </a:rPr>
              <a:t>Diagramme des cas d’utilisation UML</a:t>
            </a:r>
            <a:endParaRPr sz="2800">
              <a:latin typeface="Lobster" panose="020B0604020202020204" charset="0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200" y="1295175"/>
            <a:ext cx="4805549" cy="36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6">
            <a:extLst>
              <a:ext uri="{FF2B5EF4-FFF2-40B4-BE49-F238E27FC236}">
                <a16:creationId xmlns:a16="http://schemas.microsoft.com/office/drawing/2014/main" id="{D729A181-0806-42C9-8B21-FB07C1A3ACAE}"/>
              </a:ext>
            </a:extLst>
          </p:cNvPr>
          <p:cNvSpPr txBox="1">
            <a:spLocks/>
          </p:cNvSpPr>
          <p:nvPr/>
        </p:nvSpPr>
        <p:spPr>
          <a:xfrm>
            <a:off x="727800" y="5768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800">
                <a:latin typeface="Lobster"/>
              </a:rPr>
              <a:t>Diagramme d'activité de l'inscription/connexion</a:t>
            </a:r>
            <a:endParaRPr lang="fr-FR" sz="2800">
              <a:latin typeface="Lobster" panose="020B0604020202020204" charset="0"/>
            </a:endParaRPr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D6641AD8-8693-4780-82DD-6B429866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8" y="1395098"/>
            <a:ext cx="7685454" cy="37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3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14718" y="554182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Lobster"/>
                <a:ea typeface="Lobster"/>
                <a:cs typeface="Lobster"/>
                <a:sym typeface="Lobster"/>
              </a:rPr>
              <a:t>Schéma de navigation</a:t>
            </a:r>
            <a:endParaRPr sz="28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A7AC862A-1FE6-40D8-BB53-298C0E4E3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8" y="1361207"/>
            <a:ext cx="8160025" cy="3592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7800" y="611271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Lobster" panose="020B0604020202020204" charset="0"/>
              </a:rPr>
              <a:t>Maquette du site</a:t>
            </a:r>
            <a:endParaRPr sz="2800">
              <a:latin typeface="Lobster" panose="020B0604020202020204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279160" y="4415783"/>
            <a:ext cx="25856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 u="sng">
                <a:solidFill>
                  <a:schemeClr val="hlink"/>
                </a:solidFill>
                <a:latin typeface="Lobster"/>
                <a:ea typeface="Lobster"/>
                <a:cs typeface="Lobster"/>
                <a:sym typeface="Lobster"/>
                <a:hlinkClick r:id="rId3"/>
              </a:rPr>
              <a:t>Présentation Figma</a:t>
            </a:r>
            <a:endParaRPr sz="22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274" y="1368373"/>
            <a:ext cx="5349451" cy="30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7D81-E03E-42F3-B1F3-9AE49FF1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Autofit/>
          </a:bodyPr>
          <a:lstStyle/>
          <a:p>
            <a:r>
              <a:rPr lang="fr-FR" sz="2400">
                <a:latin typeface="Lobster"/>
              </a:rPr>
              <a:t>Les différents jalons</a:t>
            </a:r>
            <a:endParaRPr lang="fr-FR"/>
          </a:p>
        </p:txBody>
      </p:sp>
      <p:pic>
        <p:nvPicPr>
          <p:cNvPr id="3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4F89B49-63D2-4D9D-908F-29181610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738"/>
            <a:ext cx="8655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2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7D81-E03E-42F3-B1F3-9AE49FF1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Autofit/>
          </a:bodyPr>
          <a:lstStyle/>
          <a:p>
            <a:r>
              <a:rPr lang="fr-FR" sz="2400">
                <a:latin typeface="Lobster"/>
              </a:rPr>
              <a:t>Les différents jalons</a:t>
            </a:r>
            <a:endParaRPr lang="fr-FR"/>
          </a:p>
        </p:txBody>
      </p:sp>
      <p:pic>
        <p:nvPicPr>
          <p:cNvPr id="3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4F89B49-63D2-4D9D-908F-29181610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284288"/>
            <a:ext cx="6781800" cy="3400425"/>
          </a:xfrm>
          <a:prstGeom prst="rect">
            <a:avLst/>
          </a:prstGeom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457B4692-66F4-49B4-8513-9E704116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0" y="2013622"/>
            <a:ext cx="8858250" cy="26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217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FFA724"/>
      </a:dk1>
      <a:lt1>
        <a:srgbClr val="FFFFFF"/>
      </a:lt1>
      <a:dk2>
        <a:srgbClr val="1A1A1A"/>
      </a:dk2>
      <a:lt2>
        <a:srgbClr val="FFE599"/>
      </a:lt2>
      <a:accent1>
        <a:srgbClr val="CC4125"/>
      </a:accent1>
      <a:accent2>
        <a:srgbClr val="FF0000"/>
      </a:accent2>
      <a:accent3>
        <a:srgbClr val="EB5600"/>
      </a:accent3>
      <a:accent4>
        <a:srgbClr val="EA9999"/>
      </a:accent4>
      <a:accent5>
        <a:srgbClr val="F1C232"/>
      </a:accent5>
      <a:accent6>
        <a:srgbClr val="FF0000"/>
      </a:accent6>
      <a:hlink>
        <a:srgbClr val="85200C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9995071742B4387AA8A20BEECB6F0" ma:contentTypeVersion="5" ma:contentTypeDescription="Crée un document." ma:contentTypeScope="" ma:versionID="0fa440972edcf0ed957738bed6c5deb3">
  <xsd:schema xmlns:xsd="http://www.w3.org/2001/XMLSchema" xmlns:xs="http://www.w3.org/2001/XMLSchema" xmlns:p="http://schemas.microsoft.com/office/2006/metadata/properties" xmlns:ns2="71919119-591b-4025-a758-7e3fda4f98b9" targetNamespace="http://schemas.microsoft.com/office/2006/metadata/properties" ma:root="true" ma:fieldsID="8758e74f883e02a92a13968e68a28dd2" ns2:_="">
    <xsd:import namespace="71919119-591b-4025-a758-7e3fda4f98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19119-591b-4025-a758-7e3fda4f98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5B3161-3AC0-4AC6-895E-6C8A68F4C5E2}">
  <ds:schemaRefs>
    <ds:schemaRef ds:uri="71919119-591b-4025-a758-7e3fda4f98b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4AF523-2DF7-4C19-9D5A-A48477499A03}">
  <ds:schemaRefs>
    <ds:schemaRef ds:uri="71919119-591b-4025-a758-7e3fda4f98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CC901C-1FCC-4BB1-982D-E2E15622EC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Streamline</vt:lpstr>
      <vt:lpstr>La Montre</vt:lpstr>
      <vt:lpstr>Contexte et Cas d’usage</vt:lpstr>
      <vt:lpstr>Spécifications</vt:lpstr>
      <vt:lpstr>Diagramme des cas d’utilisation UML</vt:lpstr>
      <vt:lpstr>PowerPoint Presentation</vt:lpstr>
      <vt:lpstr>Schéma de navigation</vt:lpstr>
      <vt:lpstr>Maquette du site</vt:lpstr>
      <vt:lpstr>Les différents jalons</vt:lpstr>
      <vt:lpstr>Les différents jalons</vt:lpstr>
      <vt:lpstr>Les différents jalons</vt:lpstr>
      <vt:lpstr>Charte graphique</vt:lpstr>
      <vt:lpstr>Merci pour votre écoute ! 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Montre</dc:title>
  <cp:revision>1</cp:revision>
  <dcterms:modified xsi:type="dcterms:W3CDTF">2021-10-15T12:19:21Z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0x010100D4A9995071742B4387AA8A20BEECB6F0</vt:lpwstr>
  </property>
</Properties>
</file>