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23"/>
  </p:notesMasterIdLst>
  <p:sldIdLst>
    <p:sldId id="256" r:id="rId6"/>
    <p:sldId id="257" r:id="rId7"/>
    <p:sldId id="289" r:id="rId8"/>
    <p:sldId id="258" r:id="rId9"/>
    <p:sldId id="282" r:id="rId10"/>
    <p:sldId id="283" r:id="rId11"/>
    <p:sldId id="287" r:id="rId12"/>
    <p:sldId id="274" r:id="rId13"/>
    <p:sldId id="286" r:id="rId14"/>
    <p:sldId id="291" r:id="rId15"/>
    <p:sldId id="272" r:id="rId16"/>
    <p:sldId id="285" r:id="rId17"/>
    <p:sldId id="290" r:id="rId18"/>
    <p:sldId id="276" r:id="rId19"/>
    <p:sldId id="277" r:id="rId20"/>
    <p:sldId id="280" r:id="rId21"/>
    <p:sldId id="281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obster" panose="00000500000000000000" pitchFamily="2" charset="0"/>
      <p:regular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Univers" panose="020B050302020202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237DA-0B86-44AE-B9AD-1A495014CD66}" v="8" dt="2021-12-17T09:37:34.929"/>
    <p1510:client id="{33BB8E8F-69B7-4A43-8CE5-9585867F0EC5}" v="259" dt="2021-12-16T10:38:25.240"/>
    <p1510:client id="{52F9D3DA-908B-4EF5-A671-3C22116278CE}" v="9" dt="2021-12-16T13:23:32.546"/>
    <p1510:client id="{53749F4E-A108-4277-A87E-0070DA4F549E}" v="34" dt="2021-12-16T20:43:13.499"/>
    <p1510:client id="{6AD54812-AF12-4D16-9075-DFE3359BA3AB}" v="85" dt="2021-12-16T09:35:19.355"/>
    <p1510:client id="{92765EBD-7344-4503-A48A-009BB12CAF81}" v="326" dt="2021-12-16T13:46:23.516"/>
    <p1510:client id="{9E32027B-B68A-42FD-BCBB-32C823CA386F}" v="27" dt="2021-12-16T13:29:06.074"/>
    <p1510:client id="{E686F310-9D9B-4733-9EB2-063ECDE5C8DC}" v="4" dt="2021-12-16T17:19:25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font" Target="fonts/font1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ARSON" userId="S::sida60671@eleve.isep.fr::6dbcb256-a1c0-4ff2-a25e-395dc90e549d" providerId="AD" clId="Web-{E686F310-9D9B-4733-9EB2-063ECDE5C8DC}"/>
    <pc:docChg chg="modSld">
      <pc:chgData name="Simon DARSON" userId="S::sida60671@eleve.isep.fr::6dbcb256-a1c0-4ff2-a25e-395dc90e549d" providerId="AD" clId="Web-{E686F310-9D9B-4733-9EB2-063ECDE5C8DC}" dt="2021-12-16T17:19:25.848" v="2"/>
      <pc:docMkLst>
        <pc:docMk/>
      </pc:docMkLst>
      <pc:sldChg chg="modSp">
        <pc:chgData name="Simon DARSON" userId="S::sida60671@eleve.isep.fr::6dbcb256-a1c0-4ff2-a25e-395dc90e549d" providerId="AD" clId="Web-{E686F310-9D9B-4733-9EB2-063ECDE5C8DC}" dt="2021-12-16T17:19:25.848" v="2"/>
        <pc:sldMkLst>
          <pc:docMk/>
          <pc:sldMk cId="2043067216" sldId="289"/>
        </pc:sldMkLst>
        <pc:spChg chg="mod">
          <ac:chgData name="Simon DARSON" userId="S::sida60671@eleve.isep.fr::6dbcb256-a1c0-4ff2-a25e-395dc90e549d" providerId="AD" clId="Web-{E686F310-9D9B-4733-9EB2-063ECDE5C8DC}" dt="2021-12-16T17:19:25.848" v="2"/>
          <ac:spMkLst>
            <pc:docMk/>
            <pc:sldMk cId="2043067216" sldId="289"/>
            <ac:spMk id="96" creationId="{00000000-0000-0000-0000-000000000000}"/>
          </ac:spMkLst>
        </pc:spChg>
      </pc:sldChg>
    </pc:docChg>
  </pc:docChgLst>
  <pc:docChgLst>
    <pc:chgData name="Benoit THOMAS" userId="S::beth60662@eleve.isep.fr::6a4ed559-6180-49e2-b5d1-d0bcae6b7d2a" providerId="AD" clId="Web-{0F975932-A4D5-4D42-AB8B-846B2EC886DA}"/>
    <pc:docChg chg="modSld">
      <pc:chgData name="Benoit THOMAS" userId="S::beth60662@eleve.isep.fr::6a4ed559-6180-49e2-b5d1-d0bcae6b7d2a" providerId="AD" clId="Web-{0F975932-A4D5-4D42-AB8B-846B2EC886DA}" dt="2021-10-15T11:57:03.544" v="0" actId="14100"/>
      <pc:docMkLst>
        <pc:docMk/>
      </pc:docMkLst>
      <pc:sldChg chg="modSp">
        <pc:chgData name="Benoit THOMAS" userId="S::beth60662@eleve.isep.fr::6a4ed559-6180-49e2-b5d1-d0bcae6b7d2a" providerId="AD" clId="Web-{0F975932-A4D5-4D42-AB8B-846B2EC886DA}" dt="2021-10-15T11:57:03.544" v="0" actId="14100"/>
        <pc:sldMkLst>
          <pc:docMk/>
          <pc:sldMk cId="3607935741" sldId="267"/>
        </pc:sldMkLst>
        <pc:picChg chg="mod">
          <ac:chgData name="Benoit THOMAS" userId="S::beth60662@eleve.isep.fr::6a4ed559-6180-49e2-b5d1-d0bcae6b7d2a" providerId="AD" clId="Web-{0F975932-A4D5-4D42-AB8B-846B2EC886DA}" dt="2021-10-15T11:57:03.544" v="0" actId="14100"/>
          <ac:picMkLst>
            <pc:docMk/>
            <pc:sldMk cId="3607935741" sldId="267"/>
            <ac:picMk id="9" creationId="{D6641AD8-8693-4780-82DD-6B4298669037}"/>
          </ac:picMkLst>
        </pc:picChg>
      </pc:sldChg>
    </pc:docChg>
  </pc:docChgLst>
  <pc:docChgLst>
    <pc:chgData name="Benoit THOMAS" userId="S::beth60662@eleve.isep.fr::6a4ed559-6180-49e2-b5d1-d0bcae6b7d2a" providerId="AD" clId="Web-{33BB8E8F-69B7-4A43-8CE5-9585867F0EC5}"/>
    <pc:docChg chg="addSld delSld modSld addMainMaster">
      <pc:chgData name="Benoit THOMAS" userId="S::beth60662@eleve.isep.fr::6a4ed559-6180-49e2-b5d1-d0bcae6b7d2a" providerId="AD" clId="Web-{33BB8E8F-69B7-4A43-8CE5-9585867F0EC5}" dt="2021-12-16T10:38:25.240" v="133" actId="20577"/>
      <pc:docMkLst>
        <pc:docMk/>
      </pc:docMkLst>
      <pc:sldChg chg="modSp">
        <pc:chgData name="Benoit THOMAS" userId="S::beth60662@eleve.isep.fr::6a4ed559-6180-49e2-b5d1-d0bcae6b7d2a" providerId="AD" clId="Web-{33BB8E8F-69B7-4A43-8CE5-9585867F0EC5}" dt="2021-12-16T10:33:32.626" v="20" actId="1076"/>
        <pc:sldMkLst>
          <pc:docMk/>
          <pc:sldMk cId="0" sldId="257"/>
        </pc:sldMkLst>
        <pc:spChg chg="mod">
          <ac:chgData name="Benoit THOMAS" userId="S::beth60662@eleve.isep.fr::6a4ed559-6180-49e2-b5d1-d0bcae6b7d2a" providerId="AD" clId="Web-{33BB8E8F-69B7-4A43-8CE5-9585867F0EC5}" dt="2021-12-16T10:33:29.235" v="19" actId="1076"/>
          <ac:spMkLst>
            <pc:docMk/>
            <pc:sldMk cId="0" sldId="257"/>
            <ac:spMk id="5" creationId="{222B2D27-3323-41D8-A29E-8E3C85696129}"/>
          </ac:spMkLst>
        </pc:spChg>
        <pc:spChg chg="mod">
          <ac:chgData name="Benoit THOMAS" userId="S::beth60662@eleve.isep.fr::6a4ed559-6180-49e2-b5d1-d0bcae6b7d2a" providerId="AD" clId="Web-{33BB8E8F-69B7-4A43-8CE5-9585867F0EC5}" dt="2021-12-16T10:33:32.626" v="20" actId="1076"/>
          <ac:spMkLst>
            <pc:docMk/>
            <pc:sldMk cId="0" sldId="257"/>
            <ac:spMk id="96" creationId="{00000000-0000-0000-0000-000000000000}"/>
          </ac:spMkLst>
        </pc:spChg>
      </pc:sldChg>
      <pc:sldChg chg="add del replId">
        <pc:chgData name="Benoit THOMAS" userId="S::beth60662@eleve.isep.fr::6a4ed559-6180-49e2-b5d1-d0bcae6b7d2a" providerId="AD" clId="Web-{33BB8E8F-69B7-4A43-8CE5-9585867F0EC5}" dt="2021-12-16T10:30:57.311" v="2"/>
        <pc:sldMkLst>
          <pc:docMk/>
          <pc:sldMk cId="2153716984" sldId="288"/>
        </pc:sldMkLst>
      </pc:sldChg>
      <pc:sldChg chg="modSp add">
        <pc:chgData name="Benoit THOMAS" userId="S::beth60662@eleve.isep.fr::6a4ed559-6180-49e2-b5d1-d0bcae6b7d2a" providerId="AD" clId="Web-{33BB8E8F-69B7-4A43-8CE5-9585867F0EC5}" dt="2021-12-16T10:38:25.240" v="133" actId="20577"/>
        <pc:sldMkLst>
          <pc:docMk/>
          <pc:sldMk cId="2043067216" sldId="289"/>
        </pc:sldMkLst>
        <pc:spChg chg="mod">
          <ac:chgData name="Benoit THOMAS" userId="S::beth60662@eleve.isep.fr::6a4ed559-6180-49e2-b5d1-d0bcae6b7d2a" providerId="AD" clId="Web-{33BB8E8F-69B7-4A43-8CE5-9585867F0EC5}" dt="2021-12-16T10:32:25.375" v="4" actId="20577"/>
          <ac:spMkLst>
            <pc:docMk/>
            <pc:sldMk cId="2043067216" sldId="289"/>
            <ac:spMk id="95" creationId="{00000000-0000-0000-0000-000000000000}"/>
          </ac:spMkLst>
        </pc:spChg>
        <pc:spChg chg="mod">
          <ac:chgData name="Benoit THOMAS" userId="S::beth60662@eleve.isep.fr::6a4ed559-6180-49e2-b5d1-d0bcae6b7d2a" providerId="AD" clId="Web-{33BB8E8F-69B7-4A43-8CE5-9585867F0EC5}" dt="2021-12-16T10:38:25.240" v="133" actId="20577"/>
          <ac:spMkLst>
            <pc:docMk/>
            <pc:sldMk cId="2043067216" sldId="289"/>
            <ac:spMk id="96" creationId="{00000000-0000-0000-0000-000000000000}"/>
          </ac:spMkLst>
        </pc:spChg>
      </pc:sldChg>
      <pc:sldMasterChg chg="add addSldLayout">
        <pc:chgData name="Benoit THOMAS" userId="S::beth60662@eleve.isep.fr::6a4ed559-6180-49e2-b5d1-d0bcae6b7d2a" providerId="AD" clId="Web-{33BB8E8F-69B7-4A43-8CE5-9585867F0EC5}" dt="2021-12-16T10:30:53.358" v="1"/>
        <pc:sldMasterMkLst>
          <pc:docMk/>
          <pc:sldMasterMk cId="0" sldId="2147483660"/>
        </pc:sldMasterMkLst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1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2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3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4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5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6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7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8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69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70"/>
          </pc:sldLayoutMkLst>
        </pc:sldLayoutChg>
        <pc:sldLayoutChg chg="add">
          <pc:chgData name="Benoit THOMAS" userId="S::beth60662@eleve.isep.fr::6a4ed559-6180-49e2-b5d1-d0bcae6b7d2a" providerId="AD" clId="Web-{33BB8E8F-69B7-4A43-8CE5-9585867F0EC5}" dt="2021-12-16T10:30:53.358" v="1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Alexandre MENSAH ASSIAKOLEY" userId="S::alma62191@eleve.isep.fr::7337f820-47f5-4195-9a67-958ba8dab107" providerId="AD" clId="Web-{0DDCC8E9-A5A1-4AB6-A6FE-9BAACE046890}"/>
    <pc:docChg chg="modSld">
      <pc:chgData name="Alexandre MENSAH ASSIAKOLEY" userId="S::alma62191@eleve.isep.fr::7337f820-47f5-4195-9a67-958ba8dab107" providerId="AD" clId="Web-{0DDCC8E9-A5A1-4AB6-A6FE-9BAACE046890}" dt="2021-12-13T11:22:09.206" v="60" actId="20577"/>
      <pc:docMkLst>
        <pc:docMk/>
      </pc:docMkLst>
      <pc:sldChg chg="modSp">
        <pc:chgData name="Alexandre MENSAH ASSIAKOLEY" userId="S::alma62191@eleve.isep.fr::7337f820-47f5-4195-9a67-958ba8dab107" providerId="AD" clId="Web-{0DDCC8E9-A5A1-4AB6-A6FE-9BAACE046890}" dt="2021-12-13T11:21:24.299" v="51" actId="20577"/>
        <pc:sldMkLst>
          <pc:docMk/>
          <pc:sldMk cId="3607935741" sldId="267"/>
        </pc:sldMkLst>
        <pc:spChg chg="mod">
          <ac:chgData name="Alexandre MENSAH ASSIAKOLEY" userId="S::alma62191@eleve.isep.fr::7337f820-47f5-4195-9a67-958ba8dab107" providerId="AD" clId="Web-{0DDCC8E9-A5A1-4AB6-A6FE-9BAACE046890}" dt="2021-12-13T11:21:24.299" v="51" actId="20577"/>
          <ac:spMkLst>
            <pc:docMk/>
            <pc:sldMk cId="3607935741" sldId="267"/>
            <ac:spMk id="14" creationId="{F0303BEC-C904-4EBB-8FE5-A219EE40A62C}"/>
          </ac:spMkLst>
        </pc:spChg>
        <pc:spChg chg="mod">
          <ac:chgData name="Alexandre MENSAH ASSIAKOLEY" userId="S::alma62191@eleve.isep.fr::7337f820-47f5-4195-9a67-958ba8dab107" providerId="AD" clId="Web-{0DDCC8E9-A5A1-4AB6-A6FE-9BAACE046890}" dt="2021-12-13T11:18:05.169" v="17" actId="20577"/>
          <ac:spMkLst>
            <pc:docMk/>
            <pc:sldMk cId="3607935741" sldId="267"/>
            <ac:spMk id="16" creationId="{38FFCCF7-C607-4D70-B914-4D8A3B4B44DC}"/>
          </ac:spMkLst>
        </pc:spChg>
        <pc:spChg chg="mod">
          <ac:chgData name="Alexandre MENSAH ASSIAKOLEY" userId="S::alma62191@eleve.isep.fr::7337f820-47f5-4195-9a67-958ba8dab107" providerId="AD" clId="Web-{0DDCC8E9-A5A1-4AB6-A6FE-9BAACE046890}" dt="2021-12-13T11:20:28.048" v="42" actId="14100"/>
          <ac:spMkLst>
            <pc:docMk/>
            <pc:sldMk cId="3607935741" sldId="267"/>
            <ac:spMk id="20" creationId="{9C290EA5-9BD7-477C-B73F-BFB93E56BEE3}"/>
          </ac:spMkLst>
        </pc:spChg>
      </pc:sldChg>
      <pc:sldChg chg="modSp">
        <pc:chgData name="Alexandre MENSAH ASSIAKOLEY" userId="S::alma62191@eleve.isep.fr::7337f820-47f5-4195-9a67-958ba8dab107" providerId="AD" clId="Web-{0DDCC8E9-A5A1-4AB6-A6FE-9BAACE046890}" dt="2021-12-13T11:22:09.206" v="60" actId="20577"/>
        <pc:sldMkLst>
          <pc:docMk/>
          <pc:sldMk cId="4111797841" sldId="274"/>
        </pc:sldMkLst>
        <pc:spChg chg="mod">
          <ac:chgData name="Alexandre MENSAH ASSIAKOLEY" userId="S::alma62191@eleve.isep.fr::7337f820-47f5-4195-9a67-958ba8dab107" providerId="AD" clId="Web-{0DDCC8E9-A5A1-4AB6-A6FE-9BAACE046890}" dt="2021-12-13T11:22:09.206" v="60" actId="20577"/>
          <ac:spMkLst>
            <pc:docMk/>
            <pc:sldMk cId="4111797841" sldId="274"/>
            <ac:spMk id="3" creationId="{1B318F2A-3887-40A1-A8AB-CDCD3279BDA7}"/>
          </ac:spMkLst>
        </pc:spChg>
      </pc:sldChg>
    </pc:docChg>
  </pc:docChgLst>
  <pc:docChgLst>
    <pc:chgData name="Benoit THOMAS" userId="S::beth60662@eleve.isep.fr::6a4ed559-6180-49e2-b5d1-d0bcae6b7d2a" providerId="AD" clId="Web-{54CBF966-7A8A-4538-B254-81DA8272D9D2}"/>
    <pc:docChg chg="addSld modSld sldOrd">
      <pc:chgData name="Benoit THOMAS" userId="S::beth60662@eleve.isep.fr::6a4ed559-6180-49e2-b5d1-d0bcae6b7d2a" providerId="AD" clId="Web-{54CBF966-7A8A-4538-B254-81DA8272D9D2}" dt="2021-10-12T15:29:50.860" v="36" actId="1076"/>
      <pc:docMkLst>
        <pc:docMk/>
      </pc:docMkLst>
      <pc:sldChg chg="addSp delSp modSp">
        <pc:chgData name="Benoit THOMAS" userId="S::beth60662@eleve.isep.fr::6a4ed559-6180-49e2-b5d1-d0bcae6b7d2a" providerId="AD" clId="Web-{54CBF966-7A8A-4538-B254-81DA8272D9D2}" dt="2021-10-12T15:26:31.340" v="14" actId="1076"/>
        <pc:sldMkLst>
          <pc:docMk/>
          <pc:sldMk cId="760827959" sldId="264"/>
        </pc:sldMkLst>
        <pc:spChg chg="mod">
          <ac:chgData name="Benoit THOMAS" userId="S::beth60662@eleve.isep.fr::6a4ed559-6180-49e2-b5d1-d0bcae6b7d2a" providerId="AD" clId="Web-{54CBF966-7A8A-4538-B254-81DA8272D9D2}" dt="2021-10-12T15:26:15.417" v="9" actId="20577"/>
          <ac:spMkLst>
            <pc:docMk/>
            <pc:sldMk cId="760827959" sldId="264"/>
            <ac:spMk id="2" creationId="{24BA7D81-E03E-42F3-B1F3-9AE49FF11709}"/>
          </ac:spMkLst>
        </pc:spChg>
        <pc:picChg chg="add mod">
          <ac:chgData name="Benoit THOMAS" userId="S::beth60662@eleve.isep.fr::6a4ed559-6180-49e2-b5d1-d0bcae6b7d2a" providerId="AD" clId="Web-{54CBF966-7A8A-4538-B254-81DA8272D9D2}" dt="2021-10-12T15:26:31.340" v="14" actId="1076"/>
          <ac:picMkLst>
            <pc:docMk/>
            <pc:sldMk cId="760827959" sldId="264"/>
            <ac:picMk id="3" creationId="{04F89B49-63D2-4D9D-908F-29181610E6F4}"/>
          </ac:picMkLst>
        </pc:picChg>
        <pc:picChg chg="del">
          <ac:chgData name="Benoit THOMAS" userId="S::beth60662@eleve.isep.fr::6a4ed559-6180-49e2-b5d1-d0bcae6b7d2a" providerId="AD" clId="Web-{54CBF966-7A8A-4538-B254-81DA8272D9D2}" dt="2021-10-12T15:26:09.620" v="0"/>
          <ac:picMkLst>
            <pc:docMk/>
            <pc:sldMk cId="760827959" sldId="264"/>
            <ac:picMk id="21" creationId="{2D6E338C-B50A-42A3-BEFC-E7BCDD3626B3}"/>
          </ac:picMkLst>
        </pc:picChg>
      </pc:sldChg>
      <pc:sldChg chg="addSp delSp modSp add replId">
        <pc:chgData name="Benoit THOMAS" userId="S::beth60662@eleve.isep.fr::6a4ed559-6180-49e2-b5d1-d0bcae6b7d2a" providerId="AD" clId="Web-{54CBF966-7A8A-4538-B254-81DA8272D9D2}" dt="2021-10-12T15:29:16.140" v="33" actId="1076"/>
        <pc:sldMkLst>
          <pc:docMk/>
          <pc:sldMk cId="2351207854" sldId="265"/>
        </pc:sldMkLst>
        <pc:picChg chg="mod">
          <ac:chgData name="Benoit THOMAS" userId="S::beth60662@eleve.isep.fr::6a4ed559-6180-49e2-b5d1-d0bcae6b7d2a" providerId="AD" clId="Web-{54CBF966-7A8A-4538-B254-81DA8272D9D2}" dt="2021-10-12T15:27:32.404" v="20" actId="14100"/>
          <ac:picMkLst>
            <pc:docMk/>
            <pc:sldMk cId="2351207854" sldId="265"/>
            <ac:picMk id="3" creationId="{04F89B49-63D2-4D9D-908F-29181610E6F4}"/>
          </ac:picMkLst>
        </pc:picChg>
        <pc:picChg chg="add del mod">
          <ac:chgData name="Benoit THOMAS" userId="S::beth60662@eleve.isep.fr::6a4ed559-6180-49e2-b5d1-d0bcae6b7d2a" providerId="AD" clId="Web-{54CBF966-7A8A-4538-B254-81DA8272D9D2}" dt="2021-10-12T15:28:58.640" v="28"/>
          <ac:picMkLst>
            <pc:docMk/>
            <pc:sldMk cId="2351207854" sldId="265"/>
            <ac:picMk id="4" creationId="{4AB5B2E8-8DFE-4C16-BEFE-5CCDF5430B9E}"/>
          </ac:picMkLst>
        </pc:picChg>
        <pc:picChg chg="add mod">
          <ac:chgData name="Benoit THOMAS" userId="S::beth60662@eleve.isep.fr::6a4ed559-6180-49e2-b5d1-d0bcae6b7d2a" providerId="AD" clId="Web-{54CBF966-7A8A-4538-B254-81DA8272D9D2}" dt="2021-10-12T15:29:16.140" v="33" actId="1076"/>
          <ac:picMkLst>
            <pc:docMk/>
            <pc:sldMk cId="2351207854" sldId="265"/>
            <ac:picMk id="5" creationId="{885A25D3-C73F-430E-B3AE-DFE2F8D8EE01}"/>
          </ac:picMkLst>
        </pc:picChg>
      </pc:sldChg>
      <pc:sldChg chg="addSp delSp modSp add ord replId">
        <pc:chgData name="Benoit THOMAS" userId="S::beth60662@eleve.isep.fr::6a4ed559-6180-49e2-b5d1-d0bcae6b7d2a" providerId="AD" clId="Web-{54CBF966-7A8A-4538-B254-81DA8272D9D2}" dt="2021-10-12T15:29:50.860" v="36" actId="1076"/>
        <pc:sldMkLst>
          <pc:docMk/>
          <pc:sldMk cId="1185612172" sldId="266"/>
        </pc:sldMkLst>
        <pc:picChg chg="mod">
          <ac:chgData name="Benoit THOMAS" userId="S::beth60662@eleve.isep.fr::6a4ed559-6180-49e2-b5d1-d0bcae6b7d2a" providerId="AD" clId="Web-{54CBF966-7A8A-4538-B254-81DA8272D9D2}" dt="2021-10-12T15:29:44.922" v="35" actId="1076"/>
          <ac:picMkLst>
            <pc:docMk/>
            <pc:sldMk cId="1185612172" sldId="266"/>
            <ac:picMk id="3" creationId="{04F89B49-63D2-4D9D-908F-29181610E6F4}"/>
          </ac:picMkLst>
        </pc:picChg>
        <pc:picChg chg="del">
          <ac:chgData name="Benoit THOMAS" userId="S::beth60662@eleve.isep.fr::6a4ed559-6180-49e2-b5d1-d0bcae6b7d2a" providerId="AD" clId="Web-{54CBF966-7A8A-4538-B254-81DA8272D9D2}" dt="2021-10-12T15:28:14.592" v="26"/>
          <ac:picMkLst>
            <pc:docMk/>
            <pc:sldMk cId="1185612172" sldId="266"/>
            <ac:picMk id="4" creationId="{4AB5B2E8-8DFE-4C16-BEFE-5CCDF5430B9E}"/>
          </ac:picMkLst>
        </pc:picChg>
        <pc:picChg chg="add mod">
          <ac:chgData name="Benoit THOMAS" userId="S::beth60662@eleve.isep.fr::6a4ed559-6180-49e2-b5d1-d0bcae6b7d2a" providerId="AD" clId="Web-{54CBF966-7A8A-4538-B254-81DA8272D9D2}" dt="2021-10-12T15:29:50.860" v="36" actId="1076"/>
          <ac:picMkLst>
            <pc:docMk/>
            <pc:sldMk cId="1185612172" sldId="266"/>
            <ac:picMk id="6" creationId="{457B4692-66F4-49B4-8513-9E704116B821}"/>
          </ac:picMkLst>
        </pc:picChg>
      </pc:sldChg>
    </pc:docChg>
  </pc:docChgLst>
  <pc:docChgLst>
    <pc:chgData name="Alexandre MENSAH ASSIAKOLEY" userId="S::alma62191@eleve.isep.fr::7337f820-47f5-4195-9a67-958ba8dab107" providerId="AD" clId="Web-{B32FF333-91BA-4167-94BE-86BAA5F80718}"/>
    <pc:docChg chg="addSld modSld">
      <pc:chgData name="Alexandre MENSAH ASSIAKOLEY" userId="S::alma62191@eleve.isep.fr::7337f820-47f5-4195-9a67-958ba8dab107" providerId="AD" clId="Web-{B32FF333-91BA-4167-94BE-86BAA5F80718}" dt="2021-10-15T12:18:48.353" v="56" actId="1076"/>
      <pc:docMkLst>
        <pc:docMk/>
      </pc:docMkLst>
      <pc:sldChg chg="modSp">
        <pc:chgData name="Alexandre MENSAH ASSIAKOLEY" userId="S::alma62191@eleve.isep.fr::7337f820-47f5-4195-9a67-958ba8dab107" providerId="AD" clId="Web-{B32FF333-91BA-4167-94BE-86BAA5F80718}" dt="2021-10-15T12:18:48.353" v="56" actId="1076"/>
        <pc:sldMkLst>
          <pc:docMk/>
          <pc:sldMk cId="2351207854" sldId="265"/>
        </pc:sldMkLst>
        <pc:picChg chg="mod">
          <ac:chgData name="Alexandre MENSAH ASSIAKOLEY" userId="S::alma62191@eleve.isep.fr::7337f820-47f5-4195-9a67-958ba8dab107" providerId="AD" clId="Web-{B32FF333-91BA-4167-94BE-86BAA5F80718}" dt="2021-10-15T12:18:48.353" v="56" actId="1076"/>
          <ac:picMkLst>
            <pc:docMk/>
            <pc:sldMk cId="2351207854" sldId="265"/>
            <ac:picMk id="3" creationId="{04F89B49-63D2-4D9D-908F-29181610E6F4}"/>
          </ac:picMkLst>
        </pc:picChg>
        <pc:picChg chg="mod">
          <ac:chgData name="Alexandre MENSAH ASSIAKOLEY" userId="S::alma62191@eleve.isep.fr::7337f820-47f5-4195-9a67-958ba8dab107" providerId="AD" clId="Web-{B32FF333-91BA-4167-94BE-86BAA5F80718}" dt="2021-10-15T12:18:33.836" v="54" actId="1076"/>
          <ac:picMkLst>
            <pc:docMk/>
            <pc:sldMk cId="2351207854" sldId="265"/>
            <ac:picMk id="5" creationId="{885A25D3-C73F-430E-B3AE-DFE2F8D8EE01}"/>
          </ac:picMkLst>
        </pc:picChg>
      </pc:sldChg>
      <pc:sldChg chg="addSp delSp modSp new">
        <pc:chgData name="Alexandre MENSAH ASSIAKOLEY" userId="S::alma62191@eleve.isep.fr::7337f820-47f5-4195-9a67-958ba8dab107" providerId="AD" clId="Web-{B32FF333-91BA-4167-94BE-86BAA5F80718}" dt="2021-10-15T12:13:56.801" v="52" actId="1076"/>
        <pc:sldMkLst>
          <pc:docMk/>
          <pc:sldMk cId="3607935741" sldId="267"/>
        </pc:sldMkLst>
        <pc:spChg chg="del mod">
          <ac:chgData name="Alexandre MENSAH ASSIAKOLEY" userId="S::alma62191@eleve.isep.fr::7337f820-47f5-4195-9a67-958ba8dab107" providerId="AD" clId="Web-{B32FF333-91BA-4167-94BE-86BAA5F80718}" dt="2021-10-15T11:45:03.787" v="34"/>
          <ac:spMkLst>
            <pc:docMk/>
            <pc:sldMk cId="3607935741" sldId="267"/>
            <ac:spMk id="2" creationId="{58DB34D5-681D-4E8A-B478-AC4CFEFFDDF1}"/>
          </ac:spMkLst>
        </pc:spChg>
        <pc:spChg chg="del">
          <ac:chgData name="Alexandre MENSAH ASSIAKOLEY" userId="S::alma62191@eleve.isep.fr::7337f820-47f5-4195-9a67-958ba8dab107" providerId="AD" clId="Web-{B32FF333-91BA-4167-94BE-86BAA5F80718}" dt="2021-10-15T12:01:07.684" v="46"/>
          <ac:spMkLst>
            <pc:docMk/>
            <pc:sldMk cId="3607935741" sldId="267"/>
            <ac:spMk id="3" creationId="{6F5203D2-DED1-48CA-B385-F22E2A4C6AE9}"/>
          </ac:spMkLst>
        </pc:spChg>
        <pc:spChg chg="del">
          <ac:chgData name="Alexandre MENSAH ASSIAKOLEY" userId="S::alma62191@eleve.isep.fr::7337f820-47f5-4195-9a67-958ba8dab107" providerId="AD" clId="Web-{B32FF333-91BA-4167-94BE-86BAA5F80718}" dt="2021-10-15T12:01:17.669" v="48"/>
          <ac:spMkLst>
            <pc:docMk/>
            <pc:sldMk cId="3607935741" sldId="267"/>
            <ac:spMk id="4" creationId="{C1AD2E60-D1DA-4524-A2BF-68838C4BAEC7}"/>
          </ac:spMkLst>
        </pc:spChg>
        <pc:spChg chg="add mod">
          <ac:chgData name="Alexandre MENSAH ASSIAKOLEY" userId="S::alma62191@eleve.isep.fr::7337f820-47f5-4195-9a67-958ba8dab107" providerId="AD" clId="Web-{B32FF333-91BA-4167-94BE-86BAA5F80718}" dt="2021-10-15T11:44:59.833" v="32" actId="20577"/>
          <ac:spMkLst>
            <pc:docMk/>
            <pc:sldMk cId="3607935741" sldId="267"/>
            <ac:spMk id="6" creationId="{D729A181-0806-42C9-8B21-FB07C1A3ACAE}"/>
          </ac:spMkLst>
        </pc:spChg>
        <pc:spChg chg="add del mod">
          <ac:chgData name="Alexandre MENSAH ASSIAKOLEY" userId="S::alma62191@eleve.isep.fr::7337f820-47f5-4195-9a67-958ba8dab107" providerId="AD" clId="Web-{B32FF333-91BA-4167-94BE-86BAA5F80718}" dt="2021-10-15T12:01:03.746" v="45"/>
          <ac:spMkLst>
            <pc:docMk/>
            <pc:sldMk cId="3607935741" sldId="267"/>
            <ac:spMk id="8" creationId="{BFEBF859-AF53-4558-A641-1417303B88AD}"/>
          </ac:spMkLst>
        </pc:spChg>
        <pc:picChg chg="add mod">
          <ac:chgData name="Alexandre MENSAH ASSIAKOLEY" userId="S::alma62191@eleve.isep.fr::7337f820-47f5-4195-9a67-958ba8dab107" providerId="AD" clId="Web-{B32FF333-91BA-4167-94BE-86BAA5F80718}" dt="2021-10-15T12:13:56.801" v="52" actId="1076"/>
          <ac:picMkLst>
            <pc:docMk/>
            <pc:sldMk cId="3607935741" sldId="267"/>
            <ac:picMk id="9" creationId="{D6641AD8-8693-4780-82DD-6B4298669037}"/>
          </ac:picMkLst>
        </pc:picChg>
        <pc:picChg chg="add del mod">
          <ac:chgData name="Alexandre MENSAH ASSIAKOLEY" userId="S::alma62191@eleve.isep.fr::7337f820-47f5-4195-9a67-958ba8dab107" providerId="AD" clId="Web-{B32FF333-91BA-4167-94BE-86BAA5F80718}" dt="2021-10-15T11:45:25.507" v="39"/>
          <ac:picMkLst>
            <pc:docMk/>
            <pc:sldMk cId="3607935741" sldId="267"/>
            <ac:picMk id="10" creationId="{7BDC5770-CE76-45D8-A2B0-4EC31345920C}"/>
          </ac:picMkLst>
        </pc:picChg>
      </pc:sldChg>
    </pc:docChg>
  </pc:docChgLst>
  <pc:docChgLst>
    <pc:chgData name="Baptiste FAGET" userId="S::bafa60238@eleve.isep.fr::08188878-bcfe-4b50-a4c5-91efdba39562" providerId="AD" clId="Web-{19B34A8A-AC1C-4C37-A5F6-7BEFA9109CA5}"/>
    <pc:docChg chg="modSld">
      <pc:chgData name="Baptiste FAGET" userId="S::bafa60238@eleve.isep.fr::08188878-bcfe-4b50-a4c5-91efdba39562" providerId="AD" clId="Web-{19B34A8A-AC1C-4C37-A5F6-7BEFA9109CA5}" dt="2021-10-15T12:05:45.792" v="4"/>
      <pc:docMkLst>
        <pc:docMk/>
      </pc:docMkLst>
      <pc:sldChg chg="addSp delSp modSp">
        <pc:chgData name="Baptiste FAGET" userId="S::bafa60238@eleve.isep.fr::08188878-bcfe-4b50-a4c5-91efdba39562" providerId="AD" clId="Web-{19B34A8A-AC1C-4C37-A5F6-7BEFA9109CA5}" dt="2021-10-15T12:05:45.792" v="4"/>
        <pc:sldMkLst>
          <pc:docMk/>
          <pc:sldMk cId="0" sldId="260"/>
        </pc:sldMkLst>
        <pc:spChg chg="add del">
          <ac:chgData name="Baptiste FAGET" userId="S::bafa60238@eleve.isep.fr::08188878-bcfe-4b50-a4c5-91efdba39562" providerId="AD" clId="Web-{19B34A8A-AC1C-4C37-A5F6-7BEFA9109CA5}" dt="2021-10-15T12:05:45.792" v="4"/>
          <ac:spMkLst>
            <pc:docMk/>
            <pc:sldMk cId="0" sldId="260"/>
            <ac:spMk id="2" creationId="{701AB635-33D3-4351-9D12-A945EE6A0B07}"/>
          </ac:spMkLst>
        </pc:spChg>
        <pc:picChg chg="mod">
          <ac:chgData name="Baptiste FAGET" userId="S::bafa60238@eleve.isep.fr::08188878-bcfe-4b50-a4c5-91efdba39562" providerId="AD" clId="Web-{19B34A8A-AC1C-4C37-A5F6-7BEFA9109CA5}" dt="2021-10-15T11:52:23.976" v="2" actId="1076"/>
          <ac:picMkLst>
            <pc:docMk/>
            <pc:sldMk cId="0" sldId="260"/>
            <ac:picMk id="3" creationId="{A7AC862A-1FE6-40D8-BB53-298C0E4E398E}"/>
          </ac:picMkLst>
        </pc:picChg>
      </pc:sldChg>
    </pc:docChg>
  </pc:docChgLst>
  <pc:docChgLst>
    <pc:chgData name="François SASAKI--PERICOU" userId="cb809b44-93e9-4777-b359-e37f2b0bba1c" providerId="ADAL" clId="{71B0014D-481B-423D-AEF9-3CB12389A700}"/>
    <pc:docChg chg="undo redo custSel addSld modSld">
      <pc:chgData name="François SASAKI--PERICOU" userId="cb809b44-93e9-4777-b359-e37f2b0bba1c" providerId="ADAL" clId="{71B0014D-481B-423D-AEF9-3CB12389A700}" dt="2021-10-12T13:31:22.221" v="199" actId="14100"/>
      <pc:docMkLst>
        <pc:docMk/>
      </pc:docMkLst>
      <pc:sldChg chg="modSp mod">
        <pc:chgData name="François SASAKI--PERICOU" userId="cb809b44-93e9-4777-b359-e37f2b0bba1c" providerId="ADAL" clId="{71B0014D-481B-423D-AEF9-3CB12389A700}" dt="2021-10-12T12:23:47.745" v="41" actId="1076"/>
        <pc:sldMkLst>
          <pc:docMk/>
          <pc:sldMk cId="0" sldId="256"/>
        </pc:sldMkLst>
        <pc:spChg chg="mod">
          <ac:chgData name="François SASAKI--PERICOU" userId="cb809b44-93e9-4777-b359-e37f2b0bba1c" providerId="ADAL" clId="{71B0014D-481B-423D-AEF9-3CB12389A700}" dt="2021-10-12T12:23:47.745" v="41" actId="1076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4:45.036" v="96" actId="1076"/>
        <pc:sldMkLst>
          <pc:docMk/>
          <pc:sldMk cId="0" sldId="257"/>
        </pc:sldMkLst>
        <pc:spChg chg="mod">
          <ac:chgData name="François SASAKI--PERICOU" userId="cb809b44-93e9-4777-b359-e37f2b0bba1c" providerId="ADAL" clId="{71B0014D-481B-423D-AEF9-3CB12389A700}" dt="2021-10-12T12:34:45.036" v="96" actId="1076"/>
          <ac:spMkLst>
            <pc:docMk/>
            <pc:sldMk cId="0" sldId="257"/>
            <ac:spMk id="95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4:09.969" v="95" actId="1076"/>
          <ac:spMkLst>
            <pc:docMk/>
            <pc:sldMk cId="0" sldId="257"/>
            <ac:spMk id="96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2:59.797" v="93" actId="1076"/>
        <pc:sldMkLst>
          <pc:docMk/>
          <pc:sldMk cId="0" sldId="258"/>
        </pc:sldMkLst>
        <pc:spChg chg="mod">
          <ac:chgData name="François SASAKI--PERICOU" userId="cb809b44-93e9-4777-b359-e37f2b0bba1c" providerId="ADAL" clId="{71B0014D-481B-423D-AEF9-3CB12389A700}" dt="2021-10-12T12:32:47.351" v="91" actId="1076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2:52.595" v="92" actId="1076"/>
          <ac:spMkLst>
            <pc:docMk/>
            <pc:sldMk cId="0" sldId="258"/>
            <ac:spMk id="102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2:59.797" v="93" actId="1076"/>
          <ac:spMkLst>
            <pc:docMk/>
            <pc:sldMk cId="0" sldId="258"/>
            <ac:spMk id="103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29:48.434" v="69" actId="403"/>
        <pc:sldMkLst>
          <pc:docMk/>
          <pc:sldMk cId="0" sldId="259"/>
        </pc:sldMkLst>
        <pc:spChg chg="mod">
          <ac:chgData name="François SASAKI--PERICOU" userId="cb809b44-93e9-4777-b359-e37f2b0bba1c" providerId="ADAL" clId="{71B0014D-481B-423D-AEF9-3CB12389A700}" dt="2021-10-12T12:29:48.434" v="69" actId="403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0:00.916" v="70" actId="255"/>
        <pc:sldMkLst>
          <pc:docMk/>
          <pc:sldMk cId="0" sldId="260"/>
        </pc:sldMkLst>
        <pc:spChg chg="mod">
          <ac:chgData name="François SASAKI--PERICOU" userId="cb809b44-93e9-4777-b359-e37f2b0bba1c" providerId="ADAL" clId="{71B0014D-481B-423D-AEF9-3CB12389A700}" dt="2021-10-12T12:30:00.916" v="70" actId="255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François SASAKI--PERICOU" userId="cb809b44-93e9-4777-b359-e37f2b0bba1c" providerId="ADAL" clId="{71B0014D-481B-423D-AEF9-3CB12389A700}" dt="2021-10-12T12:35:48.064" v="103" actId="1076"/>
        <pc:sldMkLst>
          <pc:docMk/>
          <pc:sldMk cId="0" sldId="261"/>
        </pc:sldMkLst>
        <pc:spChg chg="mod">
          <ac:chgData name="François SASAKI--PERICOU" userId="cb809b44-93e9-4777-b359-e37f2b0bba1c" providerId="ADAL" clId="{71B0014D-481B-423D-AEF9-3CB12389A700}" dt="2021-10-12T12:30:18.332" v="72" actId="1076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5:48.064" v="103" actId="1076"/>
          <ac:spMkLst>
            <pc:docMk/>
            <pc:sldMk cId="0" sldId="261"/>
            <ac:spMk id="123" creationId="{00000000-0000-0000-0000-000000000000}"/>
          </ac:spMkLst>
        </pc:spChg>
        <pc:picChg chg="mod">
          <ac:chgData name="François SASAKI--PERICOU" userId="cb809b44-93e9-4777-b359-e37f2b0bba1c" providerId="ADAL" clId="{71B0014D-481B-423D-AEF9-3CB12389A700}" dt="2021-10-12T12:30:45.749" v="79" actId="1076"/>
          <ac:picMkLst>
            <pc:docMk/>
            <pc:sldMk cId="0" sldId="261"/>
            <ac:picMk id="124" creationId="{00000000-0000-0000-0000-000000000000}"/>
          </ac:picMkLst>
        </pc:picChg>
      </pc:sldChg>
      <pc:sldChg chg="modSp mod">
        <pc:chgData name="François SASAKI--PERICOU" userId="cb809b44-93e9-4777-b359-e37f2b0bba1c" providerId="ADAL" clId="{71B0014D-481B-423D-AEF9-3CB12389A700}" dt="2021-10-12T12:36:30.886" v="104" actId="255"/>
        <pc:sldMkLst>
          <pc:docMk/>
          <pc:sldMk cId="0" sldId="262"/>
        </pc:sldMkLst>
        <pc:spChg chg="mod">
          <ac:chgData name="François SASAKI--PERICOU" userId="cb809b44-93e9-4777-b359-e37f2b0bba1c" providerId="ADAL" clId="{71B0014D-481B-423D-AEF9-3CB12389A700}" dt="2021-10-12T12:32:13.582" v="88" actId="1076"/>
          <ac:spMkLst>
            <pc:docMk/>
            <pc:sldMk cId="0" sldId="262"/>
            <ac:spMk id="129" creationId="{00000000-0000-0000-0000-000000000000}"/>
          </ac:spMkLst>
        </pc:spChg>
        <pc:spChg chg="mod">
          <ac:chgData name="François SASAKI--PERICOU" userId="cb809b44-93e9-4777-b359-e37f2b0bba1c" providerId="ADAL" clId="{71B0014D-481B-423D-AEF9-3CB12389A700}" dt="2021-10-12T12:36:30.886" v="104" actId="255"/>
          <ac:spMkLst>
            <pc:docMk/>
            <pc:sldMk cId="0" sldId="262"/>
            <ac:spMk id="130" creationId="{00000000-0000-0000-0000-000000000000}"/>
          </ac:spMkLst>
        </pc:spChg>
      </pc:sldChg>
      <pc:sldChg chg="addSp delSp modSp mod modClrScheme chgLayout">
        <pc:chgData name="François SASAKI--PERICOU" userId="cb809b44-93e9-4777-b359-e37f2b0bba1c" providerId="ADAL" clId="{71B0014D-481B-423D-AEF9-3CB12389A700}" dt="2021-10-12T12:23:09.257" v="34" actId="2711"/>
        <pc:sldMkLst>
          <pc:docMk/>
          <pc:sldMk cId="0" sldId="263"/>
        </pc:sldMkLst>
        <pc:spChg chg="add del mod">
          <ac:chgData name="François SASAKI--PERICOU" userId="cb809b44-93e9-4777-b359-e37f2b0bba1c" providerId="ADAL" clId="{71B0014D-481B-423D-AEF9-3CB12389A700}" dt="2021-10-12T12:23:02.246" v="32" actId="26606"/>
          <ac:spMkLst>
            <pc:docMk/>
            <pc:sldMk cId="0" sldId="263"/>
            <ac:spMk id="78" creationId="{FADB508C-D978-49DC-8B5D-F1927E3BE7D8}"/>
          </ac:spMkLst>
        </pc:spChg>
        <pc:spChg chg="mod ord">
          <ac:chgData name="François SASAKI--PERICOU" userId="cb809b44-93e9-4777-b359-e37f2b0bba1c" providerId="ADAL" clId="{71B0014D-481B-423D-AEF9-3CB12389A700}" dt="2021-10-12T12:23:09.257" v="34" actId="2711"/>
          <ac:spMkLst>
            <pc:docMk/>
            <pc:sldMk cId="0" sldId="263"/>
            <ac:spMk id="137" creationId="{00000000-0000-0000-0000-000000000000}"/>
          </ac:spMkLst>
        </pc:spChg>
      </pc:sldChg>
      <pc:sldChg chg="addSp delSp modSp new mod">
        <pc:chgData name="François SASAKI--PERICOU" userId="cb809b44-93e9-4777-b359-e37f2b0bba1c" providerId="ADAL" clId="{71B0014D-481B-423D-AEF9-3CB12389A700}" dt="2021-10-12T13:31:22.221" v="199" actId="14100"/>
        <pc:sldMkLst>
          <pc:docMk/>
          <pc:sldMk cId="760827959" sldId="264"/>
        </pc:sldMkLst>
        <pc:spChg chg="mod">
          <ac:chgData name="François SASAKI--PERICOU" userId="cb809b44-93e9-4777-b359-e37f2b0bba1c" providerId="ADAL" clId="{71B0014D-481B-423D-AEF9-3CB12389A700}" dt="2021-10-12T13:07:06.507" v="137" actId="20577"/>
          <ac:spMkLst>
            <pc:docMk/>
            <pc:sldMk cId="760827959" sldId="264"/>
            <ac:spMk id="2" creationId="{24BA7D81-E03E-42F3-B1F3-9AE49FF11709}"/>
          </ac:spMkLst>
        </pc:spChg>
        <pc:spChg chg="del">
          <ac:chgData name="François SASAKI--PERICOU" userId="cb809b44-93e9-4777-b359-e37f2b0bba1c" providerId="ADAL" clId="{71B0014D-481B-423D-AEF9-3CB12389A700}" dt="2021-10-12T13:27:15.107" v="181" actId="478"/>
          <ac:spMkLst>
            <pc:docMk/>
            <pc:sldMk cId="760827959" sldId="264"/>
            <ac:spMk id="3" creationId="{7B01CF2E-2612-45CD-94FC-9451FC3B77CA}"/>
          </ac:spMkLst>
        </pc:spChg>
        <pc:graphicFrameChg chg="add del mod">
          <ac:chgData name="François SASAKI--PERICOU" userId="cb809b44-93e9-4777-b359-e37f2b0bba1c" providerId="ADAL" clId="{71B0014D-481B-423D-AEF9-3CB12389A700}" dt="2021-10-12T13:10:05.680" v="143"/>
          <ac:graphicFrameMkLst>
            <pc:docMk/>
            <pc:sldMk cId="760827959" sldId="264"/>
            <ac:graphicFrameMk id="4" creationId="{6C31733E-3335-43A4-A2EA-5DC7CB9B3B74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0:04.968" v="142"/>
          <ac:graphicFrameMkLst>
            <pc:docMk/>
            <pc:sldMk cId="760827959" sldId="264"/>
            <ac:graphicFrameMk id="5" creationId="{0C82DD62-4AEF-4F12-9AD0-E10A0C6FBCC1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8:33.527" v="153" actId="478"/>
          <ac:graphicFrameMkLst>
            <pc:docMk/>
            <pc:sldMk cId="760827959" sldId="264"/>
            <ac:graphicFrameMk id="8" creationId="{4D0FC4E7-EEBB-41DB-A89F-878D4E15CBBA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19:48.215" v="161"/>
          <ac:graphicFrameMkLst>
            <pc:docMk/>
            <pc:sldMk cId="760827959" sldId="264"/>
            <ac:graphicFrameMk id="9" creationId="{658D4A07-39F9-4C38-B3F6-91B16D19BD5B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0:35.938" v="165"/>
          <ac:graphicFrameMkLst>
            <pc:docMk/>
            <pc:sldMk cId="760827959" sldId="264"/>
            <ac:graphicFrameMk id="10" creationId="{0ED7AAB2-F095-4F72-9F3B-3E501E458575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3:29.765" v="176" actId="478"/>
          <ac:graphicFrameMkLst>
            <pc:docMk/>
            <pc:sldMk cId="760827959" sldId="264"/>
            <ac:graphicFrameMk id="11" creationId="{E27C3540-992F-4E02-821B-99717D088569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3:26.404" v="174"/>
          <ac:graphicFrameMkLst>
            <pc:docMk/>
            <pc:sldMk cId="760827959" sldId="264"/>
            <ac:graphicFrameMk id="12" creationId="{98426B11-FFE4-4284-888F-A2EB8CEB75D7}"/>
          </ac:graphicFrameMkLst>
        </pc:graphicFrameChg>
        <pc:graphicFrameChg chg="add del mod">
          <ac:chgData name="François SASAKI--PERICOU" userId="cb809b44-93e9-4777-b359-e37f2b0bba1c" providerId="ADAL" clId="{71B0014D-481B-423D-AEF9-3CB12389A700}" dt="2021-10-12T13:26:47.290" v="180" actId="478"/>
          <ac:graphicFrameMkLst>
            <pc:docMk/>
            <pc:sldMk cId="760827959" sldId="264"/>
            <ac:graphicFrameMk id="13" creationId="{9C11D02D-497D-4E03-94D9-3638FF26D5E7}"/>
          </ac:graphicFrameMkLst>
        </pc:graphicFrameChg>
        <pc:picChg chg="add del mod">
          <ac:chgData name="François SASAKI--PERICOU" userId="cb809b44-93e9-4777-b359-e37f2b0bba1c" providerId="ADAL" clId="{71B0014D-481B-423D-AEF9-3CB12389A700}" dt="2021-10-12T13:14:44.455" v="148" actId="21"/>
          <ac:picMkLst>
            <pc:docMk/>
            <pc:sldMk cId="760827959" sldId="264"/>
            <ac:picMk id="7" creationId="{F5F8743F-6F22-4F45-ACA1-AC26BBE22A27}"/>
          </ac:picMkLst>
        </pc:picChg>
        <pc:picChg chg="add del mod">
          <ac:chgData name="François SASAKI--PERICOU" userId="cb809b44-93e9-4777-b359-e37f2b0bba1c" providerId="ADAL" clId="{71B0014D-481B-423D-AEF9-3CB12389A700}" dt="2021-10-12T13:29:18.563" v="188" actId="478"/>
          <ac:picMkLst>
            <pc:docMk/>
            <pc:sldMk cId="760827959" sldId="264"/>
            <ac:picMk id="15" creationId="{AEF74A4A-46FA-4917-B903-17BAEDE5429B}"/>
          </ac:picMkLst>
        </pc:picChg>
        <pc:picChg chg="add del mod">
          <ac:chgData name="François SASAKI--PERICOU" userId="cb809b44-93e9-4777-b359-e37f2b0bba1c" providerId="ADAL" clId="{71B0014D-481B-423D-AEF9-3CB12389A700}" dt="2021-10-12T13:29:32.411" v="194" actId="22"/>
          <ac:picMkLst>
            <pc:docMk/>
            <pc:sldMk cId="760827959" sldId="264"/>
            <ac:picMk id="17" creationId="{032E7FD3-8540-47F6-9AA8-09965E2D194E}"/>
          </ac:picMkLst>
        </pc:picChg>
        <pc:picChg chg="add del">
          <ac:chgData name="François SASAKI--PERICOU" userId="cb809b44-93e9-4777-b359-e37f2b0bba1c" providerId="ADAL" clId="{71B0014D-481B-423D-AEF9-3CB12389A700}" dt="2021-10-12T13:30:40.836" v="196" actId="22"/>
          <ac:picMkLst>
            <pc:docMk/>
            <pc:sldMk cId="760827959" sldId="264"/>
            <ac:picMk id="19" creationId="{FA34B231-42CA-4D5E-B3BA-924E716CDFB1}"/>
          </ac:picMkLst>
        </pc:picChg>
        <pc:picChg chg="add mod">
          <ac:chgData name="François SASAKI--PERICOU" userId="cb809b44-93e9-4777-b359-e37f2b0bba1c" providerId="ADAL" clId="{71B0014D-481B-423D-AEF9-3CB12389A700}" dt="2021-10-12T13:31:22.221" v="199" actId="14100"/>
          <ac:picMkLst>
            <pc:docMk/>
            <pc:sldMk cId="760827959" sldId="264"/>
            <ac:picMk id="21" creationId="{2D6E338C-B50A-42A3-BEFC-E7BCDD3626B3}"/>
          </ac:picMkLst>
        </pc:picChg>
      </pc:sldChg>
    </pc:docChg>
  </pc:docChgLst>
  <pc:docChgLst>
    <pc:chgData name="Benoit THOMAS" userId="S::beth60662@eleve.isep.fr::6a4ed559-6180-49e2-b5d1-d0bcae6b7d2a" providerId="AD" clId="Web-{21B8627F-7454-4D9E-B26C-36E94C889C35}"/>
    <pc:docChg chg="addSld delSld modSld">
      <pc:chgData name="Benoit THOMAS" userId="S::beth60662@eleve.isep.fr::6a4ed559-6180-49e2-b5d1-d0bcae6b7d2a" providerId="AD" clId="Web-{21B8627F-7454-4D9E-B26C-36E94C889C35}" dt="2021-12-14T10:29:35.521" v="218" actId="20577"/>
      <pc:docMkLst>
        <pc:docMk/>
      </pc:docMkLst>
      <pc:sldChg chg="modSp">
        <pc:chgData name="Benoit THOMAS" userId="S::beth60662@eleve.isep.fr::6a4ed559-6180-49e2-b5d1-d0bcae6b7d2a" providerId="AD" clId="Web-{21B8627F-7454-4D9E-B26C-36E94C889C35}" dt="2021-12-14T10:29:35.521" v="218" actId="20577"/>
        <pc:sldMkLst>
          <pc:docMk/>
          <pc:sldMk cId="0" sldId="257"/>
        </pc:sldMkLst>
        <pc:spChg chg="mod">
          <ac:chgData name="Benoit THOMAS" userId="S::beth60662@eleve.isep.fr::6a4ed559-6180-49e2-b5d1-d0bcae6b7d2a" providerId="AD" clId="Web-{21B8627F-7454-4D9E-B26C-36E94C889C35}" dt="2021-12-14T10:29:35.521" v="218" actId="20577"/>
          <ac:spMkLst>
            <pc:docMk/>
            <pc:sldMk cId="0" sldId="257"/>
            <ac:spMk id="5" creationId="{222B2D27-3323-41D8-A29E-8E3C85696129}"/>
          </ac:spMkLst>
        </pc:spChg>
      </pc:sldChg>
      <pc:sldChg chg="del">
        <pc:chgData name="Benoit THOMAS" userId="S::beth60662@eleve.isep.fr::6a4ed559-6180-49e2-b5d1-d0bcae6b7d2a" providerId="AD" clId="Web-{21B8627F-7454-4D9E-B26C-36E94C889C35}" dt="2021-12-14T10:19:45.039" v="107"/>
        <pc:sldMkLst>
          <pc:docMk/>
          <pc:sldMk cId="3607935741" sldId="267"/>
        </pc:sldMkLst>
      </pc:sldChg>
      <pc:sldChg chg="del">
        <pc:chgData name="Benoit THOMAS" userId="S::beth60662@eleve.isep.fr::6a4ed559-6180-49e2-b5d1-d0bcae6b7d2a" providerId="AD" clId="Web-{21B8627F-7454-4D9E-B26C-36E94C889C35}" dt="2021-12-14T10:19:26.008" v="103"/>
        <pc:sldMkLst>
          <pc:docMk/>
          <pc:sldMk cId="3281098917" sldId="268"/>
        </pc:sldMkLst>
      </pc:sldChg>
      <pc:sldChg chg="del">
        <pc:chgData name="Benoit THOMAS" userId="S::beth60662@eleve.isep.fr::6a4ed559-6180-49e2-b5d1-d0bcae6b7d2a" providerId="AD" clId="Web-{21B8627F-7454-4D9E-B26C-36E94C889C35}" dt="2021-12-14T10:19:28.305" v="104"/>
        <pc:sldMkLst>
          <pc:docMk/>
          <pc:sldMk cId="144914376" sldId="269"/>
        </pc:sldMkLst>
      </pc:sldChg>
      <pc:sldChg chg="del">
        <pc:chgData name="Benoit THOMAS" userId="S::beth60662@eleve.isep.fr::6a4ed559-6180-49e2-b5d1-d0bcae6b7d2a" providerId="AD" clId="Web-{21B8627F-7454-4D9E-B26C-36E94C889C35}" dt="2021-12-14T10:19:29.039" v="105"/>
        <pc:sldMkLst>
          <pc:docMk/>
          <pc:sldMk cId="3459925419" sldId="270"/>
        </pc:sldMkLst>
      </pc:sldChg>
      <pc:sldChg chg="del">
        <pc:chgData name="Benoit THOMAS" userId="S::beth60662@eleve.isep.fr::6a4ed559-6180-49e2-b5d1-d0bcae6b7d2a" providerId="AD" clId="Web-{21B8627F-7454-4D9E-B26C-36E94C889C35}" dt="2021-12-14T10:19:29.992" v="106"/>
        <pc:sldMkLst>
          <pc:docMk/>
          <pc:sldMk cId="2894728325" sldId="271"/>
        </pc:sldMkLst>
      </pc:sldChg>
      <pc:sldChg chg="addSp delSp modSp">
        <pc:chgData name="Benoit THOMAS" userId="S::beth60662@eleve.isep.fr::6a4ed559-6180-49e2-b5d1-d0bcae6b7d2a" providerId="AD" clId="Web-{21B8627F-7454-4D9E-B26C-36E94C889C35}" dt="2021-12-14T10:25:47.031" v="157" actId="1076"/>
        <pc:sldMkLst>
          <pc:docMk/>
          <pc:sldMk cId="1609952342" sldId="272"/>
        </pc:sldMkLst>
        <pc:spChg chg="del">
          <ac:chgData name="Benoit THOMAS" userId="S::beth60662@eleve.isep.fr::6a4ed559-6180-49e2-b5d1-d0bcae6b7d2a" providerId="AD" clId="Web-{21B8627F-7454-4D9E-B26C-36E94C889C35}" dt="2021-12-14T10:20:55.150" v="108"/>
          <ac:spMkLst>
            <pc:docMk/>
            <pc:sldMk cId="1609952342" sldId="272"/>
            <ac:spMk id="3" creationId="{1B318F2A-3887-40A1-A8AB-CDCD3279BDA7}"/>
          </ac:spMkLst>
        </pc:spChg>
        <pc:spChg chg="del">
          <ac:chgData name="Benoit THOMAS" userId="S::beth60662@eleve.isep.fr::6a4ed559-6180-49e2-b5d1-d0bcae6b7d2a" providerId="AD" clId="Web-{21B8627F-7454-4D9E-B26C-36E94C889C35}" dt="2021-12-14T10:20:57.510" v="109"/>
          <ac:spMkLst>
            <pc:docMk/>
            <pc:sldMk cId="1609952342" sldId="272"/>
            <ac:spMk id="5" creationId="{F4EE7A46-63A6-46EB-8F35-9C106AEEE527}"/>
          </ac:spMkLst>
        </pc:spChg>
        <pc:spChg chg="add del mod">
          <ac:chgData name="Benoit THOMAS" userId="S::beth60662@eleve.isep.fr::6a4ed559-6180-49e2-b5d1-d0bcae6b7d2a" providerId="AD" clId="Web-{21B8627F-7454-4D9E-B26C-36E94C889C35}" dt="2021-12-14T10:21:01.416" v="111"/>
          <ac:spMkLst>
            <pc:docMk/>
            <pc:sldMk cId="1609952342" sldId="272"/>
            <ac:spMk id="7" creationId="{F3BE8C73-CFBA-44FE-8358-AC0DD1B6EB67}"/>
          </ac:spMkLst>
        </pc:spChg>
        <pc:spChg chg="del">
          <ac:chgData name="Benoit THOMAS" userId="S::beth60662@eleve.isep.fr::6a4ed559-6180-49e2-b5d1-d0bcae6b7d2a" providerId="AD" clId="Web-{21B8627F-7454-4D9E-B26C-36E94C889C35}" dt="2021-12-14T10:20:59.213" v="110"/>
          <ac:spMkLst>
            <pc:docMk/>
            <pc:sldMk cId="1609952342" sldId="272"/>
            <ac:spMk id="9" creationId="{4FD7E0E9-021A-4100-B296-8460CAD03FA0}"/>
          </ac:spMkLst>
        </pc:spChg>
        <pc:spChg chg="add del mod">
          <ac:chgData name="Benoit THOMAS" userId="S::beth60662@eleve.isep.fr::6a4ed559-6180-49e2-b5d1-d0bcae6b7d2a" providerId="AD" clId="Web-{21B8627F-7454-4D9E-B26C-36E94C889C35}" dt="2021-12-14T10:21:02.807" v="112"/>
          <ac:spMkLst>
            <pc:docMk/>
            <pc:sldMk cId="1609952342" sldId="272"/>
            <ac:spMk id="10" creationId="{E5D5A124-7FEB-406C-94D2-2633FE95C502}"/>
          </ac:spMkLst>
        </pc:spChg>
        <pc:picChg chg="add del mod">
          <ac:chgData name="Benoit THOMAS" userId="S::beth60662@eleve.isep.fr::6a4ed559-6180-49e2-b5d1-d0bcae6b7d2a" providerId="AD" clId="Web-{21B8627F-7454-4D9E-B26C-36E94C889C35}" dt="2021-12-14T10:25:16.890" v="151"/>
          <ac:picMkLst>
            <pc:docMk/>
            <pc:sldMk cId="1609952342" sldId="272"/>
            <ac:picMk id="11" creationId="{83DA18A1-4E3A-44F9-BA9D-541F02B541D0}"/>
          </ac:picMkLst>
        </pc:picChg>
        <pc:picChg chg="add mod">
          <ac:chgData name="Benoit THOMAS" userId="S::beth60662@eleve.isep.fr::6a4ed559-6180-49e2-b5d1-d0bcae6b7d2a" providerId="AD" clId="Web-{21B8627F-7454-4D9E-B26C-36E94C889C35}" dt="2021-12-14T10:25:13.640" v="150" actId="1076"/>
          <ac:picMkLst>
            <pc:docMk/>
            <pc:sldMk cId="1609952342" sldId="272"/>
            <ac:picMk id="12" creationId="{472DC171-6348-4A90-95B2-69D9874AEED6}"/>
          </ac:picMkLst>
        </pc:picChg>
        <pc:picChg chg="add mod">
          <ac:chgData name="Benoit THOMAS" userId="S::beth60662@eleve.isep.fr::6a4ed559-6180-49e2-b5d1-d0bcae6b7d2a" providerId="AD" clId="Web-{21B8627F-7454-4D9E-B26C-36E94C889C35}" dt="2021-12-14T10:25:47.031" v="157" actId="1076"/>
          <ac:picMkLst>
            <pc:docMk/>
            <pc:sldMk cId="1609952342" sldId="272"/>
            <ac:picMk id="13" creationId="{815CD06B-199A-4391-8899-886B3AC00277}"/>
          </ac:picMkLst>
        </pc:picChg>
      </pc:sldChg>
      <pc:sldChg chg="modSp">
        <pc:chgData name="Benoit THOMAS" userId="S::beth60662@eleve.isep.fr::6a4ed559-6180-49e2-b5d1-d0bcae6b7d2a" providerId="AD" clId="Web-{21B8627F-7454-4D9E-B26C-36E94C889C35}" dt="2021-12-14T10:28:21.019" v="210" actId="20577"/>
        <pc:sldMkLst>
          <pc:docMk/>
          <pc:sldMk cId="4111797841" sldId="274"/>
        </pc:sldMkLst>
        <pc:spChg chg="mod">
          <ac:chgData name="Benoit THOMAS" userId="S::beth60662@eleve.isep.fr::6a4ed559-6180-49e2-b5d1-d0bcae6b7d2a" providerId="AD" clId="Web-{21B8627F-7454-4D9E-B26C-36E94C889C35}" dt="2021-12-14T10:28:21.019" v="210" actId="20577"/>
          <ac:spMkLst>
            <pc:docMk/>
            <pc:sldMk cId="4111797841" sldId="274"/>
            <ac:spMk id="3" creationId="{1B318F2A-3887-40A1-A8AB-CDCD3279BDA7}"/>
          </ac:spMkLst>
        </pc:spChg>
      </pc:sldChg>
      <pc:sldChg chg="modSp">
        <pc:chgData name="Benoit THOMAS" userId="S::beth60662@eleve.isep.fr::6a4ed559-6180-49e2-b5d1-d0bcae6b7d2a" providerId="AD" clId="Web-{21B8627F-7454-4D9E-B26C-36E94C889C35}" dt="2021-12-14T10:27:34.018" v="197" actId="20577"/>
        <pc:sldMkLst>
          <pc:docMk/>
          <pc:sldMk cId="1837441163" sldId="277"/>
        </pc:sldMkLst>
        <pc:spChg chg="mod">
          <ac:chgData name="Benoit THOMAS" userId="S::beth60662@eleve.isep.fr::6a4ed559-6180-49e2-b5d1-d0bcae6b7d2a" providerId="AD" clId="Web-{21B8627F-7454-4D9E-B26C-36E94C889C35}" dt="2021-12-14T10:26:33.642" v="172" actId="20577"/>
          <ac:spMkLst>
            <pc:docMk/>
            <pc:sldMk cId="1837441163" sldId="277"/>
            <ac:spMk id="3" creationId="{DB770961-ACFC-4373-AF3A-6FDE4171988D}"/>
          </ac:spMkLst>
        </pc:spChg>
        <pc:spChg chg="mod">
          <ac:chgData name="Benoit THOMAS" userId="S::beth60662@eleve.isep.fr::6a4ed559-6180-49e2-b5d1-d0bcae6b7d2a" providerId="AD" clId="Web-{21B8627F-7454-4D9E-B26C-36E94C889C35}" dt="2021-12-14T10:27:34.018" v="197" actId="20577"/>
          <ac:spMkLst>
            <pc:docMk/>
            <pc:sldMk cId="1837441163" sldId="277"/>
            <ac:spMk id="4" creationId="{28B53C98-7BE3-4887-A83C-6752724C8FB7}"/>
          </ac:spMkLst>
        </pc:spChg>
      </pc:sldChg>
      <pc:sldChg chg="addSp delSp modSp add replId">
        <pc:chgData name="Benoit THOMAS" userId="S::beth60662@eleve.isep.fr::6a4ed559-6180-49e2-b5d1-d0bcae6b7d2a" providerId="AD" clId="Web-{21B8627F-7454-4D9E-B26C-36E94C889C35}" dt="2021-12-14T10:25:01.827" v="144" actId="1076"/>
        <pc:sldMkLst>
          <pc:docMk/>
          <pc:sldMk cId="2377867273" sldId="285"/>
        </pc:sldMkLst>
        <pc:picChg chg="add del mod">
          <ac:chgData name="Benoit THOMAS" userId="S::beth60662@eleve.isep.fr::6a4ed559-6180-49e2-b5d1-d0bcae6b7d2a" providerId="AD" clId="Web-{21B8627F-7454-4D9E-B26C-36E94C889C35}" dt="2021-12-14T10:24:58.937" v="142"/>
          <ac:picMkLst>
            <pc:docMk/>
            <pc:sldMk cId="2377867273" sldId="285"/>
            <ac:picMk id="3" creationId="{A88CBF35-1BBA-402C-BCEB-FDE1E0207664}"/>
          </ac:picMkLst>
        </pc:picChg>
        <pc:picChg chg="add mod">
          <ac:chgData name="Benoit THOMAS" userId="S::beth60662@eleve.isep.fr::6a4ed559-6180-49e2-b5d1-d0bcae6b7d2a" providerId="AD" clId="Web-{21B8627F-7454-4D9E-B26C-36E94C889C35}" dt="2021-12-14T10:25:01.827" v="144" actId="1076"/>
          <ac:picMkLst>
            <pc:docMk/>
            <pc:sldMk cId="2377867273" sldId="285"/>
            <ac:picMk id="4" creationId="{1918CC40-E7E5-4389-ABF5-10F3C207E186}"/>
          </ac:picMkLst>
        </pc:picChg>
        <pc:picChg chg="del">
          <ac:chgData name="Benoit THOMAS" userId="S::beth60662@eleve.isep.fr::6a4ed559-6180-49e2-b5d1-d0bcae6b7d2a" providerId="AD" clId="Web-{21B8627F-7454-4D9E-B26C-36E94C889C35}" dt="2021-12-14T10:23:58.342" v="120"/>
          <ac:picMkLst>
            <pc:docMk/>
            <pc:sldMk cId="2377867273" sldId="285"/>
            <ac:picMk id="11" creationId="{83DA18A1-4E3A-44F9-BA9D-541F02B541D0}"/>
          </ac:picMkLst>
        </pc:picChg>
      </pc:sldChg>
      <pc:sldChg chg="modSp add replId">
        <pc:chgData name="Benoit THOMAS" userId="S::beth60662@eleve.isep.fr::6a4ed559-6180-49e2-b5d1-d0bcae6b7d2a" providerId="AD" clId="Web-{21B8627F-7454-4D9E-B26C-36E94C889C35}" dt="2021-12-14T10:28:41.348" v="215" actId="14100"/>
        <pc:sldMkLst>
          <pc:docMk/>
          <pc:sldMk cId="1213157374" sldId="286"/>
        </pc:sldMkLst>
        <pc:spChg chg="mod">
          <ac:chgData name="Benoit THOMAS" userId="S::beth60662@eleve.isep.fr::6a4ed559-6180-49e2-b5d1-d0bcae6b7d2a" providerId="AD" clId="Web-{21B8627F-7454-4D9E-B26C-36E94C889C35}" dt="2021-12-14T10:28:41.348" v="215" actId="14100"/>
          <ac:spMkLst>
            <pc:docMk/>
            <pc:sldMk cId="1213157374" sldId="286"/>
            <ac:spMk id="3" creationId="{1B318F2A-3887-40A1-A8AB-CDCD3279BDA7}"/>
          </ac:spMkLst>
        </pc:spChg>
      </pc:sldChg>
    </pc:docChg>
  </pc:docChgLst>
  <pc:docChgLst>
    <pc:chgData name="Benoit THOMAS" userId="S::beth60662@eleve.isep.fr::6a4ed559-6180-49e2-b5d1-d0bcae6b7d2a" providerId="AD" clId="Web-{6C02F5EA-20E4-4328-9904-8868695DB227}"/>
    <pc:docChg chg="delSld">
      <pc:chgData name="Benoit THOMAS" userId="S::beth60662@eleve.isep.fr::6a4ed559-6180-49e2-b5d1-d0bcae6b7d2a" providerId="AD" clId="Web-{6C02F5EA-20E4-4328-9904-8868695DB227}" dt="2021-12-14T15:32:32.969" v="1"/>
      <pc:docMkLst>
        <pc:docMk/>
      </pc:docMkLst>
      <pc:sldChg chg="del">
        <pc:chgData name="Benoit THOMAS" userId="S::beth60662@eleve.isep.fr::6a4ed559-6180-49e2-b5d1-d0bcae6b7d2a" providerId="AD" clId="Web-{6C02F5EA-20E4-4328-9904-8868695DB227}" dt="2021-12-14T15:32:32.969" v="1"/>
        <pc:sldMkLst>
          <pc:docMk/>
          <pc:sldMk cId="312990409" sldId="278"/>
        </pc:sldMkLst>
      </pc:sldChg>
      <pc:sldChg chg="del">
        <pc:chgData name="Benoit THOMAS" userId="S::beth60662@eleve.isep.fr::6a4ed559-6180-49e2-b5d1-d0bcae6b7d2a" providerId="AD" clId="Web-{6C02F5EA-20E4-4328-9904-8868695DB227}" dt="2021-12-14T15:32:29.266" v="0"/>
        <pc:sldMkLst>
          <pc:docMk/>
          <pc:sldMk cId="820576505" sldId="279"/>
        </pc:sldMkLst>
      </pc:sldChg>
    </pc:docChg>
  </pc:docChgLst>
  <pc:docChgLst>
    <pc:chgData name="François SASAKI--PERICOU" userId="S::frsp62078@eleve.isep.fr::cb809b44-93e9-4777-b359-e37f2b0bba1c" providerId="AD" clId="Web-{003CDF3C-7F2D-493D-BBD8-23D9B5BC0618}"/>
    <pc:docChg chg="modSld">
      <pc:chgData name="François SASAKI--PERICOU" userId="S::frsp62078@eleve.isep.fr::cb809b44-93e9-4777-b359-e37f2b0bba1c" providerId="AD" clId="Web-{003CDF3C-7F2D-493D-BBD8-23D9B5BC0618}" dt="2021-10-12T11:59:10.116" v="12" actId="1076"/>
      <pc:docMkLst>
        <pc:docMk/>
      </pc:docMkLst>
      <pc:sldChg chg="addSp delSp modSp">
        <pc:chgData name="François SASAKI--PERICOU" userId="S::frsp62078@eleve.isep.fr::cb809b44-93e9-4777-b359-e37f2b0bba1c" providerId="AD" clId="Web-{003CDF3C-7F2D-493D-BBD8-23D9B5BC0618}" dt="2021-10-12T11:59:10.116" v="12" actId="1076"/>
        <pc:sldMkLst>
          <pc:docMk/>
          <pc:sldMk cId="0" sldId="260"/>
        </pc:sldMkLst>
        <pc:picChg chg="add del mod">
          <ac:chgData name="François SASAKI--PERICOU" userId="S::frsp62078@eleve.isep.fr::cb809b44-93e9-4777-b359-e37f2b0bba1c" providerId="AD" clId="Web-{003CDF3C-7F2D-493D-BBD8-23D9B5BC0618}" dt="2021-10-12T11:58:32.083" v="4"/>
          <ac:picMkLst>
            <pc:docMk/>
            <pc:sldMk cId="0" sldId="260"/>
            <ac:picMk id="2" creationId="{093859F7-8E39-4A04-9423-1F98FEC85B32}"/>
          </ac:picMkLst>
        </pc:picChg>
        <pc:picChg chg="add mod">
          <ac:chgData name="François SASAKI--PERICOU" userId="S::frsp62078@eleve.isep.fr::cb809b44-93e9-4777-b359-e37f2b0bba1c" providerId="AD" clId="Web-{003CDF3C-7F2D-493D-BBD8-23D9B5BC0618}" dt="2021-10-12T11:59:10.116" v="12" actId="1076"/>
          <ac:picMkLst>
            <pc:docMk/>
            <pc:sldMk cId="0" sldId="260"/>
            <ac:picMk id="3" creationId="{A7AC862A-1FE6-40D8-BB53-298C0E4E398E}"/>
          </ac:picMkLst>
        </pc:picChg>
        <pc:picChg chg="del">
          <ac:chgData name="François SASAKI--PERICOU" userId="S::frsp62078@eleve.isep.fr::cb809b44-93e9-4777-b359-e37f2b0bba1c" providerId="AD" clId="Web-{003CDF3C-7F2D-493D-BBD8-23D9B5BC0618}" dt="2021-10-12T11:57:15.066" v="0"/>
          <ac:picMkLst>
            <pc:docMk/>
            <pc:sldMk cId="0" sldId="260"/>
            <ac:picMk id="117" creationId="{00000000-0000-0000-0000-000000000000}"/>
          </ac:picMkLst>
        </pc:picChg>
      </pc:sldChg>
    </pc:docChg>
  </pc:docChgLst>
  <pc:docChgLst>
    <pc:chgData name="Simon DARSON" userId="S::sida60671@eleve.isep.fr::6dbcb256-a1c0-4ff2-a25e-395dc90e549d" providerId="AD" clId="Web-{6AD54812-AF12-4D16-9075-DFE3359BA3AB}"/>
    <pc:docChg chg="addSld delSld modSld">
      <pc:chgData name="Simon DARSON" userId="S::sida60671@eleve.isep.fr::6dbcb256-a1c0-4ff2-a25e-395dc90e549d" providerId="AD" clId="Web-{6AD54812-AF12-4D16-9075-DFE3359BA3AB}" dt="2021-12-16T09:35:19.355" v="80" actId="20577"/>
      <pc:docMkLst>
        <pc:docMk/>
      </pc:docMkLst>
      <pc:sldChg chg="modSp">
        <pc:chgData name="Simon DARSON" userId="S::sida60671@eleve.isep.fr::6dbcb256-a1c0-4ff2-a25e-395dc90e549d" providerId="AD" clId="Web-{6AD54812-AF12-4D16-9075-DFE3359BA3AB}" dt="2021-12-16T09:35:19.355" v="80" actId="20577"/>
        <pc:sldMkLst>
          <pc:docMk/>
          <pc:sldMk cId="0" sldId="256"/>
        </pc:sldMkLst>
        <pc:spChg chg="mod">
          <ac:chgData name="Simon DARSON" userId="S::sida60671@eleve.isep.fr::6dbcb256-a1c0-4ff2-a25e-395dc90e549d" providerId="AD" clId="Web-{6AD54812-AF12-4D16-9075-DFE3359BA3AB}" dt="2021-12-16T09:35:19.355" v="80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35:05.260" v="79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27:10.498" v="7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27:55.517" v="20" actId="1076"/>
        <pc:sldMkLst>
          <pc:docMk/>
          <pc:sldMk cId="0" sldId="257"/>
        </pc:sldMkLst>
        <pc:spChg chg="mod">
          <ac:chgData name="Simon DARSON" userId="S::sida60671@eleve.isep.fr::6dbcb256-a1c0-4ff2-a25e-395dc90e549d" providerId="AD" clId="Web-{6AD54812-AF12-4D16-9075-DFE3359BA3AB}" dt="2021-12-16T09:27:55.517" v="20" actId="1076"/>
          <ac:spMkLst>
            <pc:docMk/>
            <pc:sldMk cId="0" sldId="257"/>
            <ac:spMk id="5" creationId="{222B2D27-3323-41D8-A29E-8E3C85696129}"/>
          </ac:spMkLst>
        </pc:spChg>
        <pc:spChg chg="mod">
          <ac:chgData name="Simon DARSON" userId="S::sida60671@eleve.isep.fr::6dbcb256-a1c0-4ff2-a25e-395dc90e549d" providerId="AD" clId="Web-{6AD54812-AF12-4D16-9075-DFE3359BA3AB}" dt="2021-12-16T09:27:24.312" v="9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27:41.235" v="16" actId="14100"/>
          <ac:spMkLst>
            <pc:docMk/>
            <pc:sldMk cId="0" sldId="257"/>
            <ac:spMk id="96" creationId="{00000000-0000-0000-0000-000000000000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28:37.035" v="30" actId="20577"/>
        <pc:sldMkLst>
          <pc:docMk/>
          <pc:sldMk cId="0" sldId="258"/>
        </pc:sldMkLst>
        <pc:spChg chg="mod">
          <ac:chgData name="Simon DARSON" userId="S::sida60671@eleve.isep.fr::6dbcb256-a1c0-4ff2-a25e-395dc90e549d" providerId="AD" clId="Web-{6AD54812-AF12-4D16-9075-DFE3359BA3AB}" dt="2021-12-16T09:28:32.613" v="29" actId="20577"/>
          <ac:spMkLst>
            <pc:docMk/>
            <pc:sldMk cId="0" sldId="258"/>
            <ac:spMk id="3" creationId="{FF1673C3-F7A7-43B2-B1EF-EB30CBB503F2}"/>
          </ac:spMkLst>
        </pc:spChg>
        <pc:spChg chg="mod">
          <ac:chgData name="Simon DARSON" userId="S::sida60671@eleve.isep.fr::6dbcb256-a1c0-4ff2-a25e-395dc90e549d" providerId="AD" clId="Web-{6AD54812-AF12-4D16-9075-DFE3359BA3AB}" dt="2021-12-16T09:28:37.035" v="30" actId="20577"/>
          <ac:spMkLst>
            <pc:docMk/>
            <pc:sldMk cId="0" sldId="258"/>
            <ac:spMk id="5" creationId="{3EA3AD77-1F9E-41D0-8E49-5F5549ECFDE4}"/>
          </ac:spMkLst>
        </pc:spChg>
        <pc:spChg chg="mod">
          <ac:chgData name="Simon DARSON" userId="S::sida60671@eleve.isep.fr::6dbcb256-a1c0-4ff2-a25e-395dc90e549d" providerId="AD" clId="Web-{6AD54812-AF12-4D16-9075-DFE3359BA3AB}" dt="2021-12-16T09:28:19.752" v="26" actId="20577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28:26.612" v="28" actId="20577"/>
          <ac:spMkLst>
            <pc:docMk/>
            <pc:sldMk cId="0" sldId="258"/>
            <ac:spMk id="102" creationId="{00000000-0000-0000-0000-000000000000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1:29.826" v="64" actId="20577"/>
        <pc:sldMkLst>
          <pc:docMk/>
          <pc:sldMk cId="1609952342" sldId="272"/>
        </pc:sldMkLst>
        <pc:spChg chg="mod">
          <ac:chgData name="Simon DARSON" userId="S::sida60671@eleve.isep.fr::6dbcb256-a1c0-4ff2-a25e-395dc90e549d" providerId="AD" clId="Web-{6AD54812-AF12-4D16-9075-DFE3359BA3AB}" dt="2021-12-16T09:31:29.826" v="64" actId="20577"/>
          <ac:spMkLst>
            <pc:docMk/>
            <pc:sldMk cId="1609952342" sldId="272"/>
            <ac:spMk id="6" creationId="{D729A181-0806-42C9-8B21-FB07C1A3ACAE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0:49.292" v="57" actId="14100"/>
        <pc:sldMkLst>
          <pc:docMk/>
          <pc:sldMk cId="4111797841" sldId="274"/>
        </pc:sldMkLst>
        <pc:spChg chg="mod">
          <ac:chgData name="Simon DARSON" userId="S::sida60671@eleve.isep.fr::6dbcb256-a1c0-4ff2-a25e-395dc90e549d" providerId="AD" clId="Web-{6AD54812-AF12-4D16-9075-DFE3359BA3AB}" dt="2021-12-16T09:30:49.292" v="57" actId="14100"/>
          <ac:spMkLst>
            <pc:docMk/>
            <pc:sldMk cId="4111797841" sldId="274"/>
            <ac:spMk id="3" creationId="{1B318F2A-3887-40A1-A8AB-CDCD3279BDA7}"/>
          </ac:spMkLst>
        </pc:spChg>
        <pc:spChg chg="mod">
          <ac:chgData name="Simon DARSON" userId="S::sida60671@eleve.isep.fr::6dbcb256-a1c0-4ff2-a25e-395dc90e549d" providerId="AD" clId="Web-{6AD54812-AF12-4D16-9075-DFE3359BA3AB}" dt="2021-12-16T09:30:38.401" v="54" actId="20577"/>
          <ac:spMkLst>
            <pc:docMk/>
            <pc:sldMk cId="4111797841" sldId="274"/>
            <ac:spMk id="6" creationId="{D729A181-0806-42C9-8B21-FB07C1A3ACAE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1:53.530" v="68" actId="20577"/>
        <pc:sldMkLst>
          <pc:docMk/>
          <pc:sldMk cId="1729084833" sldId="276"/>
        </pc:sldMkLst>
        <pc:spChg chg="mod">
          <ac:chgData name="Simon DARSON" userId="S::sida60671@eleve.isep.fr::6dbcb256-a1c0-4ff2-a25e-395dc90e549d" providerId="AD" clId="Web-{6AD54812-AF12-4D16-9075-DFE3359BA3AB}" dt="2021-12-16T09:31:53.530" v="68" actId="20577"/>
          <ac:spMkLst>
            <pc:docMk/>
            <pc:sldMk cId="1729084833" sldId="276"/>
            <ac:spMk id="2" creationId="{951B4E75-7896-4323-A317-DEE0F8FE059B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2:05.640" v="70" actId="20577"/>
        <pc:sldMkLst>
          <pc:docMk/>
          <pc:sldMk cId="1837441163" sldId="277"/>
        </pc:sldMkLst>
        <pc:spChg chg="mod">
          <ac:chgData name="Simon DARSON" userId="S::sida60671@eleve.isep.fr::6dbcb256-a1c0-4ff2-a25e-395dc90e549d" providerId="AD" clId="Web-{6AD54812-AF12-4D16-9075-DFE3359BA3AB}" dt="2021-12-16T09:32:05.640" v="70" actId="20577"/>
          <ac:spMkLst>
            <pc:docMk/>
            <pc:sldMk cId="1837441163" sldId="277"/>
            <ac:spMk id="2" creationId="{951B4E75-7896-4323-A317-DEE0F8FE059B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2:14.672" v="72" actId="20577"/>
        <pc:sldMkLst>
          <pc:docMk/>
          <pc:sldMk cId="1514260251" sldId="280"/>
        </pc:sldMkLst>
        <pc:spChg chg="mod">
          <ac:chgData name="Simon DARSON" userId="S::sida60671@eleve.isep.fr::6dbcb256-a1c0-4ff2-a25e-395dc90e549d" providerId="AD" clId="Web-{6AD54812-AF12-4D16-9075-DFE3359BA3AB}" dt="2021-12-16T09:32:14.672" v="72" actId="20577"/>
          <ac:spMkLst>
            <pc:docMk/>
            <pc:sldMk cId="1514260251" sldId="280"/>
            <ac:spMk id="2" creationId="{DB1D2B54-F4B9-4C95-8DE2-7B6E3AB8E528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4:47.337" v="77" actId="14100"/>
        <pc:sldMkLst>
          <pc:docMk/>
          <pc:sldMk cId="91728556" sldId="281"/>
        </pc:sldMkLst>
        <pc:spChg chg="mod">
          <ac:chgData name="Simon DARSON" userId="S::sida60671@eleve.isep.fr::6dbcb256-a1c0-4ff2-a25e-395dc90e549d" providerId="AD" clId="Web-{6AD54812-AF12-4D16-9075-DFE3359BA3AB}" dt="2021-12-16T09:34:47.337" v="77" actId="14100"/>
          <ac:spMkLst>
            <pc:docMk/>
            <pc:sldMk cId="91728556" sldId="281"/>
            <ac:spMk id="2" creationId="{B1D32301-A77F-4413-AFD8-8E66E772F1C9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29:16.943" v="38" actId="14100"/>
        <pc:sldMkLst>
          <pc:docMk/>
          <pc:sldMk cId="3808379861" sldId="282"/>
        </pc:sldMkLst>
        <pc:spChg chg="mod">
          <ac:chgData name="Simon DARSON" userId="S::sida60671@eleve.isep.fr::6dbcb256-a1c0-4ff2-a25e-395dc90e549d" providerId="AD" clId="Web-{6AD54812-AF12-4D16-9075-DFE3359BA3AB}" dt="2021-12-16T09:29:09.443" v="36" actId="14100"/>
          <ac:spMkLst>
            <pc:docMk/>
            <pc:sldMk cId="3808379861" sldId="282"/>
            <ac:spMk id="3" creationId="{FF1673C3-F7A7-43B2-B1EF-EB30CBB503F2}"/>
          </ac:spMkLst>
        </pc:spChg>
        <pc:spChg chg="mod">
          <ac:chgData name="Simon DARSON" userId="S::sida60671@eleve.isep.fr::6dbcb256-a1c0-4ff2-a25e-395dc90e549d" providerId="AD" clId="Web-{6AD54812-AF12-4D16-9075-DFE3359BA3AB}" dt="2021-12-16T09:29:16.943" v="38" actId="14100"/>
          <ac:spMkLst>
            <pc:docMk/>
            <pc:sldMk cId="3808379861" sldId="282"/>
            <ac:spMk id="5" creationId="{3EA3AD77-1F9E-41D0-8E49-5F5549ECFDE4}"/>
          </ac:spMkLst>
        </pc:spChg>
        <pc:spChg chg="mod">
          <ac:chgData name="Simon DARSON" userId="S::sida60671@eleve.isep.fr::6dbcb256-a1c0-4ff2-a25e-395dc90e549d" providerId="AD" clId="Web-{6AD54812-AF12-4D16-9075-DFE3359BA3AB}" dt="2021-12-16T09:28:57.614" v="32" actId="20577"/>
          <ac:spMkLst>
            <pc:docMk/>
            <pc:sldMk cId="3808379861" sldId="282"/>
            <ac:spMk id="101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29:01.474" v="34" actId="20577"/>
          <ac:spMkLst>
            <pc:docMk/>
            <pc:sldMk cId="3808379861" sldId="282"/>
            <ac:spMk id="102" creationId="{00000000-0000-0000-0000-000000000000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29:44.304" v="44" actId="20577"/>
        <pc:sldMkLst>
          <pc:docMk/>
          <pc:sldMk cId="1088655994" sldId="283"/>
        </pc:sldMkLst>
        <pc:spChg chg="mod">
          <ac:chgData name="Simon DARSON" userId="S::sida60671@eleve.isep.fr::6dbcb256-a1c0-4ff2-a25e-395dc90e549d" providerId="AD" clId="Web-{6AD54812-AF12-4D16-9075-DFE3359BA3AB}" dt="2021-12-16T09:29:39.882" v="43" actId="20577"/>
          <ac:spMkLst>
            <pc:docMk/>
            <pc:sldMk cId="1088655994" sldId="283"/>
            <ac:spMk id="3" creationId="{FF1673C3-F7A7-43B2-B1EF-EB30CBB503F2}"/>
          </ac:spMkLst>
        </pc:spChg>
        <pc:spChg chg="mod">
          <ac:chgData name="Simon DARSON" userId="S::sida60671@eleve.isep.fr::6dbcb256-a1c0-4ff2-a25e-395dc90e549d" providerId="AD" clId="Web-{6AD54812-AF12-4D16-9075-DFE3359BA3AB}" dt="2021-12-16T09:29:44.304" v="44" actId="20577"/>
          <ac:spMkLst>
            <pc:docMk/>
            <pc:sldMk cId="1088655994" sldId="283"/>
            <ac:spMk id="5" creationId="{3EA3AD77-1F9E-41D0-8E49-5F5549ECFDE4}"/>
          </ac:spMkLst>
        </pc:spChg>
        <pc:spChg chg="mod">
          <ac:chgData name="Simon DARSON" userId="S::sida60671@eleve.isep.fr::6dbcb256-a1c0-4ff2-a25e-395dc90e549d" providerId="AD" clId="Web-{6AD54812-AF12-4D16-9075-DFE3359BA3AB}" dt="2021-12-16T09:29:28.881" v="40" actId="20577"/>
          <ac:spMkLst>
            <pc:docMk/>
            <pc:sldMk cId="1088655994" sldId="283"/>
            <ac:spMk id="101" creationId="{00000000-0000-0000-0000-000000000000}"/>
          </ac:spMkLst>
        </pc:spChg>
        <pc:spChg chg="mod">
          <ac:chgData name="Simon DARSON" userId="S::sida60671@eleve.isep.fr::6dbcb256-a1c0-4ff2-a25e-395dc90e549d" providerId="AD" clId="Web-{6AD54812-AF12-4D16-9075-DFE3359BA3AB}" dt="2021-12-16T09:29:34.069" v="42" actId="20577"/>
          <ac:spMkLst>
            <pc:docMk/>
            <pc:sldMk cId="1088655994" sldId="283"/>
            <ac:spMk id="102" creationId="{00000000-0000-0000-0000-000000000000}"/>
          </ac:spMkLst>
        </pc:spChg>
      </pc:sldChg>
      <pc:sldChg chg="add del">
        <pc:chgData name="Simon DARSON" userId="S::sida60671@eleve.isep.fr::6dbcb256-a1c0-4ff2-a25e-395dc90e549d" providerId="AD" clId="Web-{6AD54812-AF12-4D16-9075-DFE3359BA3AB}" dt="2021-12-16T09:30:25.275" v="52"/>
        <pc:sldMkLst>
          <pc:docMk/>
          <pc:sldMk cId="1534959987" sldId="284"/>
        </pc:sldMkLst>
      </pc:sldChg>
      <pc:sldChg chg="modSp">
        <pc:chgData name="Simon DARSON" userId="S::sida60671@eleve.isep.fr::6dbcb256-a1c0-4ff2-a25e-395dc90e549d" providerId="AD" clId="Web-{6AD54812-AF12-4D16-9075-DFE3359BA3AB}" dt="2021-12-16T09:31:39.186" v="66" actId="20577"/>
        <pc:sldMkLst>
          <pc:docMk/>
          <pc:sldMk cId="2377867273" sldId="285"/>
        </pc:sldMkLst>
        <pc:spChg chg="mod">
          <ac:chgData name="Simon DARSON" userId="S::sida60671@eleve.isep.fr::6dbcb256-a1c0-4ff2-a25e-395dc90e549d" providerId="AD" clId="Web-{6AD54812-AF12-4D16-9075-DFE3359BA3AB}" dt="2021-12-16T09:31:39.186" v="66" actId="20577"/>
          <ac:spMkLst>
            <pc:docMk/>
            <pc:sldMk cId="2377867273" sldId="285"/>
            <ac:spMk id="6" creationId="{D729A181-0806-42C9-8B21-FB07C1A3ACAE}"/>
          </ac:spMkLst>
        </pc:spChg>
      </pc:sldChg>
      <pc:sldChg chg="modSp">
        <pc:chgData name="Simon DARSON" userId="S::sida60671@eleve.isep.fr::6dbcb256-a1c0-4ff2-a25e-395dc90e549d" providerId="AD" clId="Web-{6AD54812-AF12-4D16-9075-DFE3359BA3AB}" dt="2021-12-16T09:31:16.059" v="62" actId="14100"/>
        <pc:sldMkLst>
          <pc:docMk/>
          <pc:sldMk cId="1213157374" sldId="286"/>
        </pc:sldMkLst>
        <pc:spChg chg="mod">
          <ac:chgData name="Simon DARSON" userId="S::sida60671@eleve.isep.fr::6dbcb256-a1c0-4ff2-a25e-395dc90e549d" providerId="AD" clId="Web-{6AD54812-AF12-4D16-9075-DFE3359BA3AB}" dt="2021-12-16T09:31:16.059" v="62" actId="14100"/>
          <ac:spMkLst>
            <pc:docMk/>
            <pc:sldMk cId="1213157374" sldId="286"/>
            <ac:spMk id="3" creationId="{1B318F2A-3887-40A1-A8AB-CDCD3279BDA7}"/>
          </ac:spMkLst>
        </pc:spChg>
        <pc:spChg chg="mod">
          <ac:chgData name="Simon DARSON" userId="S::sida60671@eleve.isep.fr::6dbcb256-a1c0-4ff2-a25e-395dc90e549d" providerId="AD" clId="Web-{6AD54812-AF12-4D16-9075-DFE3359BA3AB}" dt="2021-12-16T09:31:01.512" v="59" actId="20577"/>
          <ac:spMkLst>
            <pc:docMk/>
            <pc:sldMk cId="1213157374" sldId="286"/>
            <ac:spMk id="6" creationId="{D729A181-0806-42C9-8B21-FB07C1A3ACAE}"/>
          </ac:spMkLst>
        </pc:spChg>
      </pc:sldChg>
      <pc:sldChg chg="addSp delSp modSp add replId">
        <pc:chgData name="Simon DARSON" userId="S::sida60671@eleve.isep.fr::6dbcb256-a1c0-4ff2-a25e-395dc90e549d" providerId="AD" clId="Web-{6AD54812-AF12-4D16-9075-DFE3359BA3AB}" dt="2021-12-16T09:30:23.291" v="51" actId="1076"/>
        <pc:sldMkLst>
          <pc:docMk/>
          <pc:sldMk cId="3107508921" sldId="287"/>
        </pc:sldMkLst>
        <pc:picChg chg="del">
          <ac:chgData name="Simon DARSON" userId="S::sida60671@eleve.isep.fr::6dbcb256-a1c0-4ff2-a25e-395dc90e549d" providerId="AD" clId="Web-{6AD54812-AF12-4D16-9075-DFE3359BA3AB}" dt="2021-12-16T09:30:17.322" v="50"/>
          <ac:picMkLst>
            <pc:docMk/>
            <pc:sldMk cId="3107508921" sldId="287"/>
            <ac:picMk id="4" creationId="{406D7D53-02A6-4B91-944C-7143F2F7EB03}"/>
          </ac:picMkLst>
        </pc:picChg>
        <pc:picChg chg="add mod">
          <ac:chgData name="Simon DARSON" userId="S::sida60671@eleve.isep.fr::6dbcb256-a1c0-4ff2-a25e-395dc90e549d" providerId="AD" clId="Web-{6AD54812-AF12-4D16-9075-DFE3359BA3AB}" dt="2021-12-16T09:30:23.291" v="51" actId="1076"/>
          <ac:picMkLst>
            <pc:docMk/>
            <pc:sldMk cId="3107508921" sldId="287"/>
            <ac:picMk id="7" creationId="{1FEE045D-B562-4D68-AF73-17B513F34111}"/>
          </ac:picMkLst>
        </pc:picChg>
      </pc:sldChg>
    </pc:docChg>
  </pc:docChgLst>
  <pc:docChgLst>
    <pc:chgData name="Benoit THOMAS" userId="S::beth60662@eleve.isep.fr::6a4ed559-6180-49e2-b5d1-d0bcae6b7d2a" providerId="AD" clId="Web-{9E32027B-B68A-42FD-BCBB-32C823CA386F}"/>
    <pc:docChg chg="modSld">
      <pc:chgData name="Benoit THOMAS" userId="S::beth60662@eleve.isep.fr::6a4ed559-6180-49e2-b5d1-d0bcae6b7d2a" providerId="AD" clId="Web-{9E32027B-B68A-42FD-BCBB-32C823CA386F}" dt="2021-12-16T13:29:06.074" v="26" actId="20577"/>
      <pc:docMkLst>
        <pc:docMk/>
      </pc:docMkLst>
      <pc:sldChg chg="modSp">
        <pc:chgData name="Benoit THOMAS" userId="S::beth60662@eleve.isep.fr::6a4ed559-6180-49e2-b5d1-d0bcae6b7d2a" providerId="AD" clId="Web-{9E32027B-B68A-42FD-BCBB-32C823CA386F}" dt="2021-12-16T13:29:06.074" v="26" actId="20577"/>
        <pc:sldMkLst>
          <pc:docMk/>
          <pc:sldMk cId="1837441163" sldId="277"/>
        </pc:sldMkLst>
        <pc:spChg chg="mod">
          <ac:chgData name="Benoit THOMAS" userId="S::beth60662@eleve.isep.fr::6a4ed559-6180-49e2-b5d1-d0bcae6b7d2a" providerId="AD" clId="Web-{9E32027B-B68A-42FD-BCBB-32C823CA386F}" dt="2021-12-16T13:29:06.074" v="26" actId="20577"/>
          <ac:spMkLst>
            <pc:docMk/>
            <pc:sldMk cId="1837441163" sldId="277"/>
            <ac:spMk id="4" creationId="{28B53C98-7BE3-4887-A83C-6752724C8FB7}"/>
          </ac:spMkLst>
        </pc:spChg>
      </pc:sldChg>
    </pc:docChg>
  </pc:docChgLst>
  <pc:docChgLst>
    <pc:chgData name="François SASAKI--PERICOU" userId="S::frsp62078@eleve.isep.fr::cb809b44-93e9-4777-b359-e37f2b0bba1c" providerId="AD" clId="Web-{53749F4E-A108-4277-A87E-0070DA4F549E}"/>
    <pc:docChg chg="modSld">
      <pc:chgData name="François SASAKI--PERICOU" userId="S::frsp62078@eleve.isep.fr::cb809b44-93e9-4777-b359-e37f2b0bba1c" providerId="AD" clId="Web-{53749F4E-A108-4277-A87E-0070DA4F549E}" dt="2021-12-16T20:43:10.343" v="15" actId="20577"/>
      <pc:docMkLst>
        <pc:docMk/>
      </pc:docMkLst>
      <pc:sldChg chg="modSp">
        <pc:chgData name="François SASAKI--PERICOU" userId="S::frsp62078@eleve.isep.fr::cb809b44-93e9-4777-b359-e37f2b0bba1c" providerId="AD" clId="Web-{53749F4E-A108-4277-A87E-0070DA4F549E}" dt="2021-12-16T20:43:10.343" v="15" actId="20577"/>
        <pc:sldMkLst>
          <pc:docMk/>
          <pc:sldMk cId="2043067216" sldId="289"/>
        </pc:sldMkLst>
        <pc:spChg chg="mod">
          <ac:chgData name="François SASAKI--PERICOU" userId="S::frsp62078@eleve.isep.fr::cb809b44-93e9-4777-b359-e37f2b0bba1c" providerId="AD" clId="Web-{53749F4E-A108-4277-A87E-0070DA4F549E}" dt="2021-12-16T20:43:10.343" v="15" actId="20577"/>
          <ac:spMkLst>
            <pc:docMk/>
            <pc:sldMk cId="2043067216" sldId="289"/>
            <ac:spMk id="96" creationId="{00000000-0000-0000-0000-000000000000}"/>
          </ac:spMkLst>
        </pc:spChg>
      </pc:sldChg>
    </pc:docChg>
  </pc:docChgLst>
  <pc:docChgLst>
    <pc:chgData name="Benoit THOMAS" userId="S::beth60662@eleve.isep.fr::6a4ed559-6180-49e2-b5d1-d0bcae6b7d2a" providerId="AD" clId="Web-{92765EBD-7344-4503-A48A-009BB12CAF81}"/>
    <pc:docChg chg="addSld modSld">
      <pc:chgData name="Benoit THOMAS" userId="S::beth60662@eleve.isep.fr::6a4ed559-6180-49e2-b5d1-d0bcae6b7d2a" providerId="AD" clId="Web-{92765EBD-7344-4503-A48A-009BB12CAF81}" dt="2021-12-16T13:46:23.516" v="314" actId="14100"/>
      <pc:docMkLst>
        <pc:docMk/>
      </pc:docMkLst>
      <pc:sldChg chg="modSp">
        <pc:chgData name="Benoit THOMAS" userId="S::beth60662@eleve.isep.fr::6a4ed559-6180-49e2-b5d1-d0bcae6b7d2a" providerId="AD" clId="Web-{92765EBD-7344-4503-A48A-009BB12CAF81}" dt="2021-12-16T13:33:26.040" v="57" actId="20577"/>
        <pc:sldMkLst>
          <pc:docMk/>
          <pc:sldMk cId="0" sldId="257"/>
        </pc:sldMkLst>
        <pc:spChg chg="mod">
          <ac:chgData name="Benoit THOMAS" userId="S::beth60662@eleve.isep.fr::6a4ed559-6180-49e2-b5d1-d0bcae6b7d2a" providerId="AD" clId="Web-{92765EBD-7344-4503-A48A-009BB12CAF81}" dt="2021-12-16T13:33:26.040" v="57" actId="20577"/>
          <ac:spMkLst>
            <pc:docMk/>
            <pc:sldMk cId="0" sldId="257"/>
            <ac:spMk id="5" creationId="{222B2D27-3323-41D8-A29E-8E3C85696129}"/>
          </ac:spMkLst>
        </pc:spChg>
      </pc:sldChg>
      <pc:sldChg chg="modSp">
        <pc:chgData name="Benoit THOMAS" userId="S::beth60662@eleve.isep.fr::6a4ed559-6180-49e2-b5d1-d0bcae6b7d2a" providerId="AD" clId="Web-{92765EBD-7344-4503-A48A-009BB12CAF81}" dt="2021-12-16T13:31:45.928" v="49" actId="20577"/>
        <pc:sldMkLst>
          <pc:docMk/>
          <pc:sldMk cId="1729084833" sldId="276"/>
        </pc:sldMkLst>
        <pc:spChg chg="mod">
          <ac:chgData name="Benoit THOMAS" userId="S::beth60662@eleve.isep.fr::6a4ed559-6180-49e2-b5d1-d0bcae6b7d2a" providerId="AD" clId="Web-{92765EBD-7344-4503-A48A-009BB12CAF81}" dt="2021-12-16T13:31:45.928" v="49" actId="20577"/>
          <ac:spMkLst>
            <pc:docMk/>
            <pc:sldMk cId="1729084833" sldId="276"/>
            <ac:spMk id="3" creationId="{DB770961-ACFC-4373-AF3A-6FDE4171988D}"/>
          </ac:spMkLst>
        </pc:spChg>
      </pc:sldChg>
      <pc:sldChg chg="modSp">
        <pc:chgData name="Benoit THOMAS" userId="S::beth60662@eleve.isep.fr::6a4ed559-6180-49e2-b5d1-d0bcae6b7d2a" providerId="AD" clId="Web-{92765EBD-7344-4503-A48A-009BB12CAF81}" dt="2021-12-16T13:32:05.381" v="53" actId="1076"/>
        <pc:sldMkLst>
          <pc:docMk/>
          <pc:sldMk cId="1837441163" sldId="277"/>
        </pc:sldMkLst>
        <pc:spChg chg="mod">
          <ac:chgData name="Benoit THOMAS" userId="S::beth60662@eleve.isep.fr::6a4ed559-6180-49e2-b5d1-d0bcae6b7d2a" providerId="AD" clId="Web-{92765EBD-7344-4503-A48A-009BB12CAF81}" dt="2021-12-16T13:31:49.037" v="51" actId="20577"/>
          <ac:spMkLst>
            <pc:docMk/>
            <pc:sldMk cId="1837441163" sldId="277"/>
            <ac:spMk id="3" creationId="{DB770961-ACFC-4373-AF3A-6FDE4171988D}"/>
          </ac:spMkLst>
        </pc:spChg>
        <pc:spChg chg="mod">
          <ac:chgData name="Benoit THOMAS" userId="S::beth60662@eleve.isep.fr::6a4ed559-6180-49e2-b5d1-d0bcae6b7d2a" providerId="AD" clId="Web-{92765EBD-7344-4503-A48A-009BB12CAF81}" dt="2021-12-16T13:32:05.381" v="53" actId="1076"/>
          <ac:spMkLst>
            <pc:docMk/>
            <pc:sldMk cId="1837441163" sldId="277"/>
            <ac:spMk id="4" creationId="{28B53C98-7BE3-4887-A83C-6752724C8FB7}"/>
          </ac:spMkLst>
        </pc:spChg>
      </pc:sldChg>
      <pc:sldChg chg="addSp delSp modSp add replId">
        <pc:chgData name="Benoit THOMAS" userId="S::beth60662@eleve.isep.fr::6a4ed559-6180-49e2-b5d1-d0bcae6b7d2a" providerId="AD" clId="Web-{92765EBD-7344-4503-A48A-009BB12CAF81}" dt="2021-12-16T13:46:23.516" v="314" actId="14100"/>
        <pc:sldMkLst>
          <pc:docMk/>
          <pc:sldMk cId="737984136" sldId="290"/>
        </pc:sldMkLst>
        <pc:spChg chg="add mod">
          <ac:chgData name="Benoit THOMAS" userId="S::beth60662@eleve.isep.fr::6a4ed559-6180-49e2-b5d1-d0bcae6b7d2a" providerId="AD" clId="Web-{92765EBD-7344-4503-A48A-009BB12CAF81}" dt="2021-12-16T13:46:23.516" v="314" actId="14100"/>
          <ac:spMkLst>
            <pc:docMk/>
            <pc:sldMk cId="737984136" sldId="290"/>
            <ac:spMk id="3" creationId="{D83EE32C-8496-4B01-8870-D51F0C24804A}"/>
          </ac:spMkLst>
        </pc:spChg>
        <pc:picChg chg="del">
          <ac:chgData name="Benoit THOMAS" userId="S::beth60662@eleve.isep.fr::6a4ed559-6180-49e2-b5d1-d0bcae6b7d2a" providerId="AD" clId="Web-{92765EBD-7344-4503-A48A-009BB12CAF81}" dt="2021-12-16T13:33:32.165" v="59"/>
          <ac:picMkLst>
            <pc:docMk/>
            <pc:sldMk cId="737984136" sldId="290"/>
            <ac:picMk id="4" creationId="{1918CC40-E7E5-4389-ABF5-10F3C207E186}"/>
          </ac:picMkLst>
        </pc:picChg>
      </pc:sldChg>
    </pc:docChg>
  </pc:docChgLst>
  <pc:docChgLst>
    <pc:chgData name="Benoit THOMAS" userId="S::beth60662@eleve.isep.fr::6a4ed559-6180-49e2-b5d1-d0bcae6b7d2a" providerId="AD" clId="Web-{52F9D3DA-908B-4EF5-A671-3C22116278CE}"/>
    <pc:docChg chg="modSld">
      <pc:chgData name="Benoit THOMAS" userId="S::beth60662@eleve.isep.fr::6a4ed559-6180-49e2-b5d1-d0bcae6b7d2a" providerId="AD" clId="Web-{52F9D3DA-908B-4EF5-A671-3C22116278CE}" dt="2021-12-16T13:23:32.265" v="3" actId="20577"/>
      <pc:docMkLst>
        <pc:docMk/>
      </pc:docMkLst>
      <pc:sldChg chg="modSp">
        <pc:chgData name="Benoit THOMAS" userId="S::beth60662@eleve.isep.fr::6a4ed559-6180-49e2-b5d1-d0bcae6b7d2a" providerId="AD" clId="Web-{52F9D3DA-908B-4EF5-A671-3C22116278CE}" dt="2021-12-16T13:23:32.265" v="3" actId="20577"/>
        <pc:sldMkLst>
          <pc:docMk/>
          <pc:sldMk cId="0" sldId="257"/>
        </pc:sldMkLst>
        <pc:spChg chg="mod">
          <ac:chgData name="Benoit THOMAS" userId="S::beth60662@eleve.isep.fr::6a4ed559-6180-49e2-b5d1-d0bcae6b7d2a" providerId="AD" clId="Web-{52F9D3DA-908B-4EF5-A671-3C22116278CE}" dt="2021-12-16T13:23:32.265" v="3" actId="20577"/>
          <ac:spMkLst>
            <pc:docMk/>
            <pc:sldMk cId="0" sldId="257"/>
            <ac:spMk id="5" creationId="{222B2D27-3323-41D8-A29E-8E3C85696129}"/>
          </ac:spMkLst>
        </pc:spChg>
      </pc:sldChg>
    </pc:docChg>
  </pc:docChgLst>
  <pc:docChgLst>
    <pc:chgData name="Benoit THOMAS" userId="6a4ed559-6180-49e2-b5d1-d0bcae6b7d2a" providerId="ADAL" clId="{00A53B01-8E20-4E97-A568-87A624208F40}"/>
    <pc:docChg chg="undo custSel addSld modSld sldOrd">
      <pc:chgData name="Benoit THOMAS" userId="6a4ed559-6180-49e2-b5d1-d0bcae6b7d2a" providerId="ADAL" clId="{00A53B01-8E20-4E97-A568-87A624208F40}" dt="2021-12-16T18:48:39.624" v="331" actId="20577"/>
      <pc:docMkLst>
        <pc:docMk/>
      </pc:docMkLst>
      <pc:sldChg chg="modSp mod">
        <pc:chgData name="Benoit THOMAS" userId="6a4ed559-6180-49e2-b5d1-d0bcae6b7d2a" providerId="ADAL" clId="{00A53B01-8E20-4E97-A568-87A624208F40}" dt="2021-12-16T18:47:52.946" v="302" actId="20577"/>
        <pc:sldMkLst>
          <pc:docMk/>
          <pc:sldMk cId="0" sldId="257"/>
        </pc:sldMkLst>
        <pc:spChg chg="mod">
          <ac:chgData name="Benoit THOMAS" userId="6a4ed559-6180-49e2-b5d1-d0bcae6b7d2a" providerId="ADAL" clId="{00A53B01-8E20-4E97-A568-87A624208F40}" dt="2021-12-16T18:47:52.946" v="302" actId="20577"/>
          <ac:spMkLst>
            <pc:docMk/>
            <pc:sldMk cId="0" sldId="257"/>
            <ac:spMk id="5" creationId="{222B2D27-3323-41D8-A29E-8E3C85696129}"/>
          </ac:spMkLst>
        </pc:spChg>
      </pc:sldChg>
      <pc:sldChg chg="modSp mod">
        <pc:chgData name="Benoit THOMAS" userId="6a4ed559-6180-49e2-b5d1-d0bcae6b7d2a" providerId="ADAL" clId="{00A53B01-8E20-4E97-A568-87A624208F40}" dt="2021-12-16T18:48:36.936" v="329" actId="20577"/>
        <pc:sldMkLst>
          <pc:docMk/>
          <pc:sldMk cId="4111797841" sldId="274"/>
        </pc:sldMkLst>
        <pc:spChg chg="mod">
          <ac:chgData name="Benoit THOMAS" userId="6a4ed559-6180-49e2-b5d1-d0bcae6b7d2a" providerId="ADAL" clId="{00A53B01-8E20-4E97-A568-87A624208F40}" dt="2021-12-16T18:48:36.936" v="329" actId="20577"/>
          <ac:spMkLst>
            <pc:docMk/>
            <pc:sldMk cId="4111797841" sldId="274"/>
            <ac:spMk id="3" creationId="{1B318F2A-3887-40A1-A8AB-CDCD3279BDA7}"/>
          </ac:spMkLst>
        </pc:spChg>
      </pc:sldChg>
      <pc:sldChg chg="modSp mod">
        <pc:chgData name="Benoit THOMAS" userId="6a4ed559-6180-49e2-b5d1-d0bcae6b7d2a" providerId="ADAL" clId="{00A53B01-8E20-4E97-A568-87A624208F40}" dt="2021-12-16T18:48:27.177" v="327" actId="20577"/>
        <pc:sldMkLst>
          <pc:docMk/>
          <pc:sldMk cId="1837441163" sldId="277"/>
        </pc:sldMkLst>
        <pc:spChg chg="mod">
          <ac:chgData name="Benoit THOMAS" userId="6a4ed559-6180-49e2-b5d1-d0bcae6b7d2a" providerId="ADAL" clId="{00A53B01-8E20-4E97-A568-87A624208F40}" dt="2021-12-16T18:48:27.177" v="327" actId="20577"/>
          <ac:spMkLst>
            <pc:docMk/>
            <pc:sldMk cId="1837441163" sldId="277"/>
            <ac:spMk id="3" creationId="{DB770961-ACFC-4373-AF3A-6FDE4171988D}"/>
          </ac:spMkLst>
        </pc:spChg>
      </pc:sldChg>
      <pc:sldChg chg="modSp mod">
        <pc:chgData name="Benoit THOMAS" userId="6a4ed559-6180-49e2-b5d1-d0bcae6b7d2a" providerId="ADAL" clId="{00A53B01-8E20-4E97-A568-87A624208F40}" dt="2021-12-16T18:48:39.624" v="331" actId="20577"/>
        <pc:sldMkLst>
          <pc:docMk/>
          <pc:sldMk cId="1213157374" sldId="286"/>
        </pc:sldMkLst>
        <pc:spChg chg="mod">
          <ac:chgData name="Benoit THOMAS" userId="6a4ed559-6180-49e2-b5d1-d0bcae6b7d2a" providerId="ADAL" clId="{00A53B01-8E20-4E97-A568-87A624208F40}" dt="2021-12-16T18:48:39.624" v="331" actId="20577"/>
          <ac:spMkLst>
            <pc:docMk/>
            <pc:sldMk cId="1213157374" sldId="286"/>
            <ac:spMk id="3" creationId="{1B318F2A-3887-40A1-A8AB-CDCD3279BDA7}"/>
          </ac:spMkLst>
        </pc:spChg>
      </pc:sldChg>
      <pc:sldChg chg="modSp mod">
        <pc:chgData name="Benoit THOMAS" userId="6a4ed559-6180-49e2-b5d1-d0bcae6b7d2a" providerId="ADAL" clId="{00A53B01-8E20-4E97-A568-87A624208F40}" dt="2021-12-16T18:46:42.422" v="268" actId="1076"/>
        <pc:sldMkLst>
          <pc:docMk/>
          <pc:sldMk cId="737984136" sldId="290"/>
        </pc:sldMkLst>
        <pc:spChg chg="mod">
          <ac:chgData name="Benoit THOMAS" userId="6a4ed559-6180-49e2-b5d1-d0bcae6b7d2a" providerId="ADAL" clId="{00A53B01-8E20-4E97-A568-87A624208F40}" dt="2021-12-16T18:46:42.422" v="268" actId="1076"/>
          <ac:spMkLst>
            <pc:docMk/>
            <pc:sldMk cId="737984136" sldId="290"/>
            <ac:spMk id="3" creationId="{D83EE32C-8496-4B01-8870-D51F0C24804A}"/>
          </ac:spMkLst>
        </pc:spChg>
      </pc:sldChg>
      <pc:sldChg chg="modSp add mod ord">
        <pc:chgData name="Benoit THOMAS" userId="6a4ed559-6180-49e2-b5d1-d0bcae6b7d2a" providerId="ADAL" clId="{00A53B01-8E20-4E97-A568-87A624208F40}" dt="2021-12-16T18:47:11.907" v="296" actId="20577"/>
        <pc:sldMkLst>
          <pc:docMk/>
          <pc:sldMk cId="160053055" sldId="291"/>
        </pc:sldMkLst>
        <pc:spChg chg="mod">
          <ac:chgData name="Benoit THOMAS" userId="6a4ed559-6180-49e2-b5d1-d0bcae6b7d2a" providerId="ADAL" clId="{00A53B01-8E20-4E97-A568-87A624208F40}" dt="2021-12-16T18:47:11.907" v="296" actId="20577"/>
          <ac:spMkLst>
            <pc:docMk/>
            <pc:sldMk cId="160053055" sldId="291"/>
            <ac:spMk id="3" creationId="{D83EE32C-8496-4B01-8870-D51F0C24804A}"/>
          </ac:spMkLst>
        </pc:spChg>
      </pc:sldChg>
    </pc:docChg>
  </pc:docChgLst>
  <pc:docChgLst>
    <pc:chgData name="Guillaume KERGOURLAY" userId="S::guke60654@eleve.isep.fr::973e2fce-d902-44eb-9fef-e5c0e993bb9b" providerId="AD" clId="Web-{6D87462B-DF92-4A85-9AF2-E855FCF97FB8}"/>
    <pc:docChg chg="modSld">
      <pc:chgData name="Guillaume KERGOURLAY" userId="S::guke60654@eleve.isep.fr::973e2fce-d902-44eb-9fef-e5c0e993bb9b" providerId="AD" clId="Web-{6D87462B-DF92-4A85-9AF2-E855FCF97FB8}" dt="2021-12-14T13:26:49.786" v="6" actId="20577"/>
      <pc:docMkLst>
        <pc:docMk/>
      </pc:docMkLst>
      <pc:sldChg chg="modSp">
        <pc:chgData name="Guillaume KERGOURLAY" userId="S::guke60654@eleve.isep.fr::973e2fce-d902-44eb-9fef-e5c0e993bb9b" providerId="AD" clId="Web-{6D87462B-DF92-4A85-9AF2-E855FCF97FB8}" dt="2021-12-14T13:26:49.786" v="6" actId="20577"/>
        <pc:sldMkLst>
          <pc:docMk/>
          <pc:sldMk cId="1213157374" sldId="286"/>
        </pc:sldMkLst>
        <pc:spChg chg="mod">
          <ac:chgData name="Guillaume KERGOURLAY" userId="S::guke60654@eleve.isep.fr::973e2fce-d902-44eb-9fef-e5c0e993bb9b" providerId="AD" clId="Web-{6D87462B-DF92-4A85-9AF2-E855FCF97FB8}" dt="2021-12-14T13:26:49.786" v="6" actId="20577"/>
          <ac:spMkLst>
            <pc:docMk/>
            <pc:sldMk cId="1213157374" sldId="286"/>
            <ac:spMk id="3" creationId="{1B318F2A-3887-40A1-A8AB-CDCD3279BDA7}"/>
          </ac:spMkLst>
        </pc:spChg>
      </pc:sldChg>
    </pc:docChg>
  </pc:docChgLst>
  <pc:docChgLst>
    <pc:chgData name="Guillaume KERGOURLAY" userId="S::guke60654@eleve.isep.fr::973e2fce-d902-44eb-9fef-e5c0e993bb9b" providerId="AD" clId="Web-{D3ACE302-614D-4C6F-8D36-A11A6321B4D0}"/>
    <pc:docChg chg="modSld">
      <pc:chgData name="Guillaume KERGOURLAY" userId="S::guke60654@eleve.isep.fr::973e2fce-d902-44eb-9fef-e5c0e993bb9b" providerId="AD" clId="Web-{D3ACE302-614D-4C6F-8D36-A11A6321B4D0}" dt="2021-10-12T13:36:19.041" v="1"/>
      <pc:docMkLst>
        <pc:docMk/>
      </pc:docMkLst>
      <pc:sldChg chg="delSp">
        <pc:chgData name="Guillaume KERGOURLAY" userId="S::guke60654@eleve.isep.fr::973e2fce-d902-44eb-9fef-e5c0e993bb9b" providerId="AD" clId="Web-{D3ACE302-614D-4C6F-8D36-A11A6321B4D0}" dt="2021-10-12T13:36:19.041" v="1"/>
        <pc:sldMkLst>
          <pc:docMk/>
          <pc:sldMk cId="0" sldId="259"/>
        </pc:sldMkLst>
        <pc:spChg chg="del">
          <ac:chgData name="Guillaume KERGOURLAY" userId="S::guke60654@eleve.isep.fr::973e2fce-d902-44eb-9fef-e5c0e993bb9b" providerId="AD" clId="Web-{D3ACE302-614D-4C6F-8D36-A11A6321B4D0}" dt="2021-10-12T13:36:17.666" v="0"/>
          <ac:spMkLst>
            <pc:docMk/>
            <pc:sldMk cId="0" sldId="259"/>
            <ac:spMk id="109" creationId="{00000000-0000-0000-0000-000000000000}"/>
          </ac:spMkLst>
        </pc:spChg>
        <pc:spChg chg="del">
          <ac:chgData name="Guillaume KERGOURLAY" userId="S::guke60654@eleve.isep.fr::973e2fce-d902-44eb-9fef-e5c0e993bb9b" providerId="AD" clId="Web-{D3ACE302-614D-4C6F-8D36-A11A6321B4D0}" dt="2021-10-12T13:36:19.041" v="1"/>
          <ac:spMkLst>
            <pc:docMk/>
            <pc:sldMk cId="0" sldId="259"/>
            <ac:spMk id="110" creationId="{00000000-0000-0000-0000-000000000000}"/>
          </ac:spMkLst>
        </pc:spChg>
      </pc:sldChg>
    </pc:docChg>
  </pc:docChgLst>
  <pc:docChgLst>
    <pc:chgData name="Simon DARSON" userId="S::sida60671@eleve.isep.fr::6dbcb256-a1c0-4ff2-a25e-395dc90e549d" providerId="AD" clId="Web-{4D9DAA51-ADC0-4DE0-91F2-091264DD6755}"/>
    <pc:docChg chg="addSld delSld modSld sldOrd modMainMaster">
      <pc:chgData name="Simon DARSON" userId="S::sida60671@eleve.isep.fr::6dbcb256-a1c0-4ff2-a25e-395dc90e549d" providerId="AD" clId="Web-{4D9DAA51-ADC0-4DE0-91F2-091264DD6755}" dt="2021-12-10T11:31:17.793" v="1084" actId="20577"/>
      <pc:docMkLst>
        <pc:docMk/>
      </pc:docMkLst>
      <pc:sldChg chg="addSp modSp">
        <pc:chgData name="Simon DARSON" userId="S::sida60671@eleve.isep.fr::6dbcb256-a1c0-4ff2-a25e-395dc90e549d" providerId="AD" clId="Web-{4D9DAA51-ADC0-4DE0-91F2-091264DD6755}" dt="2021-12-10T10:08:02.361" v="6"/>
        <pc:sldMkLst>
          <pc:docMk/>
          <pc:sldMk cId="0" sldId="256"/>
        </pc:sldMkLst>
        <pc:spChg chg="add mod">
          <ac:chgData name="Simon DARSON" userId="S::sida60671@eleve.isep.fr::6dbcb256-a1c0-4ff2-a25e-395dc90e549d" providerId="AD" clId="Web-{4D9DAA51-ADC0-4DE0-91F2-091264DD6755}" dt="2021-12-10T10:08:02.361" v="6"/>
          <ac:spMkLst>
            <pc:docMk/>
            <pc:sldMk cId="0" sldId="256"/>
            <ac:spMk id="2" creationId="{8D4A77B8-9A52-4248-9C64-303EA75D2254}"/>
          </ac:spMkLst>
        </pc:spChg>
      </pc:sldChg>
      <pc:sldChg chg="addSp modSp">
        <pc:chgData name="Simon DARSON" userId="S::sida60671@eleve.isep.fr::6dbcb256-a1c0-4ff2-a25e-395dc90e549d" providerId="AD" clId="Web-{4D9DAA51-ADC0-4DE0-91F2-091264DD6755}" dt="2021-12-10T11:31:17.793" v="1084" actId="20577"/>
        <pc:sldMkLst>
          <pc:docMk/>
          <pc:sldMk cId="0" sldId="257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57"/>
            <ac:spMk id="2" creationId="{4C7294CB-221D-4428-8DAC-8893A38937B7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1:31:17.793" v="1084" actId="20577"/>
          <ac:spMkLst>
            <pc:docMk/>
            <pc:sldMk cId="0" sldId="257"/>
            <ac:spMk id="5" creationId="{222B2D27-3323-41D8-A29E-8E3C85696129}"/>
          </ac:spMkLst>
        </pc:spChg>
        <pc:spChg chg="mod">
          <ac:chgData name="Simon DARSON" userId="S::sida60671@eleve.isep.fr::6dbcb256-a1c0-4ff2-a25e-395dc90e549d" providerId="AD" clId="Web-{4D9DAA51-ADC0-4DE0-91F2-091264DD6755}" dt="2021-12-10T10:07:50.235" v="5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Simon DARSON" userId="S::sida60671@eleve.isep.fr::6dbcb256-a1c0-4ff2-a25e-395dc90e549d" providerId="AD" clId="Web-{4D9DAA51-ADC0-4DE0-91F2-091264DD6755}" dt="2021-12-10T10:39:10.667" v="689" actId="20577"/>
          <ac:spMkLst>
            <pc:docMk/>
            <pc:sldMk cId="0" sldId="257"/>
            <ac:spMk id="96" creationId="{00000000-0000-0000-0000-000000000000}"/>
          </ac:spMkLst>
        </pc:spChg>
      </pc:sldChg>
      <pc:sldChg chg="addSp delSp modSp">
        <pc:chgData name="Simon DARSON" userId="S::sida60671@eleve.isep.fr::6dbcb256-a1c0-4ff2-a25e-395dc90e549d" providerId="AD" clId="Web-{4D9DAA51-ADC0-4DE0-91F2-091264DD6755}" dt="2021-12-10T10:59:18.756" v="988"/>
        <pc:sldMkLst>
          <pc:docMk/>
          <pc:sldMk cId="0" sldId="258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58"/>
            <ac:spMk id="2" creationId="{A9E571B4-755C-4837-AE6D-F0B231D6AF7D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57:42.566" v="963" actId="20577"/>
          <ac:spMkLst>
            <pc:docMk/>
            <pc:sldMk cId="0" sldId="258"/>
            <ac:spMk id="3" creationId="{FF1673C3-F7A7-43B2-B1EF-EB30CBB503F2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57:53.723" v="972" actId="20577"/>
          <ac:spMkLst>
            <pc:docMk/>
            <pc:sldMk cId="0" sldId="258"/>
            <ac:spMk id="5" creationId="{3EA3AD77-1F9E-41D0-8E49-5F5549ECFDE4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59:18.756" v="988"/>
          <ac:spMkLst>
            <pc:docMk/>
            <pc:sldMk cId="0" sldId="258"/>
            <ac:spMk id="8" creationId="{6204DA6F-30D5-4233-A843-38BF8567B7FF}"/>
          </ac:spMkLst>
        </pc:spChg>
        <pc:spChg chg="mod">
          <ac:chgData name="Simon DARSON" userId="S::sida60671@eleve.isep.fr::6dbcb256-a1c0-4ff2-a25e-395dc90e549d" providerId="AD" clId="Web-{4D9DAA51-ADC0-4DE0-91F2-091264DD6755}" dt="2021-12-10T10:15:49.714" v="247" actId="1076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Simon DARSON" userId="S::sida60671@eleve.isep.fr::6dbcb256-a1c0-4ff2-a25e-395dc90e549d" providerId="AD" clId="Web-{4D9DAA51-ADC0-4DE0-91F2-091264DD6755}" dt="2021-12-10T10:14:08.728" v="208" actId="1076"/>
          <ac:spMkLst>
            <pc:docMk/>
            <pc:sldMk cId="0" sldId="258"/>
            <ac:spMk id="102" creationId="{00000000-0000-0000-0000-000000000000}"/>
          </ac:spMkLst>
        </pc:spChg>
        <pc:spChg chg="del">
          <ac:chgData name="Simon DARSON" userId="S::sida60671@eleve.isep.fr::6dbcb256-a1c0-4ff2-a25e-395dc90e549d" providerId="AD" clId="Web-{4D9DAA51-ADC0-4DE0-91F2-091264DD6755}" dt="2021-12-10T10:14:00.540" v="205"/>
          <ac:spMkLst>
            <pc:docMk/>
            <pc:sldMk cId="0" sldId="258"/>
            <ac:spMk id="103" creationId="{00000000-0000-0000-0000-000000000000}"/>
          </ac:spMkLst>
        </pc:spChg>
        <pc:picChg chg="add mod">
          <ac:chgData name="Simon DARSON" userId="S::sida60671@eleve.isep.fr::6dbcb256-a1c0-4ff2-a25e-395dc90e549d" providerId="AD" clId="Web-{4D9DAA51-ADC0-4DE0-91F2-091264DD6755}" dt="2021-12-10T10:58:46.849" v="979" actId="1076"/>
          <ac:picMkLst>
            <pc:docMk/>
            <pc:sldMk cId="0" sldId="258"/>
            <ac:picMk id="4" creationId="{CF27209A-554C-47E4-A739-0DE3A43645F2}"/>
          </ac:picMkLst>
        </pc:picChg>
        <pc:picChg chg="add mod">
          <ac:chgData name="Simon DARSON" userId="S::sida60671@eleve.isep.fr::6dbcb256-a1c0-4ff2-a25e-395dc90e549d" providerId="AD" clId="Web-{4D9DAA51-ADC0-4DE0-91F2-091264DD6755}" dt="2021-12-10T10:58:54.755" v="983" actId="14100"/>
          <ac:picMkLst>
            <pc:docMk/>
            <pc:sldMk cId="0" sldId="258"/>
            <ac:picMk id="7" creationId="{5527EBFF-4B71-4B7F-ADFA-A7F5F44A569C}"/>
          </ac:picMkLst>
        </pc:picChg>
      </pc:sldChg>
      <pc:sldChg chg="addSp delSp modSp del">
        <pc:chgData name="Simon DARSON" userId="S::sida60671@eleve.isep.fr::6dbcb256-a1c0-4ff2-a25e-395dc90e549d" providerId="AD" clId="Web-{4D9DAA51-ADC0-4DE0-91F2-091264DD6755}" dt="2021-12-10T11:05:18.154" v="1051"/>
        <pc:sldMkLst>
          <pc:docMk/>
          <pc:sldMk cId="0" sldId="259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59"/>
            <ac:spMk id="2" creationId="{32D8A567-A6DB-4079-BC64-F970E5C63BE1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15:37.839" v="246" actId="14100"/>
          <ac:spMkLst>
            <pc:docMk/>
            <pc:sldMk cId="0" sldId="259"/>
            <ac:spMk id="3" creationId="{38DBCDE3-AA84-4DF0-AD3E-98E6D69A2F9C}"/>
          </ac:spMkLst>
        </pc:spChg>
        <pc:spChg chg="mod">
          <ac:chgData name="Simon DARSON" userId="S::sida60671@eleve.isep.fr::6dbcb256-a1c0-4ff2-a25e-395dc90e549d" providerId="AD" clId="Web-{4D9DAA51-ADC0-4DE0-91F2-091264DD6755}" dt="2021-12-10T10:14:56.073" v="218" actId="20577"/>
          <ac:spMkLst>
            <pc:docMk/>
            <pc:sldMk cId="0" sldId="259"/>
            <ac:spMk id="108" creationId="{00000000-0000-0000-0000-000000000000}"/>
          </ac:spMkLst>
        </pc:spChg>
        <pc:picChg chg="add del mod">
          <ac:chgData name="Simon DARSON" userId="S::sida60671@eleve.isep.fr::6dbcb256-a1c0-4ff2-a25e-395dc90e549d" providerId="AD" clId="Web-{4D9DAA51-ADC0-4DE0-91F2-091264DD6755}" dt="2021-12-10T10:59:29.068" v="991"/>
          <ac:picMkLst>
            <pc:docMk/>
            <pc:sldMk cId="0" sldId="259"/>
            <ac:picMk id="4" creationId="{74B85B65-5B11-496E-BC06-2A0200924CD1}"/>
          </ac:picMkLst>
        </pc:picChg>
        <pc:picChg chg="del">
          <ac:chgData name="Simon DARSON" userId="S::sida60671@eleve.isep.fr::6dbcb256-a1c0-4ff2-a25e-395dc90e549d" providerId="AD" clId="Web-{4D9DAA51-ADC0-4DE0-91F2-091264DD6755}" dt="2021-12-10T10:14:46.447" v="216"/>
          <ac:picMkLst>
            <pc:docMk/>
            <pc:sldMk cId="0" sldId="259"/>
            <ac:picMk id="111" creationId="{00000000-0000-0000-0000-000000000000}"/>
          </ac:picMkLst>
        </pc:picChg>
      </pc:sldChg>
      <pc:sldChg chg="addSp delSp modSp del">
        <pc:chgData name="Simon DARSON" userId="S::sida60671@eleve.isep.fr::6dbcb256-a1c0-4ff2-a25e-395dc90e549d" providerId="AD" clId="Web-{4D9DAA51-ADC0-4DE0-91F2-091264DD6755}" dt="2021-12-10T10:51:31.558" v="828"/>
        <pc:sldMkLst>
          <pc:docMk/>
          <pc:sldMk cId="0" sldId="260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60"/>
            <ac:spMk id="2" creationId="{2AA76A45-E2EF-4980-80D6-E1F6634D5B3C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8:51.086" v="811" actId="14100"/>
          <ac:spMkLst>
            <pc:docMk/>
            <pc:sldMk cId="0" sldId="260"/>
            <ac:spMk id="4" creationId="{3F3291E3-4C16-44FF-91AA-3029173C1329}"/>
          </ac:spMkLst>
        </pc:spChg>
        <pc:spChg chg="mod">
          <ac:chgData name="Simon DARSON" userId="S::sida60671@eleve.isep.fr::6dbcb256-a1c0-4ff2-a25e-395dc90e549d" providerId="AD" clId="Web-{4D9DAA51-ADC0-4DE0-91F2-091264DD6755}" dt="2021-12-10T10:39:29.824" v="708" actId="14100"/>
          <ac:spMkLst>
            <pc:docMk/>
            <pc:sldMk cId="0" sldId="260"/>
            <ac:spMk id="116" creationId="{00000000-0000-0000-0000-000000000000}"/>
          </ac:spMkLst>
        </pc:spChg>
        <pc:graphicFrameChg chg="add mod modGraphic">
          <ac:chgData name="Simon DARSON" userId="S::sida60671@eleve.isep.fr::6dbcb256-a1c0-4ff2-a25e-395dc90e549d" providerId="AD" clId="Web-{4D9DAA51-ADC0-4DE0-91F2-091264DD6755}" dt="2021-12-10T10:50:04.009" v="819"/>
          <ac:graphicFrameMkLst>
            <pc:docMk/>
            <pc:sldMk cId="0" sldId="260"/>
            <ac:graphicFrameMk id="6" creationId="{65BB6FE9-9D83-4DD7-BC89-1E34C20B7EA4}"/>
          </ac:graphicFrameMkLst>
        </pc:graphicFrameChg>
        <pc:picChg chg="del">
          <ac:chgData name="Simon DARSON" userId="S::sida60671@eleve.isep.fr::6dbcb256-a1c0-4ff2-a25e-395dc90e549d" providerId="AD" clId="Web-{4D9DAA51-ADC0-4DE0-91F2-091264DD6755}" dt="2021-12-10T10:39:32.417" v="709"/>
          <ac:picMkLst>
            <pc:docMk/>
            <pc:sldMk cId="0" sldId="260"/>
            <ac:picMk id="3" creationId="{A7AC862A-1FE6-40D8-BB53-298C0E4E398E}"/>
          </ac:picMkLst>
        </pc:picChg>
      </pc:sldChg>
      <pc:sldChg chg="addSp modSp del">
        <pc:chgData name="Simon DARSON" userId="S::sida60671@eleve.isep.fr::6dbcb256-a1c0-4ff2-a25e-395dc90e549d" providerId="AD" clId="Web-{4D9DAA51-ADC0-4DE0-91F2-091264DD6755}" dt="2021-12-10T10:55:38.157" v="952"/>
        <pc:sldMkLst>
          <pc:docMk/>
          <pc:sldMk cId="0" sldId="261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61"/>
            <ac:spMk id="2" creationId="{5D6C2542-C17D-44B4-AA11-553F2CCC418D}"/>
          </ac:spMkLst>
        </pc:spChg>
      </pc:sldChg>
      <pc:sldChg chg="addSp modSp del">
        <pc:chgData name="Simon DARSON" userId="S::sida60671@eleve.isep.fr::6dbcb256-a1c0-4ff2-a25e-395dc90e549d" providerId="AD" clId="Web-{4D9DAA51-ADC0-4DE0-91F2-091264DD6755}" dt="2021-12-10T10:55:38.157" v="948"/>
        <pc:sldMkLst>
          <pc:docMk/>
          <pc:sldMk cId="0" sldId="262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62"/>
            <ac:spMk id="2" creationId="{FBCF773E-AEB4-4AF9-9B7A-F493B93DBAB9}"/>
          </ac:spMkLst>
        </pc:spChg>
      </pc:sldChg>
      <pc:sldChg chg="addSp modSp del">
        <pc:chgData name="Simon DARSON" userId="S::sida60671@eleve.isep.fr::6dbcb256-a1c0-4ff2-a25e-395dc90e549d" providerId="AD" clId="Web-{4D9DAA51-ADC0-4DE0-91F2-091264DD6755}" dt="2021-12-10T10:55:38.157" v="947"/>
        <pc:sldMkLst>
          <pc:docMk/>
          <pc:sldMk cId="0" sldId="263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0" sldId="263"/>
            <ac:spMk id="2" creationId="{A19E0B0B-972E-43EA-98BD-3C0DF0C10C3C}"/>
          </ac:spMkLst>
        </pc:spChg>
      </pc:sldChg>
      <pc:sldChg chg="addSp modSp del">
        <pc:chgData name="Simon DARSON" userId="S::sida60671@eleve.isep.fr::6dbcb256-a1c0-4ff2-a25e-395dc90e549d" providerId="AD" clId="Web-{4D9DAA51-ADC0-4DE0-91F2-091264DD6755}" dt="2021-12-10T10:55:38.157" v="951"/>
        <pc:sldMkLst>
          <pc:docMk/>
          <pc:sldMk cId="760827959" sldId="264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760827959" sldId="264"/>
            <ac:spMk id="4" creationId="{7983B4CE-8546-44EC-B96F-35F4C5CDB08D}"/>
          </ac:spMkLst>
        </pc:spChg>
      </pc:sldChg>
      <pc:sldChg chg="addSp modSp del">
        <pc:chgData name="Simon DARSON" userId="S::sida60671@eleve.isep.fr::6dbcb256-a1c0-4ff2-a25e-395dc90e549d" providerId="AD" clId="Web-{4D9DAA51-ADC0-4DE0-91F2-091264DD6755}" dt="2021-12-10T10:55:38.157" v="949"/>
        <pc:sldMkLst>
          <pc:docMk/>
          <pc:sldMk cId="2351207854" sldId="265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2351207854" sldId="265"/>
            <ac:spMk id="4" creationId="{45AC5619-16FB-4779-A17F-9669A1940CDE}"/>
          </ac:spMkLst>
        </pc:spChg>
      </pc:sldChg>
      <pc:sldChg chg="addSp modSp del">
        <pc:chgData name="Simon DARSON" userId="S::sida60671@eleve.isep.fr::6dbcb256-a1c0-4ff2-a25e-395dc90e549d" providerId="AD" clId="Web-{4D9DAA51-ADC0-4DE0-91F2-091264DD6755}" dt="2021-12-10T10:55:38.157" v="950"/>
        <pc:sldMkLst>
          <pc:docMk/>
          <pc:sldMk cId="1185612172" sldId="266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1185612172" sldId="266"/>
            <ac:spMk id="4" creationId="{89112A44-ACAE-45B3-A439-9E833F29E341}"/>
          </ac:spMkLst>
        </pc:spChg>
      </pc:sldChg>
      <pc:sldChg chg="addSp delSp modSp">
        <pc:chgData name="Simon DARSON" userId="S::sida60671@eleve.isep.fr::6dbcb256-a1c0-4ff2-a25e-395dc90e549d" providerId="AD" clId="Web-{4D9DAA51-ADC0-4DE0-91F2-091264DD6755}" dt="2021-12-10T10:44:56.378" v="763" actId="20577"/>
        <pc:sldMkLst>
          <pc:docMk/>
          <pc:sldMk cId="3607935741" sldId="267"/>
        </pc:sldMkLst>
        <pc:spChg chg="add mod">
          <ac:chgData name="Simon DARSON" userId="S::sida60671@eleve.isep.fr::6dbcb256-a1c0-4ff2-a25e-395dc90e549d" providerId="AD" clId="Web-{4D9DAA51-ADC0-4DE0-91F2-091264DD6755}" dt="2021-12-10T10:08:05.736" v="7"/>
          <ac:spMkLst>
            <pc:docMk/>
            <pc:sldMk cId="3607935741" sldId="267"/>
            <ac:spMk id="2" creationId="{80681535-EDF4-4B83-A9E2-58225E57B202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27:26.855" v="371"/>
          <ac:spMkLst>
            <pc:docMk/>
            <pc:sldMk cId="3607935741" sldId="267"/>
            <ac:spMk id="3" creationId="{01201DB8-142B-4196-AA1B-E3D9BC972E89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23:55.272" v="306"/>
          <ac:spMkLst>
            <pc:docMk/>
            <pc:sldMk cId="3607935741" sldId="267"/>
            <ac:spMk id="4" creationId="{ADED73A5-9898-4709-A414-384AA21B70CC}"/>
          </ac:spMkLst>
        </pc:spChg>
        <pc:spChg chg="mod">
          <ac:chgData name="Simon DARSON" userId="S::sida60671@eleve.isep.fr::6dbcb256-a1c0-4ff2-a25e-395dc90e549d" providerId="AD" clId="Web-{4D9DAA51-ADC0-4DE0-91F2-091264DD6755}" dt="2021-12-10T10:18:16.733" v="269" actId="20577"/>
          <ac:spMkLst>
            <pc:docMk/>
            <pc:sldMk cId="3607935741" sldId="267"/>
            <ac:spMk id="6" creationId="{D729A181-0806-42C9-8B21-FB07C1A3ACAE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24:43.992" v="311"/>
          <ac:spMkLst>
            <pc:docMk/>
            <pc:sldMk cId="3607935741" sldId="267"/>
            <ac:spMk id="8" creationId="{D61DFA02-DD2B-43EB-927B-FBF9F84426C5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24:56.804" v="314"/>
          <ac:spMkLst>
            <pc:docMk/>
            <pc:sldMk cId="3607935741" sldId="267"/>
            <ac:spMk id="10" creationId="{364AAE01-EFB7-4A79-A1A5-20B83B9292A9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44.767" v="731"/>
          <ac:spMkLst>
            <pc:docMk/>
            <pc:sldMk cId="3607935741" sldId="267"/>
            <ac:spMk id="12" creationId="{D09BA880-5E90-4F04-87BF-F8D0F01EEF74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56.378" v="763" actId="20577"/>
          <ac:spMkLst>
            <pc:docMk/>
            <pc:sldMk cId="3607935741" sldId="267"/>
            <ac:spMk id="14" creationId="{F0303BEC-C904-4EBB-8FE5-A219EE40A62C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37:58.712" v="684" actId="20577"/>
          <ac:spMkLst>
            <pc:docMk/>
            <pc:sldMk cId="3607935741" sldId="267"/>
            <ac:spMk id="16" creationId="{38FFCCF7-C607-4D70-B914-4D8A3B4B44DC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46.110" v="732"/>
          <ac:spMkLst>
            <pc:docMk/>
            <pc:sldMk cId="3607935741" sldId="267"/>
            <ac:spMk id="18" creationId="{0A43A7E6-9649-4F1D-A142-FF68FF7386CF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3:55.173" v="739" actId="20577"/>
          <ac:spMkLst>
            <pc:docMk/>
            <pc:sldMk cId="3607935741" sldId="267"/>
            <ac:spMk id="20" creationId="{9C290EA5-9BD7-477C-B73F-BFB93E56BEE3}"/>
          </ac:spMkLst>
        </pc:spChg>
        <pc:picChg chg="add del">
          <ac:chgData name="Simon DARSON" userId="S::sida60671@eleve.isep.fr::6dbcb256-a1c0-4ff2-a25e-395dc90e549d" providerId="AD" clId="Web-{4D9DAA51-ADC0-4DE0-91F2-091264DD6755}" dt="2021-12-10T10:18:30.218" v="273"/>
          <ac:picMkLst>
            <pc:docMk/>
            <pc:sldMk cId="3607935741" sldId="267"/>
            <ac:picMk id="5" creationId="{D57CDD72-D16F-412C-B4E5-94FE66620874}"/>
          </ac:picMkLst>
        </pc:picChg>
        <pc:picChg chg="del">
          <ac:chgData name="Simon DARSON" userId="S::sida60671@eleve.isep.fr::6dbcb256-a1c0-4ff2-a25e-395dc90e549d" providerId="AD" clId="Web-{4D9DAA51-ADC0-4DE0-91F2-091264DD6755}" dt="2021-12-10T10:18:31.796" v="274"/>
          <ac:picMkLst>
            <pc:docMk/>
            <pc:sldMk cId="3607935741" sldId="267"/>
            <ac:picMk id="9" creationId="{D6641AD8-8693-4780-82DD-6B4298669037}"/>
          </ac:picMkLst>
        </pc:picChg>
      </pc:sldChg>
      <pc:sldChg chg="addSp delSp modSp add replId">
        <pc:chgData name="Simon DARSON" userId="S::sida60671@eleve.isep.fr::6dbcb256-a1c0-4ff2-a25e-395dc90e549d" providerId="AD" clId="Web-{4D9DAA51-ADC0-4DE0-91F2-091264DD6755}" dt="2021-12-10T10:44:54.378" v="761" actId="20577"/>
        <pc:sldMkLst>
          <pc:docMk/>
          <pc:sldMk cId="3281098917" sldId="268"/>
        </pc:sldMkLst>
        <pc:spChg chg="add del mod">
          <ac:chgData name="Simon DARSON" userId="S::sida60671@eleve.isep.fr::6dbcb256-a1c0-4ff2-a25e-395dc90e549d" providerId="AD" clId="Web-{4D9DAA51-ADC0-4DE0-91F2-091264DD6755}" dt="2021-12-10T10:27:23.808" v="369"/>
          <ac:spMkLst>
            <pc:docMk/>
            <pc:sldMk cId="3281098917" sldId="268"/>
            <ac:spMk id="3" creationId="{B2624BE3-C578-4368-8104-71F906BBBEBC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36.954" v="728"/>
          <ac:spMkLst>
            <pc:docMk/>
            <pc:sldMk cId="3281098917" sldId="268"/>
            <ac:spMk id="4" creationId="{2FBF14E4-3E9A-41FD-8328-07D268E65EBB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54.378" v="761" actId="20577"/>
          <ac:spMkLst>
            <pc:docMk/>
            <pc:sldMk cId="3281098917" sldId="268"/>
            <ac:spMk id="11" creationId="{15971FC0-7362-41A3-9E92-25806F9D0E1F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27:53.371" v="387" actId="20577"/>
          <ac:spMkLst>
            <pc:docMk/>
            <pc:sldMk cId="3281098917" sldId="268"/>
            <ac:spMk id="13" creationId="{0D31E727-0698-49B5-997E-2E22F30FFBA8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41.735" v="729"/>
          <ac:spMkLst>
            <pc:docMk/>
            <pc:sldMk cId="3281098917" sldId="268"/>
            <ac:spMk id="15" creationId="{B6EDC328-ACC3-4AFE-86A6-6E65B8138B44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09.283" v="740"/>
          <ac:spMkLst>
            <pc:docMk/>
            <pc:sldMk cId="3281098917" sldId="268"/>
            <ac:spMk id="17" creationId="{584BC0BF-60DE-4EB8-8247-39E6F30798CC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13.533" v="743"/>
          <ac:spMkLst>
            <pc:docMk/>
            <pc:sldMk cId="3281098917" sldId="268"/>
            <ac:spMk id="19" creationId="{5B98F857-C1D2-411C-8908-C4FC19D2BBB6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44:11.720" v="742"/>
          <ac:spMkLst>
            <pc:docMk/>
            <pc:sldMk cId="3281098917" sldId="268"/>
            <ac:spMk id="21" creationId="{11822937-9D30-4025-BA15-929CDCABCE03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13.939" v="744"/>
          <ac:spMkLst>
            <pc:docMk/>
            <pc:sldMk cId="3281098917" sldId="268"/>
            <ac:spMk id="23" creationId="{10E5A3CA-95FD-4F58-8353-E77CC36CBBC7}"/>
          </ac:spMkLst>
        </pc:spChg>
        <pc:picChg chg="del">
          <ac:chgData name="Simon DARSON" userId="S::sida60671@eleve.isep.fr::6dbcb256-a1c0-4ff2-a25e-395dc90e549d" providerId="AD" clId="Web-{4D9DAA51-ADC0-4DE0-91F2-091264DD6755}" dt="2021-12-10T10:18:33.781" v="275"/>
          <ac:picMkLst>
            <pc:docMk/>
            <pc:sldMk cId="3281098917" sldId="268"/>
            <ac:picMk id="5" creationId="{D57CDD72-D16F-412C-B4E5-94FE66620874}"/>
          </ac:picMkLst>
        </pc:picChg>
        <pc:picChg chg="del mod">
          <ac:chgData name="Simon DARSON" userId="S::sida60671@eleve.isep.fr::6dbcb256-a1c0-4ff2-a25e-395dc90e549d" providerId="AD" clId="Web-{4D9DAA51-ADC0-4DE0-91F2-091264DD6755}" dt="2021-12-10T10:18:35.687" v="277"/>
          <ac:picMkLst>
            <pc:docMk/>
            <pc:sldMk cId="3281098917" sldId="268"/>
            <ac:picMk id="9" creationId="{D6641AD8-8693-4780-82DD-6B4298669037}"/>
          </ac:picMkLst>
        </pc:picChg>
      </pc:sldChg>
      <pc:sldChg chg="addSp delSp modSp add replId">
        <pc:chgData name="Simon DARSON" userId="S::sida60671@eleve.isep.fr::6dbcb256-a1c0-4ff2-a25e-395dc90e549d" providerId="AD" clId="Web-{4D9DAA51-ADC0-4DE0-91F2-091264DD6755}" dt="2021-12-10T10:44:51.393" v="759" actId="20577"/>
        <pc:sldMkLst>
          <pc:docMk/>
          <pc:sldMk cId="144914376" sldId="269"/>
        </pc:sldMkLst>
        <pc:spChg chg="add del mod">
          <ac:chgData name="Simon DARSON" userId="S::sida60671@eleve.isep.fr::6dbcb256-a1c0-4ff2-a25e-395dc90e549d" providerId="AD" clId="Web-{4D9DAA51-ADC0-4DE0-91F2-091264DD6755}" dt="2021-12-10T10:27:20.339" v="367"/>
          <ac:spMkLst>
            <pc:docMk/>
            <pc:sldMk cId="144914376" sldId="269"/>
            <ac:spMk id="3" creationId="{AD6AC5EC-5A60-4BD2-8AA8-3FF2D9E89270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28.751" v="723"/>
          <ac:spMkLst>
            <pc:docMk/>
            <pc:sldMk cId="144914376" sldId="269"/>
            <ac:spMk id="4" creationId="{7887C319-5B8B-4DA1-9023-A995AD86A2CC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51.393" v="759" actId="20577"/>
          <ac:spMkLst>
            <pc:docMk/>
            <pc:sldMk cId="144914376" sldId="269"/>
            <ac:spMk id="11" creationId="{3D549438-1988-4D9E-8BF9-3C007F58DDDF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27:17.776" v="366"/>
          <ac:spMkLst>
            <pc:docMk/>
            <pc:sldMk cId="144914376" sldId="269"/>
            <ac:spMk id="13" creationId="{B4A8CE7E-85D1-4D62-A582-DF32C0716D9E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28:14.559" v="393" actId="20577"/>
          <ac:spMkLst>
            <pc:docMk/>
            <pc:sldMk cId="144914376" sldId="269"/>
            <ac:spMk id="15" creationId="{FE41A810-815B-4866-8602-C95B7F87789A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32.876" v="726"/>
          <ac:spMkLst>
            <pc:docMk/>
            <pc:sldMk cId="144914376" sldId="269"/>
            <ac:spMk id="17" creationId="{77642C82-23E0-4E27-B476-101F22DD480D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43:31.579" v="725"/>
          <ac:spMkLst>
            <pc:docMk/>
            <pc:sldMk cId="144914376" sldId="269"/>
            <ac:spMk id="19" creationId="{1C7FBAA9-3B42-4C1A-8DDA-2B4E6E7D6232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17.674" v="745"/>
          <ac:spMkLst>
            <pc:docMk/>
            <pc:sldMk cId="144914376" sldId="269"/>
            <ac:spMk id="21" creationId="{D088F660-3945-4085-9F01-CE35F996E1E9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19.799" v="746"/>
          <ac:spMkLst>
            <pc:docMk/>
            <pc:sldMk cId="144914376" sldId="269"/>
            <ac:spMk id="23" creationId="{02E65016-31CB-4420-A225-15316F668D12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20.314" v="747"/>
          <ac:spMkLst>
            <pc:docMk/>
            <pc:sldMk cId="144914376" sldId="269"/>
            <ac:spMk id="25" creationId="{90216AA2-795A-4A22-A4E9-D684F1B8779B}"/>
          </ac:spMkLst>
        </pc:spChg>
        <pc:picChg chg="del">
          <ac:chgData name="Simon DARSON" userId="S::sida60671@eleve.isep.fr::6dbcb256-a1c0-4ff2-a25e-395dc90e549d" providerId="AD" clId="Web-{4D9DAA51-ADC0-4DE0-91F2-091264DD6755}" dt="2021-12-10T10:18:37.187" v="278"/>
          <ac:picMkLst>
            <pc:docMk/>
            <pc:sldMk cId="144914376" sldId="269"/>
            <ac:picMk id="5" creationId="{D57CDD72-D16F-412C-B4E5-94FE66620874}"/>
          </ac:picMkLst>
        </pc:picChg>
        <pc:picChg chg="del">
          <ac:chgData name="Simon DARSON" userId="S::sida60671@eleve.isep.fr::6dbcb256-a1c0-4ff2-a25e-395dc90e549d" providerId="AD" clId="Web-{4D9DAA51-ADC0-4DE0-91F2-091264DD6755}" dt="2021-12-10T10:18:38.531" v="279"/>
          <ac:picMkLst>
            <pc:docMk/>
            <pc:sldMk cId="144914376" sldId="269"/>
            <ac:picMk id="9" creationId="{D6641AD8-8693-4780-82DD-6B4298669037}"/>
          </ac:picMkLst>
        </pc:picChg>
      </pc:sldChg>
      <pc:sldChg chg="addSp delSp modSp add replId">
        <pc:chgData name="Simon DARSON" userId="S::sida60671@eleve.isep.fr::6dbcb256-a1c0-4ff2-a25e-395dc90e549d" providerId="AD" clId="Web-{4D9DAA51-ADC0-4DE0-91F2-091264DD6755}" dt="2021-12-10T10:44:49.534" v="757" actId="20577"/>
        <pc:sldMkLst>
          <pc:docMk/>
          <pc:sldMk cId="3459925419" sldId="270"/>
        </pc:sldMkLst>
        <pc:spChg chg="add del mod">
          <ac:chgData name="Simon DARSON" userId="S::sida60671@eleve.isep.fr::6dbcb256-a1c0-4ff2-a25e-395dc90e549d" providerId="AD" clId="Web-{4D9DAA51-ADC0-4DE0-91F2-091264DD6755}" dt="2021-12-10T10:27:12.823" v="363"/>
          <ac:spMkLst>
            <pc:docMk/>
            <pc:sldMk cId="3459925419" sldId="270"/>
            <ac:spMk id="3" creationId="{05F9493F-B349-442D-A984-25291EFF4D0C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22.438" v="720"/>
          <ac:spMkLst>
            <pc:docMk/>
            <pc:sldMk cId="3459925419" sldId="270"/>
            <ac:spMk id="5" creationId="{9F568482-9570-48D7-A143-A1EEA1F6AED6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49.534" v="757" actId="20577"/>
          <ac:spMkLst>
            <pc:docMk/>
            <pc:sldMk cId="3459925419" sldId="270"/>
            <ac:spMk id="9" creationId="{6330711E-03CA-4CE1-84D1-B2EDB1289793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28:28.262" v="400" actId="20577"/>
          <ac:spMkLst>
            <pc:docMk/>
            <pc:sldMk cId="3459925419" sldId="270"/>
            <ac:spMk id="11" creationId="{C424CC61-7070-4DE6-9D8C-81CF08E63E3A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23.688" v="721"/>
          <ac:spMkLst>
            <pc:docMk/>
            <pc:sldMk cId="3459925419" sldId="270"/>
            <ac:spMk id="13" creationId="{0F6B5FC1-084F-4403-86DA-94476FFA9E4A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22.814" v="748"/>
          <ac:spMkLst>
            <pc:docMk/>
            <pc:sldMk cId="3459925419" sldId="270"/>
            <ac:spMk id="15" creationId="{E57ECCD7-C2AF-4CFB-849C-F6E909B3A213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23.908" v="749"/>
          <ac:spMkLst>
            <pc:docMk/>
            <pc:sldMk cId="3459925419" sldId="270"/>
            <ac:spMk id="17" creationId="{7F0637A1-B25E-420D-B600-66BBCDC0DBE9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24.314" v="750"/>
          <ac:spMkLst>
            <pc:docMk/>
            <pc:sldMk cId="3459925419" sldId="270"/>
            <ac:spMk id="19" creationId="{408EFB4E-7763-4D2B-BCFA-F0003C9E6C3B}"/>
          </ac:spMkLst>
        </pc:spChg>
      </pc:sldChg>
      <pc:sldChg chg="addSp delSp modSp add replId">
        <pc:chgData name="Simon DARSON" userId="S::sida60671@eleve.isep.fr::6dbcb256-a1c0-4ff2-a25e-395dc90e549d" providerId="AD" clId="Web-{4D9DAA51-ADC0-4DE0-91F2-091264DD6755}" dt="2021-12-10T10:44:39.268" v="755" actId="20577"/>
        <pc:sldMkLst>
          <pc:docMk/>
          <pc:sldMk cId="2894728325" sldId="271"/>
        </pc:sldMkLst>
        <pc:spChg chg="add del mod">
          <ac:chgData name="Simon DARSON" userId="S::sida60671@eleve.isep.fr::6dbcb256-a1c0-4ff2-a25e-395dc90e549d" providerId="AD" clId="Web-{4D9DAA51-ADC0-4DE0-91F2-091264DD6755}" dt="2021-12-10T10:27:04.854" v="355"/>
          <ac:spMkLst>
            <pc:docMk/>
            <pc:sldMk cId="2894728325" sldId="271"/>
            <ac:spMk id="3" creationId="{068783B3-C9A2-4DE5-85EC-692220110152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12.266" v="715"/>
          <ac:spMkLst>
            <pc:docMk/>
            <pc:sldMk cId="2894728325" sldId="271"/>
            <ac:spMk id="5" creationId="{B7DF8906-92B5-4599-B4CA-1EE369B43383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39.268" v="755" actId="20577"/>
          <ac:spMkLst>
            <pc:docMk/>
            <pc:sldMk cId="2894728325" sldId="271"/>
            <ac:spMk id="9" creationId="{79ADB566-C06F-45A1-83F1-9C051D83AB29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37:02.477" v="671" actId="1076"/>
          <ac:spMkLst>
            <pc:docMk/>
            <pc:sldMk cId="2894728325" sldId="271"/>
            <ac:spMk id="11" creationId="{77C17DC8-1D7B-4F1C-B1D5-1C3A5C405FDE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43:08.844" v="713"/>
          <ac:spMkLst>
            <pc:docMk/>
            <pc:sldMk cId="2894728325" sldId="271"/>
            <ac:spMk id="13" creationId="{F76F2203-72B0-473F-81E5-AB275ACD1D47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3:18.032" v="718"/>
          <ac:spMkLst>
            <pc:docMk/>
            <pc:sldMk cId="2894728325" sldId="271"/>
            <ac:spMk id="15" creationId="{027D021C-96CB-4F83-A235-3B853ADA6F4B}"/>
          </ac:spMkLst>
        </pc:spChg>
        <pc:spChg chg="add del">
          <ac:chgData name="Simon DARSON" userId="S::sida60671@eleve.isep.fr::6dbcb256-a1c0-4ff2-a25e-395dc90e549d" providerId="AD" clId="Web-{4D9DAA51-ADC0-4DE0-91F2-091264DD6755}" dt="2021-12-10T10:43:16.344" v="717"/>
          <ac:spMkLst>
            <pc:docMk/>
            <pc:sldMk cId="2894728325" sldId="271"/>
            <ac:spMk id="17" creationId="{51FCF0D6-B37F-4A85-8589-2D9E7B680929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26.768" v="751"/>
          <ac:spMkLst>
            <pc:docMk/>
            <pc:sldMk cId="2894728325" sldId="271"/>
            <ac:spMk id="19" creationId="{9676591A-CAE5-4215-9EA1-4A897E2066BF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44:27.846" v="752"/>
          <ac:spMkLst>
            <pc:docMk/>
            <pc:sldMk cId="2894728325" sldId="271"/>
            <ac:spMk id="21" creationId="{E15372C6-39A8-4FC4-912E-EC6BB8F06875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44:29.127" v="753"/>
          <ac:spMkLst>
            <pc:docMk/>
            <pc:sldMk cId="2894728325" sldId="271"/>
            <ac:spMk id="23" creationId="{148DB287-A6E9-41F5-9120-6AECB84180F0}"/>
          </ac:spMkLst>
        </pc:spChg>
      </pc:sldChg>
      <pc:sldChg chg="addSp modSp add replId">
        <pc:chgData name="Simon DARSON" userId="S::sida60671@eleve.isep.fr::6dbcb256-a1c0-4ff2-a25e-395dc90e549d" providerId="AD" clId="Web-{4D9DAA51-ADC0-4DE0-91F2-091264DD6755}" dt="2021-12-10T10:35:09.021" v="639" actId="20577"/>
        <pc:sldMkLst>
          <pc:docMk/>
          <pc:sldMk cId="1609952342" sldId="272"/>
        </pc:sldMkLst>
        <pc:spChg chg="add mod">
          <ac:chgData name="Simon DARSON" userId="S::sida60671@eleve.isep.fr::6dbcb256-a1c0-4ff2-a25e-395dc90e549d" providerId="AD" clId="Web-{4D9DAA51-ADC0-4DE0-91F2-091264DD6755}" dt="2021-12-10T10:26:54.948" v="354" actId="20577"/>
          <ac:spMkLst>
            <pc:docMk/>
            <pc:sldMk cId="1609952342" sldId="272"/>
            <ac:spMk id="3" creationId="{1B318F2A-3887-40A1-A8AB-CDCD3279BDA7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35:09.021" v="639" actId="20577"/>
          <ac:spMkLst>
            <pc:docMk/>
            <pc:sldMk cId="1609952342" sldId="272"/>
            <ac:spMk id="5" creationId="{F4EE7A46-63A6-46EB-8F35-9C106AEEE527}"/>
          </ac:spMkLst>
        </pc:spChg>
        <pc:spChg chg="add mod">
          <ac:chgData name="Simon DARSON" userId="S::sida60671@eleve.isep.fr::6dbcb256-a1c0-4ff2-a25e-395dc90e549d" providerId="AD" clId="Web-{4D9DAA51-ADC0-4DE0-91F2-091264DD6755}" dt="2021-12-10T10:34:54.161" v="631" actId="20577"/>
          <ac:spMkLst>
            <pc:docMk/>
            <pc:sldMk cId="1609952342" sldId="272"/>
            <ac:spMk id="9" creationId="{4FD7E0E9-021A-4100-B296-8460CAD03FA0}"/>
          </ac:spMkLst>
        </pc:spChg>
      </pc:sldChg>
      <pc:sldChg chg="add del replId">
        <pc:chgData name="Simon DARSON" userId="S::sida60671@eleve.isep.fr::6dbcb256-a1c0-4ff2-a25e-395dc90e549d" providerId="AD" clId="Web-{4D9DAA51-ADC0-4DE0-91F2-091264DD6755}" dt="2021-12-10T10:38:22.978" v="685"/>
        <pc:sldMkLst>
          <pc:docMk/>
          <pc:sldMk cId="133987593" sldId="273"/>
        </pc:sldMkLst>
      </pc:sldChg>
      <pc:sldChg chg="modSp new del">
        <pc:chgData name="Simon DARSON" userId="S::sida60671@eleve.isep.fr::6dbcb256-a1c0-4ff2-a25e-395dc90e549d" providerId="AD" clId="Web-{4D9DAA51-ADC0-4DE0-91F2-091264DD6755}" dt="2021-12-10T10:25:22.383" v="321"/>
        <pc:sldMkLst>
          <pc:docMk/>
          <pc:sldMk cId="1936931955" sldId="274"/>
        </pc:sldMkLst>
        <pc:spChg chg="mod">
          <ac:chgData name="Simon DARSON" userId="S::sida60671@eleve.isep.fr::6dbcb256-a1c0-4ff2-a25e-395dc90e549d" providerId="AD" clId="Web-{4D9DAA51-ADC0-4DE0-91F2-091264DD6755}" dt="2021-12-10T10:25:10.711" v="317" actId="20577"/>
          <ac:spMkLst>
            <pc:docMk/>
            <pc:sldMk cId="1936931955" sldId="274"/>
            <ac:spMk id="3" creationId="{F83998C5-2C09-4698-A302-76169679B7CC}"/>
          </ac:spMkLst>
        </pc:spChg>
        <pc:spChg chg="mod">
          <ac:chgData name="Simon DARSON" userId="S::sida60671@eleve.isep.fr::6dbcb256-a1c0-4ff2-a25e-395dc90e549d" providerId="AD" clId="Web-{4D9DAA51-ADC0-4DE0-91F2-091264DD6755}" dt="2021-12-10T10:25:12.227" v="318" actId="20577"/>
          <ac:spMkLst>
            <pc:docMk/>
            <pc:sldMk cId="1936931955" sldId="274"/>
            <ac:spMk id="4" creationId="{33D14A1E-EA96-42DD-903E-D3B42FF62604}"/>
          </ac:spMkLst>
        </pc:spChg>
      </pc:sldChg>
      <pc:sldChg chg="add del replId">
        <pc:chgData name="Simon DARSON" userId="S::sida60671@eleve.isep.fr::6dbcb256-a1c0-4ff2-a25e-395dc90e549d" providerId="AD" clId="Web-{4D9DAA51-ADC0-4DE0-91F2-091264DD6755}" dt="2021-12-10T10:35:52.147" v="641"/>
        <pc:sldMkLst>
          <pc:docMk/>
          <pc:sldMk cId="3060735644" sldId="274"/>
        </pc:sldMkLst>
      </pc:sldChg>
      <pc:sldChg chg="new del">
        <pc:chgData name="Simon DARSON" userId="S::sida60671@eleve.isep.fr::6dbcb256-a1c0-4ff2-a25e-395dc90e549d" providerId="AD" clId="Web-{4D9DAA51-ADC0-4DE0-91F2-091264DD6755}" dt="2021-12-10T10:24:57.476" v="315"/>
        <pc:sldMkLst>
          <pc:docMk/>
          <pc:sldMk cId="3798177110" sldId="274"/>
        </pc:sldMkLst>
      </pc:sldChg>
      <pc:sldChg chg="addSp delSp modSp add ord replId">
        <pc:chgData name="Simon DARSON" userId="S::sida60671@eleve.isep.fr::6dbcb256-a1c0-4ff2-a25e-395dc90e549d" providerId="AD" clId="Web-{4D9DAA51-ADC0-4DE0-91F2-091264DD6755}" dt="2021-12-10T10:37:50.962" v="682" actId="20577"/>
        <pc:sldMkLst>
          <pc:docMk/>
          <pc:sldMk cId="4111797841" sldId="274"/>
        </pc:sldMkLst>
        <pc:spChg chg="mod">
          <ac:chgData name="Simon DARSON" userId="S::sida60671@eleve.isep.fr::6dbcb256-a1c0-4ff2-a25e-395dc90e549d" providerId="AD" clId="Web-{4D9DAA51-ADC0-4DE0-91F2-091264DD6755}" dt="2021-12-10T10:37:50.962" v="682" actId="20577"/>
          <ac:spMkLst>
            <pc:docMk/>
            <pc:sldMk cId="4111797841" sldId="274"/>
            <ac:spMk id="3" creationId="{1B318F2A-3887-40A1-A8AB-CDCD3279BDA7}"/>
          </ac:spMkLst>
        </pc:spChg>
        <pc:spChg chg="del">
          <ac:chgData name="Simon DARSON" userId="S::sida60671@eleve.isep.fr::6dbcb256-a1c0-4ff2-a25e-395dc90e549d" providerId="AD" clId="Web-{4D9DAA51-ADC0-4DE0-91F2-091264DD6755}" dt="2021-12-10T10:36:04.194" v="644"/>
          <ac:spMkLst>
            <pc:docMk/>
            <pc:sldMk cId="4111797841" sldId="274"/>
            <ac:spMk id="5" creationId="{F4EE7A46-63A6-46EB-8F35-9C106AEEE527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36:06.788" v="646"/>
          <ac:spMkLst>
            <pc:docMk/>
            <pc:sldMk cId="4111797841" sldId="274"/>
            <ac:spMk id="7" creationId="{220B38E5-AF4A-4A09-A1D0-4B3498AAC8C4}"/>
          </ac:spMkLst>
        </pc:spChg>
        <pc:spChg chg="del">
          <ac:chgData name="Simon DARSON" userId="S::sida60671@eleve.isep.fr::6dbcb256-a1c0-4ff2-a25e-395dc90e549d" providerId="AD" clId="Web-{4D9DAA51-ADC0-4DE0-91F2-091264DD6755}" dt="2021-12-10T10:36:05.819" v="645"/>
          <ac:spMkLst>
            <pc:docMk/>
            <pc:sldMk cId="4111797841" sldId="274"/>
            <ac:spMk id="9" creationId="{4FD7E0E9-021A-4100-B296-8460CAD03FA0}"/>
          </ac:spMkLst>
        </pc:spChg>
        <pc:spChg chg="add del mod">
          <ac:chgData name="Simon DARSON" userId="S::sida60671@eleve.isep.fr::6dbcb256-a1c0-4ff2-a25e-395dc90e549d" providerId="AD" clId="Web-{4D9DAA51-ADC0-4DE0-91F2-091264DD6755}" dt="2021-12-10T10:36:07.929" v="647"/>
          <ac:spMkLst>
            <pc:docMk/>
            <pc:sldMk cId="4111797841" sldId="274"/>
            <ac:spMk id="10" creationId="{FA38F588-3DFB-4A0B-A071-A65952BC5117}"/>
          </ac:spMkLst>
        </pc:spChg>
      </pc:sldChg>
      <pc:sldChg chg="addSp modSp add del replId">
        <pc:chgData name="Simon DARSON" userId="S::sida60671@eleve.isep.fr::6dbcb256-a1c0-4ff2-a25e-395dc90e549d" providerId="AD" clId="Web-{4D9DAA51-ADC0-4DE0-91F2-091264DD6755}" dt="2021-12-10T10:51:32.699" v="829"/>
        <pc:sldMkLst>
          <pc:docMk/>
          <pc:sldMk cId="3652933925" sldId="275"/>
        </pc:sldMkLst>
        <pc:spChg chg="add mod">
          <ac:chgData name="Simon DARSON" userId="S::sida60671@eleve.isep.fr::6dbcb256-a1c0-4ff2-a25e-395dc90e549d" providerId="AD" clId="Web-{4D9DAA51-ADC0-4DE0-91F2-091264DD6755}" dt="2021-12-10T10:46:01.863" v="779" actId="20577"/>
          <ac:spMkLst>
            <pc:docMk/>
            <pc:sldMk cId="3652933925" sldId="275"/>
            <ac:spMk id="3" creationId="{319424C5-22EB-4998-9203-09B44A1BFF41}"/>
          </ac:spMkLst>
        </pc:spChg>
      </pc:sldChg>
      <pc:sldChg chg="addSp modSp add del replId">
        <pc:chgData name="Simon DARSON" userId="S::sida60671@eleve.isep.fr::6dbcb256-a1c0-4ff2-a25e-395dc90e549d" providerId="AD" clId="Web-{4D9DAA51-ADC0-4DE0-91F2-091264DD6755}" dt="2021-12-10T10:48:33.664" v="788"/>
        <pc:sldMkLst>
          <pc:docMk/>
          <pc:sldMk cId="742303852" sldId="276"/>
        </pc:sldMkLst>
        <pc:spChg chg="add mod">
          <ac:chgData name="Simon DARSON" userId="S::sida60671@eleve.isep.fr::6dbcb256-a1c0-4ff2-a25e-395dc90e549d" providerId="AD" clId="Web-{4D9DAA51-ADC0-4DE0-91F2-091264DD6755}" dt="2021-12-10T10:46:05.817" v="781" actId="20577"/>
          <ac:spMkLst>
            <pc:docMk/>
            <pc:sldMk cId="742303852" sldId="276"/>
            <ac:spMk id="3" creationId="{95ED5982-B0A6-42A7-98B1-1DF006FE293A}"/>
          </ac:spMkLst>
        </pc:spChg>
      </pc:sldChg>
      <pc:sldChg chg="modSp new">
        <pc:chgData name="Simon DARSON" userId="S::sida60671@eleve.isep.fr::6dbcb256-a1c0-4ff2-a25e-395dc90e549d" providerId="AD" clId="Web-{4D9DAA51-ADC0-4DE0-91F2-091264DD6755}" dt="2021-12-10T10:53:48.905" v="900" actId="1076"/>
        <pc:sldMkLst>
          <pc:docMk/>
          <pc:sldMk cId="1729084833" sldId="276"/>
        </pc:sldMkLst>
        <pc:spChg chg="mod">
          <ac:chgData name="Simon DARSON" userId="S::sida60671@eleve.isep.fr::6dbcb256-a1c0-4ff2-a25e-395dc90e549d" providerId="AD" clId="Web-{4D9DAA51-ADC0-4DE0-91F2-091264DD6755}" dt="2021-12-10T10:51:15.761" v="821" actId="20577"/>
          <ac:spMkLst>
            <pc:docMk/>
            <pc:sldMk cId="1729084833" sldId="276"/>
            <ac:spMk id="2" creationId="{951B4E75-7896-4323-A317-DEE0F8FE059B}"/>
          </ac:spMkLst>
        </pc:spChg>
        <pc:spChg chg="mod">
          <ac:chgData name="Simon DARSON" userId="S::sida60671@eleve.isep.fr::6dbcb256-a1c0-4ff2-a25e-395dc90e549d" providerId="AD" clId="Web-{4D9DAA51-ADC0-4DE0-91F2-091264DD6755}" dt="2021-12-10T10:51:29.058" v="827" actId="20577"/>
          <ac:spMkLst>
            <pc:docMk/>
            <pc:sldMk cId="1729084833" sldId="276"/>
            <ac:spMk id="3" creationId="{DB770961-ACFC-4373-AF3A-6FDE4171988D}"/>
          </ac:spMkLst>
        </pc:spChg>
        <pc:spChg chg="mod">
          <ac:chgData name="Simon DARSON" userId="S::sida60671@eleve.isep.fr::6dbcb256-a1c0-4ff2-a25e-395dc90e549d" providerId="AD" clId="Web-{4D9DAA51-ADC0-4DE0-91F2-091264DD6755}" dt="2021-12-10T10:53:48.905" v="900" actId="1076"/>
          <ac:spMkLst>
            <pc:docMk/>
            <pc:sldMk cId="1729084833" sldId="276"/>
            <ac:spMk id="4" creationId="{28B53C98-7BE3-4887-A83C-6752724C8FB7}"/>
          </ac:spMkLst>
        </pc:spChg>
      </pc:sldChg>
      <pc:sldChg chg="modSp add del replId">
        <pc:chgData name="Simon DARSON" userId="S::sida60671@eleve.isep.fr::6dbcb256-a1c0-4ff2-a25e-395dc90e549d" providerId="AD" clId="Web-{4D9DAA51-ADC0-4DE0-91F2-091264DD6755}" dt="2021-12-10T10:48:33.664" v="787"/>
        <pc:sldMkLst>
          <pc:docMk/>
          <pc:sldMk cId="1496051609" sldId="277"/>
        </pc:sldMkLst>
        <pc:spChg chg="mod">
          <ac:chgData name="Simon DARSON" userId="S::sida60671@eleve.isep.fr::6dbcb256-a1c0-4ff2-a25e-395dc90e549d" providerId="AD" clId="Web-{4D9DAA51-ADC0-4DE0-91F2-091264DD6755}" dt="2021-12-10T10:46:12.176" v="783" actId="20577"/>
          <ac:spMkLst>
            <pc:docMk/>
            <pc:sldMk cId="1496051609" sldId="277"/>
            <ac:spMk id="3" creationId="{95ED5982-B0A6-42A7-98B1-1DF006FE293A}"/>
          </ac:spMkLst>
        </pc:spChg>
      </pc:sldChg>
      <pc:sldChg chg="modSp add replId">
        <pc:chgData name="Simon DARSON" userId="S::sida60671@eleve.isep.fr::6dbcb256-a1c0-4ff2-a25e-395dc90e549d" providerId="AD" clId="Web-{4D9DAA51-ADC0-4DE0-91F2-091264DD6755}" dt="2021-12-10T10:53:29.342" v="895" actId="20577"/>
        <pc:sldMkLst>
          <pc:docMk/>
          <pc:sldMk cId="1837441163" sldId="277"/>
        </pc:sldMkLst>
        <pc:spChg chg="mod">
          <ac:chgData name="Simon DARSON" userId="S::sida60671@eleve.isep.fr::6dbcb256-a1c0-4ff2-a25e-395dc90e549d" providerId="AD" clId="Web-{4D9DAA51-ADC0-4DE0-91F2-091264DD6755}" dt="2021-12-10T10:53:29.342" v="895" actId="20577"/>
          <ac:spMkLst>
            <pc:docMk/>
            <pc:sldMk cId="1837441163" sldId="277"/>
            <ac:spMk id="3" creationId="{DB770961-ACFC-4373-AF3A-6FDE4171988D}"/>
          </ac:spMkLst>
        </pc:spChg>
        <pc:spChg chg="mod">
          <ac:chgData name="Simon DARSON" userId="S::sida60671@eleve.isep.fr::6dbcb256-a1c0-4ff2-a25e-395dc90e549d" providerId="AD" clId="Web-{4D9DAA51-ADC0-4DE0-91F2-091264DD6755}" dt="2021-12-10T10:53:27.045" v="894" actId="20577"/>
          <ac:spMkLst>
            <pc:docMk/>
            <pc:sldMk cId="1837441163" sldId="277"/>
            <ac:spMk id="4" creationId="{28B53C98-7BE3-4887-A83C-6752724C8FB7}"/>
          </ac:spMkLst>
        </pc:spChg>
      </pc:sldChg>
      <pc:sldChg chg="add del replId">
        <pc:chgData name="Simon DARSON" userId="S::sida60671@eleve.isep.fr::6dbcb256-a1c0-4ff2-a25e-395dc90e549d" providerId="AD" clId="Web-{4D9DAA51-ADC0-4DE0-91F2-091264DD6755}" dt="2021-12-10T10:53:19.545" v="891"/>
        <pc:sldMkLst>
          <pc:docMk/>
          <pc:sldMk cId="1839945745" sldId="277"/>
        </pc:sldMkLst>
      </pc:sldChg>
      <pc:sldChg chg="add replId">
        <pc:chgData name="Simon DARSON" userId="S::sida60671@eleve.isep.fr::6dbcb256-a1c0-4ff2-a25e-395dc90e549d" providerId="AD" clId="Web-{4D9DAA51-ADC0-4DE0-91F2-091264DD6755}" dt="2021-12-10T10:53:32.467" v="896"/>
        <pc:sldMkLst>
          <pc:docMk/>
          <pc:sldMk cId="312990409" sldId="278"/>
        </pc:sldMkLst>
      </pc:sldChg>
      <pc:sldChg chg="add del replId">
        <pc:chgData name="Simon DARSON" userId="S::sida60671@eleve.isep.fr::6dbcb256-a1c0-4ff2-a25e-395dc90e549d" providerId="AD" clId="Web-{4D9DAA51-ADC0-4DE0-91F2-091264DD6755}" dt="2021-12-10T10:53:19.545" v="890"/>
        <pc:sldMkLst>
          <pc:docMk/>
          <pc:sldMk cId="1006102054" sldId="278"/>
        </pc:sldMkLst>
      </pc:sldChg>
      <pc:sldChg chg="modSp add del replId">
        <pc:chgData name="Simon DARSON" userId="S::sida60671@eleve.isep.fr::6dbcb256-a1c0-4ff2-a25e-395dc90e549d" providerId="AD" clId="Web-{4D9DAA51-ADC0-4DE0-91F2-091264DD6755}" dt="2021-12-10T10:48:33.664" v="786"/>
        <pc:sldMkLst>
          <pc:docMk/>
          <pc:sldMk cId="2486913727" sldId="278"/>
        </pc:sldMkLst>
        <pc:spChg chg="mod">
          <ac:chgData name="Simon DARSON" userId="S::sida60671@eleve.isep.fr::6dbcb256-a1c0-4ff2-a25e-395dc90e549d" providerId="AD" clId="Web-{4D9DAA51-ADC0-4DE0-91F2-091264DD6755}" dt="2021-12-10T10:46:50.599" v="785" actId="20577"/>
          <ac:spMkLst>
            <pc:docMk/>
            <pc:sldMk cId="2486913727" sldId="278"/>
            <ac:spMk id="3" creationId="{95ED5982-B0A6-42A7-98B1-1DF006FE293A}"/>
          </ac:spMkLst>
        </pc:spChg>
      </pc:sldChg>
      <pc:sldChg chg="add replId">
        <pc:chgData name="Simon DARSON" userId="S::sida60671@eleve.isep.fr::6dbcb256-a1c0-4ff2-a25e-395dc90e549d" providerId="AD" clId="Web-{4D9DAA51-ADC0-4DE0-91F2-091264DD6755}" dt="2021-12-10T10:53:33.592" v="897"/>
        <pc:sldMkLst>
          <pc:docMk/>
          <pc:sldMk cId="820576505" sldId="279"/>
        </pc:sldMkLst>
      </pc:sldChg>
      <pc:sldChg chg="modSp new">
        <pc:chgData name="Simon DARSON" userId="S::sida60671@eleve.isep.fr::6dbcb256-a1c0-4ff2-a25e-395dc90e549d" providerId="AD" clId="Web-{4D9DAA51-ADC0-4DE0-91F2-091264DD6755}" dt="2021-12-10T10:54:37.593" v="924" actId="20577"/>
        <pc:sldMkLst>
          <pc:docMk/>
          <pc:sldMk cId="1514260251" sldId="280"/>
        </pc:sldMkLst>
        <pc:spChg chg="mod">
          <ac:chgData name="Simon DARSON" userId="S::sida60671@eleve.isep.fr::6dbcb256-a1c0-4ff2-a25e-395dc90e549d" providerId="AD" clId="Web-{4D9DAA51-ADC0-4DE0-91F2-091264DD6755}" dt="2021-12-10T10:54:37.593" v="924" actId="20577"/>
          <ac:spMkLst>
            <pc:docMk/>
            <pc:sldMk cId="1514260251" sldId="280"/>
            <ac:spMk id="2" creationId="{DB1D2B54-F4B9-4C95-8DE2-7B6E3AB8E528}"/>
          </ac:spMkLst>
        </pc:spChg>
      </pc:sldChg>
      <pc:sldChg chg="modSp new">
        <pc:chgData name="Simon DARSON" userId="S::sida60671@eleve.isep.fr::6dbcb256-a1c0-4ff2-a25e-395dc90e549d" providerId="AD" clId="Web-{4D9DAA51-ADC0-4DE0-91F2-091264DD6755}" dt="2021-12-10T10:55:10.532" v="945" actId="20577"/>
        <pc:sldMkLst>
          <pc:docMk/>
          <pc:sldMk cId="91728556" sldId="281"/>
        </pc:sldMkLst>
        <pc:spChg chg="mod">
          <ac:chgData name="Simon DARSON" userId="S::sida60671@eleve.isep.fr::6dbcb256-a1c0-4ff2-a25e-395dc90e549d" providerId="AD" clId="Web-{4D9DAA51-ADC0-4DE0-91F2-091264DD6755}" dt="2021-12-10T10:55:10.532" v="945" actId="20577"/>
          <ac:spMkLst>
            <pc:docMk/>
            <pc:sldMk cId="91728556" sldId="281"/>
            <ac:spMk id="2" creationId="{B1D32301-A77F-4413-AFD8-8E66E772F1C9}"/>
          </ac:spMkLst>
        </pc:spChg>
      </pc:sldChg>
      <pc:sldChg chg="addSp delSp modSp add replId">
        <pc:chgData name="Simon DARSON" userId="S::sida60671@eleve.isep.fr::6dbcb256-a1c0-4ff2-a25e-395dc90e549d" providerId="AD" clId="Web-{4D9DAA51-ADC0-4DE0-91F2-091264DD6755}" dt="2021-12-10T11:04:55.888" v="1050" actId="1076"/>
        <pc:sldMkLst>
          <pc:docMk/>
          <pc:sldMk cId="3808379861" sldId="282"/>
        </pc:sldMkLst>
        <pc:spChg chg="mod">
          <ac:chgData name="Simon DARSON" userId="S::sida60671@eleve.isep.fr::6dbcb256-a1c0-4ff2-a25e-395dc90e549d" providerId="AD" clId="Web-{4D9DAA51-ADC0-4DE0-91F2-091264DD6755}" dt="2021-12-10T11:00:26.992" v="1000" actId="1076"/>
          <ac:spMkLst>
            <pc:docMk/>
            <pc:sldMk cId="3808379861" sldId="282"/>
            <ac:spMk id="3" creationId="{FF1673C3-F7A7-43B2-B1EF-EB30CBB503F2}"/>
          </ac:spMkLst>
        </pc:spChg>
        <pc:spChg chg="mod">
          <ac:chgData name="Simon DARSON" userId="S::sida60671@eleve.isep.fr::6dbcb256-a1c0-4ff2-a25e-395dc90e549d" providerId="AD" clId="Web-{4D9DAA51-ADC0-4DE0-91F2-091264DD6755}" dt="2021-12-10T11:04:55.888" v="1050" actId="1076"/>
          <ac:spMkLst>
            <pc:docMk/>
            <pc:sldMk cId="3808379861" sldId="282"/>
            <ac:spMk id="5" creationId="{3EA3AD77-1F9E-41D0-8E49-5F5549ECFDE4}"/>
          </ac:spMkLst>
        </pc:spChg>
        <pc:spChg chg="del">
          <ac:chgData name="Simon DARSON" userId="S::sida60671@eleve.isep.fr::6dbcb256-a1c0-4ff2-a25e-395dc90e549d" providerId="AD" clId="Web-{4D9DAA51-ADC0-4DE0-91F2-091264DD6755}" dt="2021-12-10T11:04:16.106" v="1034"/>
          <ac:spMkLst>
            <pc:docMk/>
            <pc:sldMk cId="3808379861" sldId="282"/>
            <ac:spMk id="8" creationId="{6204DA6F-30D5-4233-A843-38BF8567B7FF}"/>
          </ac:spMkLst>
        </pc:spChg>
        <pc:picChg chg="del">
          <ac:chgData name="Simon DARSON" userId="S::sida60671@eleve.isep.fr::6dbcb256-a1c0-4ff2-a25e-395dc90e549d" providerId="AD" clId="Web-{4D9DAA51-ADC0-4DE0-91F2-091264DD6755}" dt="2021-12-10T11:00:13.257" v="993"/>
          <ac:picMkLst>
            <pc:docMk/>
            <pc:sldMk cId="3808379861" sldId="282"/>
            <ac:picMk id="4" creationId="{CF27209A-554C-47E4-A739-0DE3A43645F2}"/>
          </ac:picMkLst>
        </pc:picChg>
        <pc:picChg chg="add mod">
          <ac:chgData name="Simon DARSON" userId="S::sida60671@eleve.isep.fr::6dbcb256-a1c0-4ff2-a25e-395dc90e549d" providerId="AD" clId="Web-{4D9DAA51-ADC0-4DE0-91F2-091264DD6755}" dt="2021-12-10T11:04:25.294" v="1039" actId="1076"/>
          <ac:picMkLst>
            <pc:docMk/>
            <pc:sldMk cId="3808379861" sldId="282"/>
            <ac:picMk id="6" creationId="{251EB1A1-FC11-49B6-85F6-9AD3EBE5A59A}"/>
          </ac:picMkLst>
        </pc:picChg>
        <pc:picChg chg="del">
          <ac:chgData name="Simon DARSON" userId="S::sida60671@eleve.isep.fr::6dbcb256-a1c0-4ff2-a25e-395dc90e549d" providerId="AD" clId="Web-{4D9DAA51-ADC0-4DE0-91F2-091264DD6755}" dt="2021-12-10T11:01:02.446" v="1007"/>
          <ac:picMkLst>
            <pc:docMk/>
            <pc:sldMk cId="3808379861" sldId="282"/>
            <ac:picMk id="7" creationId="{5527EBFF-4B71-4B7F-ADFA-A7F5F44A569C}"/>
          </ac:picMkLst>
        </pc:picChg>
        <pc:picChg chg="add del mod">
          <ac:chgData name="Simon DARSON" userId="S::sida60671@eleve.isep.fr::6dbcb256-a1c0-4ff2-a25e-395dc90e549d" providerId="AD" clId="Web-{4D9DAA51-ADC0-4DE0-91F2-091264DD6755}" dt="2021-12-10T11:01:41.321" v="1014"/>
          <ac:picMkLst>
            <pc:docMk/>
            <pc:sldMk cId="3808379861" sldId="282"/>
            <ac:picMk id="9" creationId="{4EE338CE-BAD3-4E1C-AC95-D7F95A6D6AD2}"/>
          </ac:picMkLst>
        </pc:picChg>
        <pc:picChg chg="add mod ord">
          <ac:chgData name="Simon DARSON" userId="S::sida60671@eleve.isep.fr::6dbcb256-a1c0-4ff2-a25e-395dc90e549d" providerId="AD" clId="Web-{4D9DAA51-ADC0-4DE0-91F2-091264DD6755}" dt="2021-12-10T11:04:23.122" v="1038" actId="1076"/>
          <ac:picMkLst>
            <pc:docMk/>
            <pc:sldMk cId="3808379861" sldId="282"/>
            <ac:picMk id="11" creationId="{69F0EC80-6E99-4556-B023-FCD5DB473996}"/>
          </ac:picMkLst>
        </pc:picChg>
        <pc:cxnChg chg="add mod">
          <ac:chgData name="Simon DARSON" userId="S::sida60671@eleve.isep.fr::6dbcb256-a1c0-4ff2-a25e-395dc90e549d" providerId="AD" clId="Web-{4D9DAA51-ADC0-4DE0-91F2-091264DD6755}" dt="2021-12-10T11:04:38.278" v="1045" actId="14100"/>
          <ac:cxnSpMkLst>
            <pc:docMk/>
            <pc:sldMk cId="3808379861" sldId="282"/>
            <ac:cxnSpMk id="10" creationId="{157FFF49-8D16-4743-8307-F63981BC7AFD}"/>
          </ac:cxnSpMkLst>
        </pc:cxnChg>
        <pc:cxnChg chg="add del mod">
          <ac:chgData name="Simon DARSON" userId="S::sida60671@eleve.isep.fr::6dbcb256-a1c0-4ff2-a25e-395dc90e549d" providerId="AD" clId="Web-{4D9DAA51-ADC0-4DE0-91F2-091264DD6755}" dt="2021-12-10T11:04:14.106" v="1033"/>
          <ac:cxnSpMkLst>
            <pc:docMk/>
            <pc:sldMk cId="3808379861" sldId="282"/>
            <ac:cxnSpMk id="14" creationId="{82BFADB5-D922-436E-BB28-E1EF24176BD0}"/>
          </ac:cxnSpMkLst>
        </pc:cxnChg>
        <pc:cxnChg chg="add mod">
          <ac:chgData name="Simon DARSON" userId="S::sida60671@eleve.isep.fr::6dbcb256-a1c0-4ff2-a25e-395dc90e549d" providerId="AD" clId="Web-{4D9DAA51-ADC0-4DE0-91F2-091264DD6755}" dt="2021-12-10T11:04:34.372" v="1043" actId="14100"/>
          <ac:cxnSpMkLst>
            <pc:docMk/>
            <pc:sldMk cId="3808379861" sldId="282"/>
            <ac:cxnSpMk id="15" creationId="{D6D201A4-5062-435D-8648-5534FF77ABAD}"/>
          </ac:cxnSpMkLst>
        </pc:cxnChg>
        <pc:cxnChg chg="add mod">
          <ac:chgData name="Simon DARSON" userId="S::sida60671@eleve.isep.fr::6dbcb256-a1c0-4ff2-a25e-395dc90e549d" providerId="AD" clId="Web-{4D9DAA51-ADC0-4DE0-91F2-091264DD6755}" dt="2021-12-10T11:04:46.857" v="1049" actId="14100"/>
          <ac:cxnSpMkLst>
            <pc:docMk/>
            <pc:sldMk cId="3808379861" sldId="282"/>
            <ac:cxnSpMk id="16" creationId="{FFD09B23-7807-4A14-A94E-CCBF1437F083}"/>
          </ac:cxnSpMkLst>
        </pc:cxnChg>
        <pc:cxnChg chg="add mod">
          <ac:chgData name="Simon DARSON" userId="S::sida60671@eleve.isep.fr::6dbcb256-a1c0-4ff2-a25e-395dc90e549d" providerId="AD" clId="Web-{4D9DAA51-ADC0-4DE0-91F2-091264DD6755}" dt="2021-12-10T11:04:31.372" v="1041" actId="14100"/>
          <ac:cxnSpMkLst>
            <pc:docMk/>
            <pc:sldMk cId="3808379861" sldId="282"/>
            <ac:cxnSpMk id="17" creationId="{E2052532-ACA4-4D9E-B3A8-31DB773CBEDC}"/>
          </ac:cxnSpMkLst>
        </pc:cxnChg>
        <pc:cxnChg chg="add mod">
          <ac:chgData name="Simon DARSON" userId="S::sida60671@eleve.isep.fr::6dbcb256-a1c0-4ff2-a25e-395dc90e549d" providerId="AD" clId="Web-{4D9DAA51-ADC0-4DE0-91F2-091264DD6755}" dt="2021-12-10T11:04:42.575" v="1047" actId="1076"/>
          <ac:cxnSpMkLst>
            <pc:docMk/>
            <pc:sldMk cId="3808379861" sldId="282"/>
            <ac:cxnSpMk id="18" creationId="{A448ACC1-EBE1-4BF3-BCB9-967B8660A4EC}"/>
          </ac:cxnSpMkLst>
        </pc:cxnChg>
      </pc:sldChg>
      <pc:sldChg chg="addSp delSp modSp add replId">
        <pc:chgData name="Simon DARSON" userId="S::sida60671@eleve.isep.fr::6dbcb256-a1c0-4ff2-a25e-395dc90e549d" providerId="AD" clId="Web-{4D9DAA51-ADC0-4DE0-91F2-091264DD6755}" dt="2021-12-10T11:23:39.093" v="1071" actId="20577"/>
        <pc:sldMkLst>
          <pc:docMk/>
          <pc:sldMk cId="1088655994" sldId="283"/>
        </pc:sldMkLst>
        <pc:spChg chg="mod">
          <ac:chgData name="Simon DARSON" userId="S::sida60671@eleve.isep.fr::6dbcb256-a1c0-4ff2-a25e-395dc90e549d" providerId="AD" clId="Web-{4D9DAA51-ADC0-4DE0-91F2-091264DD6755}" dt="2021-12-10T11:23:39.093" v="1071" actId="20577"/>
          <ac:spMkLst>
            <pc:docMk/>
            <pc:sldMk cId="1088655994" sldId="283"/>
            <ac:spMk id="3" creationId="{FF1673C3-F7A7-43B2-B1EF-EB30CBB503F2}"/>
          </ac:spMkLst>
        </pc:spChg>
        <pc:spChg chg="mod">
          <ac:chgData name="Simon DARSON" userId="S::sida60671@eleve.isep.fr::6dbcb256-a1c0-4ff2-a25e-395dc90e549d" providerId="AD" clId="Web-{4D9DAA51-ADC0-4DE0-91F2-091264DD6755}" dt="2021-12-10T11:23:34.452" v="1069" actId="1076"/>
          <ac:spMkLst>
            <pc:docMk/>
            <pc:sldMk cId="1088655994" sldId="283"/>
            <ac:spMk id="5" creationId="{3EA3AD77-1F9E-41D0-8E49-5F5549ECFDE4}"/>
          </ac:spMkLst>
        </pc:spChg>
        <pc:spChg chg="mod">
          <ac:chgData name="Simon DARSON" userId="S::sida60671@eleve.isep.fr::6dbcb256-a1c0-4ff2-a25e-395dc90e549d" providerId="AD" clId="Web-{4D9DAA51-ADC0-4DE0-91F2-091264DD6755}" dt="2021-12-10T11:05:23.514" v="1054" actId="14100"/>
          <ac:spMkLst>
            <pc:docMk/>
            <pc:sldMk cId="1088655994" sldId="283"/>
            <ac:spMk id="102" creationId="{00000000-0000-0000-0000-000000000000}"/>
          </ac:spMkLst>
        </pc:spChg>
        <pc:picChg chg="add mod">
          <ac:chgData name="Simon DARSON" userId="S::sida60671@eleve.isep.fr::6dbcb256-a1c0-4ff2-a25e-395dc90e549d" providerId="AD" clId="Web-{4D9DAA51-ADC0-4DE0-91F2-091264DD6755}" dt="2021-12-10T11:23:21.749" v="1064" actId="14100"/>
          <ac:picMkLst>
            <pc:docMk/>
            <pc:sldMk cId="1088655994" sldId="283"/>
            <ac:picMk id="4" creationId="{406D7D53-02A6-4B91-944C-7143F2F7EB03}"/>
          </ac:picMkLst>
        </pc:picChg>
        <pc:picChg chg="del">
          <ac:chgData name="Simon DARSON" userId="S::sida60671@eleve.isep.fr::6dbcb256-a1c0-4ff2-a25e-395dc90e549d" providerId="AD" clId="Web-{4D9DAA51-ADC0-4DE0-91F2-091264DD6755}" dt="2021-12-10T11:06:33.937" v="1055"/>
          <ac:picMkLst>
            <pc:docMk/>
            <pc:sldMk cId="1088655994" sldId="283"/>
            <ac:picMk id="4" creationId="{CF27209A-554C-47E4-A739-0DE3A43645F2}"/>
          </ac:picMkLst>
        </pc:picChg>
        <pc:picChg chg="add mod">
          <ac:chgData name="Simon DARSON" userId="S::sida60671@eleve.isep.fr::6dbcb256-a1c0-4ff2-a25e-395dc90e549d" providerId="AD" clId="Web-{4D9DAA51-ADC0-4DE0-91F2-091264DD6755}" dt="2021-12-10T11:06:47.297" v="1060" actId="1076"/>
          <ac:picMkLst>
            <pc:docMk/>
            <pc:sldMk cId="1088655994" sldId="283"/>
            <ac:picMk id="6" creationId="{DCEE7089-E022-4D72-9BA4-1BD0BE247B10}"/>
          </ac:picMkLst>
        </pc:picChg>
        <pc:picChg chg="del">
          <ac:chgData name="Simon DARSON" userId="S::sida60671@eleve.isep.fr::6dbcb256-a1c0-4ff2-a25e-395dc90e549d" providerId="AD" clId="Web-{4D9DAA51-ADC0-4DE0-91F2-091264DD6755}" dt="2021-12-10T11:23:16.936" v="1062"/>
          <ac:picMkLst>
            <pc:docMk/>
            <pc:sldMk cId="1088655994" sldId="283"/>
            <ac:picMk id="7" creationId="{5527EBFF-4B71-4B7F-ADFA-A7F5F44A569C}"/>
          </ac:picMkLst>
        </pc:picChg>
      </pc:sldChg>
      <pc:sldChg chg="addSp delSp modSp add replId">
        <pc:chgData name="Simon DARSON" userId="S::sida60671@eleve.isep.fr::6dbcb256-a1c0-4ff2-a25e-395dc90e549d" providerId="AD" clId="Web-{4D9DAA51-ADC0-4DE0-91F2-091264DD6755}" dt="2021-12-10T11:24:19.141" v="1076" actId="14100"/>
        <pc:sldMkLst>
          <pc:docMk/>
          <pc:sldMk cId="1534959987" sldId="284"/>
        </pc:sldMkLst>
        <pc:picChg chg="del">
          <ac:chgData name="Simon DARSON" userId="S::sida60671@eleve.isep.fr::6dbcb256-a1c0-4ff2-a25e-395dc90e549d" providerId="AD" clId="Web-{4D9DAA51-ADC0-4DE0-91F2-091264DD6755}" dt="2021-12-10T11:24:12.953" v="1073"/>
          <ac:picMkLst>
            <pc:docMk/>
            <pc:sldMk cId="1534959987" sldId="284"/>
            <ac:picMk id="4" creationId="{406D7D53-02A6-4B91-944C-7143F2F7EB03}"/>
          </ac:picMkLst>
        </pc:picChg>
        <pc:picChg chg="add mod">
          <ac:chgData name="Simon DARSON" userId="S::sida60671@eleve.isep.fr::6dbcb256-a1c0-4ff2-a25e-395dc90e549d" providerId="AD" clId="Web-{4D9DAA51-ADC0-4DE0-91F2-091264DD6755}" dt="2021-12-10T11:24:19.141" v="1076" actId="14100"/>
          <ac:picMkLst>
            <pc:docMk/>
            <pc:sldMk cId="1534959987" sldId="284"/>
            <ac:picMk id="7" creationId="{F44A3BAB-676E-4218-AE71-DCBDF977FDD8}"/>
          </ac:picMkLst>
        </pc:picChg>
      </pc:sldChg>
      <pc:sldMasterChg chg="mod modSldLayout">
        <pc:chgData name="Simon DARSON" userId="S::sida60671@eleve.isep.fr::6dbcb256-a1c0-4ff2-a25e-395dc90e549d" providerId="AD" clId="Web-{4D9DAA51-ADC0-4DE0-91F2-091264DD6755}" dt="2021-12-10T10:08:05.736" v="7"/>
        <pc:sldMasterMkLst>
          <pc:docMk/>
          <pc:sldMasterMk cId="0" sldId="2147483659"/>
        </pc:sldMasterMkLst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48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49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0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1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2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3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4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5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6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7"/>
          </pc:sldLayoutMkLst>
        </pc:sldLayoutChg>
        <pc:sldLayoutChg chg="mod">
          <pc:chgData name="Simon DARSON" userId="S::sida60671@eleve.isep.fr::6dbcb256-a1c0-4ff2-a25e-395dc90e549d" providerId="AD" clId="Web-{4D9DAA51-ADC0-4DE0-91F2-091264DD6755}" dt="2021-12-10T10:08:05.736" v="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illaume KERGOURLAY" userId="S::guke60654@eleve.isep.fr::973e2fce-d902-44eb-9fef-e5c0e993bb9b" providerId="AD" clId="Web-{07A237DA-0B86-44AE-B9AD-1A495014CD66}"/>
    <pc:docChg chg="modSld">
      <pc:chgData name="Guillaume KERGOURLAY" userId="S::guke60654@eleve.isep.fr::973e2fce-d902-44eb-9fef-e5c0e993bb9b" providerId="AD" clId="Web-{07A237DA-0B86-44AE-B9AD-1A495014CD66}" dt="2021-12-17T09:37:33.679" v="1" actId="1076"/>
      <pc:docMkLst>
        <pc:docMk/>
      </pc:docMkLst>
      <pc:sldChg chg="modSp">
        <pc:chgData name="Guillaume KERGOURLAY" userId="S::guke60654@eleve.isep.fr::973e2fce-d902-44eb-9fef-e5c0e993bb9b" providerId="AD" clId="Web-{07A237DA-0B86-44AE-B9AD-1A495014CD66}" dt="2021-12-17T09:37:33.679" v="1" actId="1076"/>
        <pc:sldMkLst>
          <pc:docMk/>
          <pc:sldMk cId="0" sldId="256"/>
        </pc:sldMkLst>
        <pc:picChg chg="mod">
          <ac:chgData name="Guillaume KERGOURLAY" userId="S::guke60654@eleve.isep.fr::973e2fce-d902-44eb-9fef-e5c0e993bb9b" providerId="AD" clId="Web-{07A237DA-0B86-44AE-B9AD-1A495014CD66}" dt="2021-12-17T09:37:33.679" v="1" actId="1076"/>
          <ac:picMkLst>
            <pc:docMk/>
            <pc:sldMk cId="0" sldId="256"/>
            <ac:picMk id="89" creationId="{00000000-0000-0000-0000-000000000000}"/>
          </ac:picMkLst>
        </pc:picChg>
      </pc:sldChg>
    </pc:docChg>
  </pc:docChgLst>
  <pc:docChgLst>
    <pc:chgData name="Benoit THOMAS" userId="S::beth60662@eleve.isep.fr::6a4ed559-6180-49e2-b5d1-d0bcae6b7d2a" providerId="AD" clId="Web-{62664717-54B1-4C12-9DD6-AA6AE1DF14AE}"/>
    <pc:docChg chg="modSld">
      <pc:chgData name="Benoit THOMAS" userId="S::beth60662@eleve.isep.fr::6a4ed559-6180-49e2-b5d1-d0bcae6b7d2a" providerId="AD" clId="Web-{62664717-54B1-4C12-9DD6-AA6AE1DF14AE}" dt="2021-12-15T08:19:02.399" v="64" actId="20577"/>
      <pc:docMkLst>
        <pc:docMk/>
      </pc:docMkLst>
      <pc:sldChg chg="modSp">
        <pc:chgData name="Benoit THOMAS" userId="S::beth60662@eleve.isep.fr::6a4ed559-6180-49e2-b5d1-d0bcae6b7d2a" providerId="AD" clId="Web-{62664717-54B1-4C12-9DD6-AA6AE1DF14AE}" dt="2021-12-15T08:19:02.399" v="64" actId="20577"/>
        <pc:sldMkLst>
          <pc:docMk/>
          <pc:sldMk cId="0" sldId="257"/>
        </pc:sldMkLst>
        <pc:spChg chg="mod">
          <ac:chgData name="Benoit THOMAS" userId="S::beth60662@eleve.isep.fr::6a4ed559-6180-49e2-b5d1-d0bcae6b7d2a" providerId="AD" clId="Web-{62664717-54B1-4C12-9DD6-AA6AE1DF14AE}" dt="2021-12-15T08:19:02.399" v="64" actId="20577"/>
          <ac:spMkLst>
            <pc:docMk/>
            <pc:sldMk cId="0" sldId="257"/>
            <ac:spMk id="5" creationId="{222B2D27-3323-41D8-A29E-8E3C85696129}"/>
          </ac:spMkLst>
        </pc:spChg>
      </pc:sldChg>
      <pc:sldChg chg="modSp">
        <pc:chgData name="Benoit THOMAS" userId="S::beth60662@eleve.isep.fr::6a4ed559-6180-49e2-b5d1-d0bcae6b7d2a" providerId="AD" clId="Web-{62664717-54B1-4C12-9DD6-AA6AE1DF14AE}" dt="2021-12-15T08:18:22.804" v="61" actId="20577"/>
        <pc:sldMkLst>
          <pc:docMk/>
          <pc:sldMk cId="1837441163" sldId="277"/>
        </pc:sldMkLst>
        <pc:spChg chg="mod">
          <ac:chgData name="Benoit THOMAS" userId="S::beth60662@eleve.isep.fr::6a4ed559-6180-49e2-b5d1-d0bcae6b7d2a" providerId="AD" clId="Web-{62664717-54B1-4C12-9DD6-AA6AE1DF14AE}" dt="2021-12-15T08:18:22.804" v="61" actId="20577"/>
          <ac:spMkLst>
            <pc:docMk/>
            <pc:sldMk cId="1837441163" sldId="277"/>
            <ac:spMk id="4" creationId="{28B53C98-7BE3-4887-A83C-6752724C8F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ec6e81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ec6e81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ec6e81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ec6e81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ef8577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ef8577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ef8577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ef8577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56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ef8577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ef8577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6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ef8577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ef8577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08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Lobster"/>
                <a:ea typeface="Lobster"/>
                <a:cs typeface="Lobster"/>
                <a:sym typeface="Lobster"/>
              </a:rPr>
              <a:t>La Montre</a:t>
            </a:r>
            <a:endParaRPr lang="fr-FR" sz="5000">
              <a:latin typeface="Lobster"/>
              <a:ea typeface="Lobster"/>
              <a:cs typeface="Lobster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9200" y="347267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Univers"/>
                <a:ea typeface="Lobster"/>
                <a:cs typeface="Lobster"/>
                <a:sym typeface="Lobster"/>
              </a:rPr>
              <a:t>by </a:t>
            </a:r>
            <a:r>
              <a:rPr lang="fr" sz="2100">
                <a:latin typeface="Lobster"/>
                <a:ea typeface="Lobster"/>
                <a:cs typeface="Lobster"/>
                <a:sym typeface="Lobster"/>
              </a:rPr>
              <a:t>Eko</a:t>
            </a:r>
            <a:endParaRPr lang="fr-FR" sz="2100">
              <a:latin typeface="Lobster"/>
              <a:ea typeface="Lobster"/>
              <a:cs typeface="Lobster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88" y="452712"/>
            <a:ext cx="4238074" cy="42380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63539" y="2466053"/>
            <a:ext cx="423807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" sz="2400">
                <a:latin typeface="Univers"/>
                <a:ea typeface="Lobster"/>
                <a:cs typeface="Lobster"/>
                <a:sym typeface="Lobster"/>
              </a:rPr>
              <a:t>Présentation client du site web </a:t>
            </a:r>
            <a:endParaRPr lang="fr-FR" sz="2400">
              <a:latin typeface="Univers"/>
              <a:ea typeface="Lobster"/>
              <a:cs typeface="Lobster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D4A77B8-9A52-4248-9C64-303EA75D2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10</a:t>
            </a:fld>
            <a:endParaRPr lang="fr-FR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83EE32C-8496-4B01-8870-D51F0C24804A}"/>
              </a:ext>
            </a:extLst>
          </p:cNvPr>
          <p:cNvSpPr txBox="1">
            <a:spLocks/>
          </p:cNvSpPr>
          <p:nvPr/>
        </p:nvSpPr>
        <p:spPr>
          <a:xfrm>
            <a:off x="1950961" y="1112000"/>
            <a:ext cx="4777749" cy="375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lnSpc>
                <a:spcPct val="114999"/>
              </a:lnSpc>
              <a:buNone/>
            </a:pPr>
            <a:r>
              <a:rPr lang="fr-FR" sz="2000" b="1" dirty="0"/>
              <a:t>Ce qui est fait</a:t>
            </a:r>
          </a:p>
          <a:p>
            <a:pPr marL="146050" indent="0">
              <a:lnSpc>
                <a:spcPct val="114999"/>
              </a:lnSpc>
              <a:buNone/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Squelette du site adapté aux écrans</a:t>
            </a:r>
            <a:endParaRPr lang="fr-FR" sz="1400" dirty="0"/>
          </a:p>
          <a:p>
            <a:pPr lvl="1">
              <a:lnSpc>
                <a:spcPct val="114999"/>
              </a:lnSpc>
            </a:pPr>
            <a:endParaRPr lang="fr-FR" sz="1400" dirty="0"/>
          </a:p>
          <a:p>
            <a:pPr>
              <a:lnSpc>
                <a:spcPct val="114999"/>
              </a:lnSpc>
            </a:pPr>
            <a:r>
              <a:rPr lang="fr-FR" sz="1600" dirty="0"/>
              <a:t>Connexion</a:t>
            </a:r>
          </a:p>
          <a:p>
            <a:pPr marL="615950" lvl="1" indent="0">
              <a:lnSpc>
                <a:spcPct val="114999"/>
              </a:lnSpc>
              <a:buNone/>
            </a:pPr>
            <a:endParaRPr lang="fr-FR" sz="1400" dirty="0"/>
          </a:p>
          <a:p>
            <a:pPr>
              <a:lnSpc>
                <a:spcPct val="114999"/>
              </a:lnSpc>
            </a:pPr>
            <a:r>
              <a:rPr lang="fr-FR" sz="1600" dirty="0"/>
              <a:t>Graphiques journaliers et hebdomadaires</a:t>
            </a:r>
          </a:p>
          <a:p>
            <a:pPr marL="146050" indent="0">
              <a:lnSpc>
                <a:spcPct val="114999"/>
              </a:lnSpc>
              <a:buNone/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Formules pour calculer les différents scores</a:t>
            </a:r>
          </a:p>
          <a:p>
            <a:pPr>
              <a:lnSpc>
                <a:spcPct val="114999"/>
              </a:lnSpc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Liste des conseils</a:t>
            </a:r>
          </a:p>
          <a:p>
            <a:pPr>
              <a:lnSpc>
                <a:spcPct val="114999"/>
              </a:lnSpc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FAQ / Contact par mail</a:t>
            </a:r>
          </a:p>
        </p:txBody>
      </p:sp>
    </p:spTree>
    <p:extLst>
      <p:ext uri="{BB962C8B-B14F-4D97-AF65-F5344CB8AC3E}">
        <p14:creationId xmlns:p14="http://schemas.microsoft.com/office/powerpoint/2010/main" val="16005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11</a:t>
            </a:fld>
            <a:endParaRPr lang="fr-FR"/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472DC171-6348-4A90-95B2-69D9874A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637457"/>
            <a:ext cx="5403850" cy="1456337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815CD06B-199A-4391-8899-886B3AC0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256209"/>
            <a:ext cx="6292850" cy="23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12</a:t>
            </a:fld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918CC40-E7E5-4389-ABF5-10F3C207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593529"/>
            <a:ext cx="9029700" cy="28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6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13</a:t>
            </a:fld>
            <a:endParaRPr lang="fr-FR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83EE32C-8496-4B01-8870-D51F0C24804A}"/>
              </a:ext>
            </a:extLst>
          </p:cNvPr>
          <p:cNvSpPr txBox="1">
            <a:spLocks/>
          </p:cNvSpPr>
          <p:nvPr/>
        </p:nvSpPr>
        <p:spPr>
          <a:xfrm>
            <a:off x="1882209" y="1205750"/>
            <a:ext cx="4777749" cy="419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lnSpc>
                <a:spcPct val="114999"/>
              </a:lnSpc>
              <a:buNone/>
            </a:pPr>
            <a:r>
              <a:rPr lang="fr-FR" sz="2000" b="1" dirty="0"/>
              <a:t>Ce qu'il reste à faire</a:t>
            </a:r>
          </a:p>
          <a:p>
            <a:pPr marL="146050" indent="0">
              <a:lnSpc>
                <a:spcPct val="114999"/>
              </a:lnSpc>
              <a:buNone/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Accès selon le statut</a:t>
            </a:r>
          </a:p>
          <a:p>
            <a:pPr lvl="1">
              <a:lnSpc>
                <a:spcPct val="114999"/>
              </a:lnSpc>
            </a:pPr>
            <a:r>
              <a:rPr lang="fr-FR" sz="1400" dirty="0"/>
              <a:t>Personnalisation effective de la famille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fr-FR" sz="1400" dirty="0"/>
              <a:t>Récupération / suppression des données 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fr-FR" sz="1400" dirty="0"/>
              <a:t>Page d'administration</a:t>
            </a:r>
          </a:p>
          <a:p>
            <a:pPr lvl="1">
              <a:lnSpc>
                <a:spcPct val="114999"/>
              </a:lnSpc>
            </a:pPr>
            <a:endParaRPr lang="fr-FR" sz="1400" dirty="0"/>
          </a:p>
          <a:p>
            <a:pPr>
              <a:lnSpc>
                <a:spcPct val="114999"/>
              </a:lnSpc>
            </a:pPr>
            <a:r>
              <a:rPr lang="fr-FR" sz="1600" dirty="0"/>
              <a:t>Conseils adaptés en fonction du score</a:t>
            </a:r>
          </a:p>
          <a:p>
            <a:pPr marL="615950" lvl="1" indent="0">
              <a:lnSpc>
                <a:spcPct val="114999"/>
              </a:lnSpc>
              <a:buNone/>
            </a:pPr>
            <a:endParaRPr lang="fr-FR" sz="1400" dirty="0"/>
          </a:p>
          <a:p>
            <a:pPr>
              <a:lnSpc>
                <a:spcPct val="114999"/>
              </a:lnSpc>
            </a:pPr>
            <a:r>
              <a:rPr lang="fr-FR" sz="1600" dirty="0"/>
              <a:t>Inscription</a:t>
            </a:r>
          </a:p>
          <a:p>
            <a:pPr>
              <a:lnSpc>
                <a:spcPct val="114999"/>
              </a:lnSpc>
            </a:pPr>
            <a:endParaRPr lang="fr-FR" sz="1600" dirty="0"/>
          </a:p>
          <a:p>
            <a:pPr>
              <a:lnSpc>
                <a:spcPct val="114999"/>
              </a:lnSpc>
            </a:pPr>
            <a:r>
              <a:rPr lang="fr-FR" sz="1600" dirty="0"/>
              <a:t>Optimisation de l'adaptabilité aux écrans et du traitement des données </a:t>
            </a:r>
          </a:p>
        </p:txBody>
      </p:sp>
    </p:spTree>
    <p:extLst>
      <p:ext uri="{BB962C8B-B14F-4D97-AF65-F5344CB8AC3E}">
        <p14:creationId xmlns:p14="http://schemas.microsoft.com/office/powerpoint/2010/main" val="73798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B4E75-7896-4323-A317-DEE0F8FE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" sz="2000">
                <a:latin typeface="Univers"/>
              </a:rPr>
              <a:t>Les problèmes surmontés et leurs solutions</a:t>
            </a:r>
            <a:endParaRPr lang="fr-FR" sz="2000">
              <a:latin typeface="Univer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70961-ACFC-4373-AF3A-6FDE4171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761511" cy="1782582"/>
          </a:xfrm>
        </p:spPr>
        <p:txBody>
          <a:bodyPr/>
          <a:lstStyle/>
          <a:p>
            <a:r>
              <a:rPr lang="fr-FR" sz="2000"/>
              <a:t>Adapter le site en </a:t>
            </a:r>
            <a:r>
              <a:rPr lang="fr-FR" sz="2000" b="1"/>
              <a:t>Responsive</a:t>
            </a:r>
          </a:p>
          <a:p>
            <a:endParaRPr lang="fr-FR" b="1"/>
          </a:p>
          <a:p>
            <a:endParaRPr lang="fr-FR" b="1"/>
          </a:p>
          <a:p>
            <a:r>
              <a:rPr lang="fr-FR"/>
              <a:t>-&gt; Retard provoqué: 1 semaine</a:t>
            </a:r>
            <a:r>
              <a:rPr lang="fr-FR" b="1"/>
              <a:t>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B53C98-7BE3-4887-A83C-6752724C8F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25025" y="1282775"/>
            <a:ext cx="3634750" cy="30255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fr-FR" sz="1600"/>
              <a:t>Changement du style graphique</a:t>
            </a:r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r>
              <a:rPr lang="fr-FR" sz="1600"/>
              <a:t>Adapter la métrique </a:t>
            </a:r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r>
              <a:rPr lang="fr-FR" sz="1600"/>
              <a:t>Organiser les pages par Blocks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E27023-3773-4051-9DAD-2B707054D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8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B4E75-7896-4323-A317-DEE0F8FE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" sz="2000" dirty="0">
                <a:latin typeface="Univers"/>
              </a:rPr>
              <a:t>Les problèmes surmontés et leurs solutions</a:t>
            </a:r>
            <a:endParaRPr lang="fr-FR" sz="2000" dirty="0">
              <a:latin typeface="Univer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70961-ACFC-4373-AF3A-6FDE4171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778571" cy="1782582"/>
          </a:xfrm>
        </p:spPr>
        <p:txBody>
          <a:bodyPr/>
          <a:lstStyle/>
          <a:p>
            <a:r>
              <a:rPr lang="fr-FR" sz="2000" b="1" dirty="0"/>
              <a:t>Héberger </a:t>
            </a:r>
            <a:r>
              <a:rPr lang="fr-FR" sz="2000" dirty="0"/>
              <a:t>le site en ligne</a:t>
            </a:r>
          </a:p>
          <a:p>
            <a:r>
              <a:rPr lang="fr-FR" sz="2000" dirty="0"/>
              <a:t>sans financements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dirty="0"/>
              <a:t>-&gt; Retard provoqué: 1 semaine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B53C98-7BE3-4887-A83C-6752724C8F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85113" y="1216147"/>
            <a:ext cx="3374400" cy="30255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fr-FR" sz="1600"/>
              <a:t>Base de données Microsoft Azure</a:t>
            </a:r>
            <a:endParaRPr lang="fr-FR"/>
          </a:p>
          <a:p>
            <a:pPr marL="146050" indent="0">
              <a:lnSpc>
                <a:spcPct val="114999"/>
              </a:lnSpc>
              <a:buNone/>
            </a:pPr>
            <a:endParaRPr lang="fr-FR" sz="1600"/>
          </a:p>
          <a:p>
            <a:pPr marL="146050" indent="0">
              <a:lnSpc>
                <a:spcPct val="114999"/>
              </a:lnSpc>
              <a:buNone/>
            </a:pPr>
            <a:endParaRPr lang="fr-FR" sz="1600"/>
          </a:p>
          <a:p>
            <a:pPr>
              <a:lnSpc>
                <a:spcPct val="114999"/>
              </a:lnSpc>
            </a:pPr>
            <a:r>
              <a:rPr lang="fr-FR" sz="1600"/>
              <a:t>Site via GitHub directement</a:t>
            </a:r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>
              <a:lnSpc>
                <a:spcPct val="114999"/>
              </a:lnSpc>
            </a:pPr>
            <a:endParaRPr lang="fr-FR" sz="1600"/>
          </a:p>
          <a:p>
            <a:pPr marL="146050" indent="0">
              <a:lnSpc>
                <a:spcPct val="114999"/>
              </a:lnSpc>
              <a:buNone/>
            </a:pPr>
            <a:r>
              <a:rPr lang="fr-FR" sz="1600"/>
              <a:t>==&gt; Retour sur serveur local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E27023-3773-4051-9DAD-2B707054D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4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D2B54-F4B9-4C95-8DE2-7B6E3AB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>
                <a:latin typeface="Univers"/>
              </a:rPr>
              <a:t>La 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29650A-509F-4DC2-AED7-86ED04B4A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26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32301-A77F-4413-AFD8-8E66E77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22450"/>
            <a:ext cx="8183700" cy="25981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>
                <a:latin typeface="Univers"/>
              </a:rPr>
              <a:t>Merci pour votre écoute ! </a:t>
            </a:r>
            <a:br>
              <a:rPr lang="fr-FR" sz="4800">
                <a:latin typeface="Univers"/>
              </a:rPr>
            </a:br>
            <a:br>
              <a:rPr lang="fr-FR" sz="4800">
                <a:latin typeface="Univers"/>
              </a:rPr>
            </a:br>
            <a:r>
              <a:rPr lang="fr-FR" sz="4800">
                <a:latin typeface="Univers"/>
              </a:rPr>
              <a:t>Des questions ?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78ECF7-6D5D-496F-B71C-6E8E6F40E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2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13000" y="55129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800">
                <a:latin typeface="Univers"/>
                <a:sym typeface="Lobster"/>
              </a:rPr>
              <a:t>Table des Matières</a:t>
            </a:r>
            <a:endParaRPr lang="fr" sz="2800">
              <a:latin typeface="Univer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52950" y="1082815"/>
            <a:ext cx="647495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Rappel du cas d'usage</a:t>
            </a:r>
            <a:endParaRPr lang="fr" sz="2000">
              <a:solidFill>
                <a:schemeClr val="accent1"/>
              </a:solidFill>
              <a:latin typeface="Univers"/>
              <a:ea typeface="Lobster"/>
              <a:cs typeface="Lobster"/>
              <a:sym typeface="Lobster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>
                <a:solidFill>
                  <a:schemeClr val="accent1"/>
                </a:solidFill>
                <a:latin typeface="Univers"/>
                <a:ea typeface="Lobster"/>
                <a:cs typeface="Lobster"/>
                <a:sym typeface="Lobster"/>
              </a:rPr>
              <a:t>Les modifications par rapport au Design Initial</a:t>
            </a:r>
            <a:endParaRPr lang="fr-FR" sz="2000">
              <a:solidFill>
                <a:schemeClr val="accent1"/>
              </a:solidFill>
              <a:latin typeface="Univers"/>
              <a:ea typeface="Lobster"/>
              <a:cs typeface="Lobster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-FR" sz="200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La Répartition des Tâches et tâches accomplies</a:t>
            </a: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Les problèmes surmontés et leurs solutions</a:t>
            </a: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>
                <a:solidFill>
                  <a:schemeClr val="accent1"/>
                </a:solidFill>
                <a:latin typeface="Univers"/>
                <a:ea typeface="Lobster"/>
                <a:cs typeface="Lobster"/>
                <a:sym typeface="Lobster"/>
              </a:rPr>
              <a:t>La démonstration du Site    </a:t>
            </a:r>
            <a:endParaRPr lang="fr" sz="2000">
              <a:solidFill>
                <a:schemeClr val="accent1"/>
              </a:solidFill>
              <a:latin typeface="Univers"/>
              <a:ea typeface="Lobster"/>
              <a:cs typeface="Lobster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Les 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7294CB-221D-4428-8DAC-8893A38937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2</a:t>
            </a:fld>
            <a:endParaRPr lang="fr-FR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222B2D27-3323-41D8-A29E-8E3C85696129}"/>
              </a:ext>
            </a:extLst>
          </p:cNvPr>
          <p:cNvSpPr txBox="1"/>
          <p:nvPr/>
        </p:nvSpPr>
        <p:spPr>
          <a:xfrm>
            <a:off x="7371048" y="895537"/>
            <a:ext cx="12616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3</a:t>
            </a: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4</a:t>
            </a:r>
            <a:endParaRPr lang="fr" dirty="0">
              <a:solidFill>
                <a:schemeClr val="accent1"/>
              </a:solidFill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</a:rPr>
              <a:t>8</a:t>
            </a:r>
            <a:endParaRPr lang="fr" dirty="0">
              <a:solidFill>
                <a:schemeClr val="accent1"/>
              </a:solidFill>
              <a:latin typeface="Univers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</a:rPr>
              <a:t>14</a:t>
            </a:r>
            <a:endParaRPr lang="fr" dirty="0">
              <a:solidFill>
                <a:schemeClr val="accent1"/>
              </a:solidFill>
              <a:latin typeface="Univers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16</a:t>
            </a: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" sz="2200" dirty="0">
                <a:solidFill>
                  <a:schemeClr val="accent1"/>
                </a:solidFill>
                <a:latin typeface="Univers"/>
              </a:rPr>
              <a:t>17</a:t>
            </a:r>
            <a:endParaRPr lang="fr" dirty="0">
              <a:solidFill>
                <a:schemeClr val="accent1"/>
              </a:solidFill>
              <a:latin typeface="Univer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13000" y="55129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00" dirty="0">
                <a:latin typeface="Univers"/>
                <a:ea typeface="Lobster"/>
                <a:cs typeface="Lobster"/>
                <a:sym typeface="Lobster"/>
              </a:rPr>
              <a:t>Contexte et Cas d’usage</a:t>
            </a:r>
            <a:endParaRPr lang="fr-FR" sz="2800" dirty="0">
              <a:latin typeface="Univers"/>
              <a:ea typeface="Lobster"/>
              <a:cs typeface="Lobster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93431" y="1353874"/>
            <a:ext cx="82593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 dirty="0">
                <a:solidFill>
                  <a:schemeClr val="accent1"/>
                </a:solidFill>
                <a:latin typeface="Univers"/>
                <a:ea typeface="Lobster"/>
                <a:cs typeface="Lobster"/>
                <a:sym typeface="Lobster"/>
              </a:rPr>
              <a:t>Montre mesurant les effets environnementaux sur le bien-être (son environnant, rythme cardiaque, taux de dioxyde d'azote et température de la peau)</a:t>
            </a:r>
            <a:endParaRPr lang="fr-FR" sz="2000" dirty="0">
              <a:solidFill>
                <a:schemeClr val="accent1"/>
              </a:solidFill>
              <a:latin typeface="Univers"/>
              <a:ea typeface="Lobster"/>
              <a:cs typeface="Lobster"/>
            </a:endParaRPr>
          </a:p>
          <a:p>
            <a:pPr marL="457200" indent="-368300">
              <a:lnSpc>
                <a:spcPct val="200000"/>
              </a:lnSpc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 dirty="0">
                <a:solidFill>
                  <a:schemeClr val="accent1"/>
                </a:solidFill>
                <a:latin typeface="Univers"/>
                <a:ea typeface="Lobster"/>
                <a:cs typeface="Lobster"/>
              </a:rPr>
              <a:t>Cible: le grand public et entreprises</a:t>
            </a:r>
            <a:endParaRPr sz="2000" dirty="0">
              <a:solidFill>
                <a:schemeClr val="accent1"/>
              </a:solidFill>
              <a:latin typeface="Univers"/>
              <a:ea typeface="Lobster"/>
              <a:cs typeface="Lobster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obster"/>
              <a:buChar char="❖"/>
            </a:pPr>
            <a:r>
              <a:rPr lang="fr" sz="2000" dirty="0">
                <a:solidFill>
                  <a:schemeClr val="accent1"/>
                </a:solidFill>
                <a:latin typeface="Univers"/>
                <a:ea typeface="Lobster"/>
                <a:cs typeface="Lobster"/>
                <a:sym typeface="Lobster"/>
              </a:rPr>
              <a:t>Mesurer les effets de l’environnement de travail ou de vie</a:t>
            </a:r>
            <a:endParaRPr sz="2000" dirty="0">
              <a:solidFill>
                <a:schemeClr val="accent1"/>
              </a:solidFill>
              <a:latin typeface="Univers"/>
              <a:ea typeface="Lobster"/>
              <a:cs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20430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98927" y="55581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400" dirty="0">
                <a:latin typeface="Univers"/>
                <a:sym typeface="Lobster"/>
              </a:rPr>
              <a:t>Les Modifications par rapport au Design Initial</a:t>
            </a:r>
            <a:endParaRPr lang="fr-FR" sz="2400" dirty="0">
              <a:latin typeface="Univer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710150" y="1371735"/>
            <a:ext cx="5087400" cy="53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914400" indent="-342900">
              <a:buSzPts val="1800"/>
              <a:buFont typeface="Wingdings" panose="05000000000000000000" pitchFamily="2" charset="2"/>
              <a:buChar char="v"/>
            </a:pPr>
            <a:r>
              <a:rPr lang="fr" sz="2200" dirty="0">
                <a:latin typeface="Univers"/>
                <a:ea typeface="Lobster"/>
                <a:cs typeface="Lobster"/>
                <a:sym typeface="Lobster"/>
              </a:rPr>
              <a:t>Un Changement de style graphique</a:t>
            </a:r>
            <a:endParaRPr lang="fr-FR" sz="2200" dirty="0">
              <a:latin typeface="Univers"/>
              <a:ea typeface="Lobster"/>
              <a:cs typeface="Lobst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E571B4-755C-4837-AE6D-F0B231D6A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dirty="0"/>
              <a:t>4</a:t>
            </a:fld>
            <a:endParaRPr lang="fr-FR" dirty="0"/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FF1673C3-F7A7-43B2-B1EF-EB30CBB50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2210" y="4479283"/>
            <a:ext cx="25856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 dirty="0">
                <a:solidFill>
                  <a:schemeClr val="hlink"/>
                </a:solidFill>
                <a:latin typeface="Univers"/>
                <a:sym typeface="Lobster"/>
              </a:rPr>
              <a:t>Ancien Accueil</a:t>
            </a:r>
            <a:endParaRPr lang="fr-FR" dirty="0">
              <a:solidFill>
                <a:schemeClr val="hlink"/>
              </a:solidFill>
              <a:latin typeface="Univer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F27209A-554C-47E4-A739-0DE3A436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224602"/>
            <a:ext cx="3498850" cy="1968500"/>
          </a:xfrm>
          <a:prstGeom prst="rect">
            <a:avLst/>
          </a:prstGeom>
        </p:spPr>
      </p:pic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3EA3AD77-1F9E-41D0-8E49-5F5549ECFDE4}"/>
              </a:ext>
            </a:extLst>
          </p:cNvPr>
          <p:cNvSpPr txBox="1">
            <a:spLocks/>
          </p:cNvSpPr>
          <p:nvPr/>
        </p:nvSpPr>
        <p:spPr>
          <a:xfrm>
            <a:off x="5571510" y="4479283"/>
            <a:ext cx="258567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 dirty="0">
                <a:solidFill>
                  <a:schemeClr val="hlink"/>
                </a:solidFill>
                <a:latin typeface="Univers"/>
                <a:sym typeface="Lobster"/>
              </a:rPr>
              <a:t>Nouvel Accueil</a:t>
            </a:r>
            <a:endParaRPr lang="fr-FR" dirty="0">
              <a:solidFill>
                <a:schemeClr val="hlink"/>
              </a:solidFill>
              <a:latin typeface="Univers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5527EBFF-4B71-4B7F-ADFA-A7F5F44A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2219325"/>
            <a:ext cx="3530600" cy="1968500"/>
          </a:xfrm>
          <a:prstGeom prst="rect">
            <a:avLst/>
          </a:prstGeom>
        </p:spPr>
      </p:pic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6204DA6F-30D5-4233-A843-38BF8567B7FF}"/>
              </a:ext>
            </a:extLst>
          </p:cNvPr>
          <p:cNvSpPr/>
          <p:nvPr/>
        </p:nvSpPr>
        <p:spPr>
          <a:xfrm>
            <a:off x="4012184" y="2964434"/>
            <a:ext cx="1117600" cy="482600"/>
          </a:xfrm>
          <a:prstGeom prst="chevron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98927" y="55581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400">
                <a:latin typeface="Univers"/>
                <a:sym typeface="Lobster"/>
              </a:rPr>
              <a:t>Les Modifications par rapport au Design Initial</a:t>
            </a:r>
            <a:endParaRPr lang="fr-FR" sz="2400">
              <a:latin typeface="Univer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710150" y="1371735"/>
            <a:ext cx="5087400" cy="53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914400" indent="-342900">
              <a:buSzPts val="1800"/>
              <a:buFont typeface="Wingdings" panose="05000000000000000000" pitchFamily="2" charset="2"/>
              <a:buChar char="v"/>
            </a:pPr>
            <a:r>
              <a:rPr lang="fr" sz="2200">
                <a:latin typeface="Univers"/>
                <a:ea typeface="Lobster"/>
                <a:cs typeface="Lobster"/>
                <a:sym typeface="Lobster"/>
              </a:rPr>
              <a:t>Un Changement de style graphique</a:t>
            </a:r>
            <a:endParaRPr lang="fr-FR" sz="2200">
              <a:latin typeface="Univers"/>
              <a:ea typeface="Lobster"/>
              <a:cs typeface="Lobst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E571B4-755C-4837-AE6D-F0B231D6A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5</a:t>
            </a:fld>
            <a:endParaRPr lang="fr-FR"/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FF1673C3-F7A7-43B2-B1EF-EB30CBB50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3910" y="4409433"/>
            <a:ext cx="31190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Ancienne Inscription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3EA3AD77-1F9E-41D0-8E49-5F5549ECFDE4}"/>
              </a:ext>
            </a:extLst>
          </p:cNvPr>
          <p:cNvSpPr txBox="1">
            <a:spLocks/>
          </p:cNvSpPr>
          <p:nvPr/>
        </p:nvSpPr>
        <p:spPr>
          <a:xfrm>
            <a:off x="5571510" y="4441183"/>
            <a:ext cx="304922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Nouvelle Inscription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251EB1A1-FC11-49B6-85F6-9AD3EBE5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53196"/>
            <a:ext cx="4279900" cy="2399158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69F0EC80-6E99-4556-B023-FCD5DB47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0" y="1946275"/>
            <a:ext cx="4286250" cy="239395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7FFF49-8D16-4743-8307-F63981BC7AFD}"/>
              </a:ext>
            </a:extLst>
          </p:cNvPr>
          <p:cNvCxnSpPr/>
          <p:nvPr/>
        </p:nvCxnSpPr>
        <p:spPr>
          <a:xfrm flipV="1">
            <a:off x="2990850" y="2749550"/>
            <a:ext cx="1841500" cy="32385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6D201A4-5062-435D-8648-5534FF77ABAD}"/>
              </a:ext>
            </a:extLst>
          </p:cNvPr>
          <p:cNvCxnSpPr>
            <a:cxnSpLocks/>
          </p:cNvCxnSpPr>
          <p:nvPr/>
        </p:nvCxnSpPr>
        <p:spPr>
          <a:xfrm flipV="1">
            <a:off x="3251200" y="3302000"/>
            <a:ext cx="3092450" cy="254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FD09B23-7807-4A14-A94E-CCBF1437F083}"/>
              </a:ext>
            </a:extLst>
          </p:cNvPr>
          <p:cNvCxnSpPr>
            <a:cxnSpLocks/>
          </p:cNvCxnSpPr>
          <p:nvPr/>
        </p:nvCxnSpPr>
        <p:spPr>
          <a:xfrm flipV="1">
            <a:off x="4495800" y="3670300"/>
            <a:ext cx="1962150" cy="6096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2052532-ACA4-4D9E-B3A8-31DB773CBEDC}"/>
              </a:ext>
            </a:extLst>
          </p:cNvPr>
          <p:cNvCxnSpPr>
            <a:cxnSpLocks/>
          </p:cNvCxnSpPr>
          <p:nvPr/>
        </p:nvCxnSpPr>
        <p:spPr>
          <a:xfrm flipV="1">
            <a:off x="2038350" y="2101850"/>
            <a:ext cx="4476750" cy="14605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448ACC1-EBE1-4BF3-BCB9-967B8660A4EC}"/>
              </a:ext>
            </a:extLst>
          </p:cNvPr>
          <p:cNvCxnSpPr>
            <a:cxnSpLocks/>
          </p:cNvCxnSpPr>
          <p:nvPr/>
        </p:nvCxnSpPr>
        <p:spPr>
          <a:xfrm flipV="1">
            <a:off x="2952750" y="3073400"/>
            <a:ext cx="1841500" cy="32385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98927" y="55581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400">
                <a:latin typeface="Univers"/>
                <a:sym typeface="Lobster"/>
              </a:rPr>
              <a:t>Les Modifications par rapport au Design Initial</a:t>
            </a:r>
            <a:endParaRPr lang="fr-FR" sz="2400">
              <a:latin typeface="Univer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710150" y="1371735"/>
            <a:ext cx="5900200" cy="53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200">
                <a:latin typeface="Univers"/>
                <a:ea typeface="Lobster"/>
                <a:cs typeface="Lobster"/>
                <a:sym typeface="Lobster"/>
              </a:rPr>
              <a:t>Quelques changements Ergonomiques</a:t>
            </a:r>
            <a:endParaRPr lang="fr-FR" sz="2200">
              <a:latin typeface="Univers"/>
              <a:ea typeface="Lobster"/>
              <a:cs typeface="Lobst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E571B4-755C-4837-AE6D-F0B231D6A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6</a:t>
            </a:fld>
            <a:endParaRPr lang="fr-FR"/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FF1673C3-F7A7-43B2-B1EF-EB30CBB50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110" y="4250683"/>
            <a:ext cx="25856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Ancien Menu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3EA3AD77-1F9E-41D0-8E49-5F5549ECFDE4}"/>
              </a:ext>
            </a:extLst>
          </p:cNvPr>
          <p:cNvSpPr txBox="1">
            <a:spLocks/>
          </p:cNvSpPr>
          <p:nvPr/>
        </p:nvSpPr>
        <p:spPr>
          <a:xfrm>
            <a:off x="5895360" y="4276083"/>
            <a:ext cx="258567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Nouveau Menu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6204DA6F-30D5-4233-A843-38BF8567B7FF}"/>
              </a:ext>
            </a:extLst>
          </p:cNvPr>
          <p:cNvSpPr/>
          <p:nvPr/>
        </p:nvSpPr>
        <p:spPr>
          <a:xfrm>
            <a:off x="4012184" y="2964434"/>
            <a:ext cx="1117600" cy="482600"/>
          </a:xfrm>
          <a:prstGeom prst="chevron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DCEE7089-E022-4D72-9BA4-1BD0BE24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219487"/>
            <a:ext cx="3575050" cy="1974526"/>
          </a:xfrm>
          <a:prstGeom prst="rect">
            <a:avLst/>
          </a:prstGeom>
        </p:spPr>
      </p:pic>
      <p:pic>
        <p:nvPicPr>
          <p:cNvPr id="4" name="Image 8" descr="Une image contenant texte, équipement électronique, noir, capture d’écran&#10;&#10;Description générée automatiquement">
            <a:extLst>
              <a:ext uri="{FF2B5EF4-FFF2-40B4-BE49-F238E27FC236}">
                <a16:creationId xmlns:a16="http://schemas.microsoft.com/office/drawing/2014/main" id="{406D7D53-02A6-4B91-944C-7143F2F7E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2216502"/>
            <a:ext cx="3473450" cy="19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98927" y="55581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2400">
                <a:latin typeface="Univers"/>
                <a:sym typeface="Lobster"/>
              </a:rPr>
              <a:t>Les Modifications par rapport au Design Initial</a:t>
            </a:r>
            <a:endParaRPr lang="fr-FR" sz="2400">
              <a:latin typeface="Univer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710150" y="1371735"/>
            <a:ext cx="5900200" cy="53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200">
                <a:latin typeface="Univers"/>
                <a:ea typeface="Lobster"/>
                <a:cs typeface="Lobster"/>
                <a:sym typeface="Lobster"/>
              </a:rPr>
              <a:t>Quelques changements Ergonomiques</a:t>
            </a:r>
            <a:endParaRPr lang="fr-FR" sz="2200">
              <a:latin typeface="Univers"/>
              <a:ea typeface="Lobster"/>
              <a:cs typeface="Lobst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E571B4-755C-4837-AE6D-F0B231D6AF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7</a:t>
            </a:fld>
            <a:endParaRPr lang="fr-FR"/>
          </a:p>
        </p:txBody>
      </p:sp>
      <p:sp>
        <p:nvSpPr>
          <p:cNvPr id="3" name="Google Shape;123;p18">
            <a:extLst>
              <a:ext uri="{FF2B5EF4-FFF2-40B4-BE49-F238E27FC236}">
                <a16:creationId xmlns:a16="http://schemas.microsoft.com/office/drawing/2014/main" id="{FF1673C3-F7A7-43B2-B1EF-EB30CBB50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110" y="4250683"/>
            <a:ext cx="25856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Ancien Menu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3EA3AD77-1F9E-41D0-8E49-5F5549ECFDE4}"/>
              </a:ext>
            </a:extLst>
          </p:cNvPr>
          <p:cNvSpPr txBox="1">
            <a:spLocks/>
          </p:cNvSpPr>
          <p:nvPr/>
        </p:nvSpPr>
        <p:spPr>
          <a:xfrm>
            <a:off x="5895360" y="4276083"/>
            <a:ext cx="258567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120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Univers"/>
                <a:sym typeface="Lobster"/>
              </a:rPr>
              <a:t>Nouveau Menu</a:t>
            </a:r>
            <a:endParaRPr lang="fr-FR">
              <a:solidFill>
                <a:schemeClr val="hlink"/>
              </a:solidFill>
              <a:latin typeface="Univers"/>
            </a:endParaRP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6204DA6F-30D5-4233-A843-38BF8567B7FF}"/>
              </a:ext>
            </a:extLst>
          </p:cNvPr>
          <p:cNvSpPr/>
          <p:nvPr/>
        </p:nvSpPr>
        <p:spPr>
          <a:xfrm>
            <a:off x="4012184" y="2964434"/>
            <a:ext cx="1117600" cy="482600"/>
          </a:xfrm>
          <a:prstGeom prst="chevron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DCEE7089-E022-4D72-9BA4-1BD0BE24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219487"/>
            <a:ext cx="3575050" cy="1974526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1FEE045D-B562-4D68-AF73-17B513F34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212975"/>
            <a:ext cx="3479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8</a:t>
            </a:fld>
            <a:endParaRPr lang="fr-FR"/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1B318F2A-3887-40A1-A8AB-CDCD3279BDA7}"/>
              </a:ext>
            </a:extLst>
          </p:cNvPr>
          <p:cNvSpPr txBox="1">
            <a:spLocks/>
          </p:cNvSpPr>
          <p:nvPr/>
        </p:nvSpPr>
        <p:spPr>
          <a:xfrm>
            <a:off x="767300" y="1632085"/>
            <a:ext cx="7563900" cy="33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  <a:ea typeface="Lobster"/>
                <a:cs typeface="Lobster"/>
              </a:rPr>
              <a:t>Alexandre </a:t>
            </a:r>
            <a:r>
              <a:rPr lang="fr-FR" sz="2000" dirty="0">
                <a:solidFill>
                  <a:schemeClr val="bg2"/>
                </a:solidFill>
                <a:latin typeface="Univers"/>
                <a:ea typeface="Lobster"/>
                <a:cs typeface="Lobster"/>
              </a:rPr>
              <a:t>–</a:t>
            </a:r>
            <a:r>
              <a:rPr lang="fr-FR" sz="2000" dirty="0">
                <a:latin typeface="Univers"/>
                <a:ea typeface="Lobster"/>
                <a:cs typeface="Lobster"/>
              </a:rPr>
              <a:t> </a:t>
            </a:r>
            <a:r>
              <a:rPr lang="fr-FR" sz="2000" dirty="0">
                <a:solidFill>
                  <a:srgbClr val="FF00D0"/>
                </a:solidFill>
                <a:latin typeface="Univers"/>
                <a:ea typeface="Lobster"/>
                <a:cs typeface="Lobster"/>
              </a:rPr>
              <a:t>Conseils et score</a:t>
            </a: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FF00D0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FF00D0"/>
              </a:solidFill>
              <a:latin typeface="Univers"/>
            </a:endParaRPr>
          </a:p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</a:rPr>
              <a:t>Baptiste </a:t>
            </a:r>
            <a:r>
              <a:rPr lang="fr-FR" sz="2000" dirty="0">
                <a:solidFill>
                  <a:schemeClr val="bg2"/>
                </a:solidFill>
                <a:latin typeface="Univers"/>
              </a:rPr>
              <a:t>–</a:t>
            </a:r>
            <a:r>
              <a:rPr lang="fr-FR" sz="2000" dirty="0">
                <a:latin typeface="Univers"/>
              </a:rPr>
              <a:t> </a:t>
            </a:r>
            <a:r>
              <a:rPr lang="fr-FR" sz="2000" dirty="0">
                <a:solidFill>
                  <a:srgbClr val="7030A0"/>
                </a:solidFill>
                <a:latin typeface="Univers"/>
              </a:rPr>
              <a:t>Connexion et Inscription</a:t>
            </a:r>
            <a:endParaRPr lang="fr-FR" sz="2000" dirty="0"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7030A0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7030A0"/>
              </a:solidFill>
              <a:latin typeface="Univers"/>
            </a:endParaRPr>
          </a:p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</a:rPr>
              <a:t>Benoit </a:t>
            </a:r>
            <a:r>
              <a:rPr lang="fr-FR" sz="2000" dirty="0">
                <a:solidFill>
                  <a:schemeClr val="bg2"/>
                </a:solidFill>
                <a:latin typeface="Univers"/>
              </a:rPr>
              <a:t>–</a:t>
            </a:r>
            <a:r>
              <a:rPr lang="fr-FR" sz="2000" dirty="0">
                <a:latin typeface="Univers"/>
              </a:rPr>
              <a:t> </a:t>
            </a:r>
            <a:r>
              <a:rPr lang="fr-FR" sz="2000" dirty="0">
                <a:solidFill>
                  <a:schemeClr val="tx1"/>
                </a:solidFill>
                <a:latin typeface="Univers"/>
              </a:rPr>
              <a:t>Graphiques journaliers et hebdomadaires</a:t>
            </a: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chemeClr val="tx1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200" dirty="0">
              <a:solidFill>
                <a:srgbClr val="00B0F0"/>
              </a:solidFill>
              <a:latin typeface="Lobster"/>
              <a:ea typeface="Lobster"/>
              <a:cs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41117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6">
            <a:extLst>
              <a:ext uri="{FF2B5EF4-FFF2-40B4-BE49-F238E27FC236}">
                <a16:creationId xmlns:a16="http://schemas.microsoft.com/office/drawing/2014/main" id="{D729A181-0806-42C9-8B21-FB07C1A3ACAE}"/>
              </a:ext>
            </a:extLst>
          </p:cNvPr>
          <p:cNvSpPr txBox="1">
            <a:spLocks/>
          </p:cNvSpPr>
          <p:nvPr/>
        </p:nvSpPr>
        <p:spPr>
          <a:xfrm>
            <a:off x="727800" y="5768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2400">
                <a:latin typeface="Univers"/>
              </a:rPr>
              <a:t>La Répartition des Tâches et Tâches accomplies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681535-EDF4-4B83-A9E2-58225E57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9</a:t>
            </a:fld>
            <a:endParaRPr lang="fr-FR"/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1B318F2A-3887-40A1-A8AB-CDCD3279BDA7}"/>
              </a:ext>
            </a:extLst>
          </p:cNvPr>
          <p:cNvSpPr txBox="1">
            <a:spLocks/>
          </p:cNvSpPr>
          <p:nvPr/>
        </p:nvSpPr>
        <p:spPr>
          <a:xfrm>
            <a:off x="767300" y="1193935"/>
            <a:ext cx="7621050" cy="3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FFA724"/>
              </a:solidFill>
              <a:latin typeface="Univers"/>
            </a:endParaRPr>
          </a:p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</a:rPr>
              <a:t>François </a:t>
            </a:r>
            <a:r>
              <a:rPr lang="fr-FR" sz="2000" dirty="0">
                <a:solidFill>
                  <a:schemeClr val="bg2"/>
                </a:solidFill>
                <a:latin typeface="Univers"/>
              </a:rPr>
              <a:t>–</a:t>
            </a:r>
            <a:r>
              <a:rPr lang="fr-FR" sz="2000" dirty="0">
                <a:latin typeface="Univers"/>
              </a:rPr>
              <a:t> </a:t>
            </a:r>
            <a:r>
              <a:rPr lang="fr-FR" sz="2000" dirty="0">
                <a:solidFill>
                  <a:srgbClr val="FF0000"/>
                </a:solidFill>
                <a:latin typeface="Univers"/>
              </a:rPr>
              <a:t>FAQ, page admin et modifications familles</a:t>
            </a:r>
            <a:endParaRPr lang="fr-FR" sz="2000" dirty="0">
              <a:solidFill>
                <a:schemeClr val="tx1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FF0000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FF0000"/>
              </a:solidFill>
              <a:latin typeface="Univers"/>
            </a:endParaRPr>
          </a:p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</a:rPr>
              <a:t>Guillaume </a:t>
            </a:r>
            <a:r>
              <a:rPr lang="fr-FR" sz="2000" dirty="0">
                <a:solidFill>
                  <a:schemeClr val="bg2"/>
                </a:solidFill>
                <a:latin typeface="Univers"/>
              </a:rPr>
              <a:t>–</a:t>
            </a:r>
            <a:r>
              <a:rPr lang="fr-FR" sz="2000" dirty="0">
                <a:latin typeface="Univers"/>
              </a:rPr>
              <a:t> </a:t>
            </a:r>
            <a:r>
              <a:rPr lang="fr-FR" sz="2000" dirty="0">
                <a:solidFill>
                  <a:srgbClr val="00B050"/>
                </a:solidFill>
                <a:latin typeface="Univers"/>
              </a:rPr>
              <a:t>Gestion des rôles base de données et page de contact</a:t>
            </a:r>
            <a:endParaRPr lang="fr-FR" sz="2000" dirty="0"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00B050"/>
              </a:solidFill>
              <a:latin typeface="Univers"/>
            </a:endParaRPr>
          </a:p>
          <a:p>
            <a:pPr marL="571500" indent="0">
              <a:lnSpc>
                <a:spcPct val="114999"/>
              </a:lnSpc>
              <a:buSzPts val="1800"/>
              <a:buNone/>
            </a:pPr>
            <a:endParaRPr lang="fr-FR" sz="2000" dirty="0">
              <a:solidFill>
                <a:srgbClr val="00B050"/>
              </a:solidFill>
              <a:latin typeface="Univers"/>
            </a:endParaRPr>
          </a:p>
          <a:p>
            <a:pPr marL="914400" indent="-342900">
              <a:lnSpc>
                <a:spcPct val="114999"/>
              </a:lnSpc>
              <a:buSzPts val="1800"/>
              <a:buFont typeface="Wingdings" panose="05000000000000000000" pitchFamily="2" charset="2"/>
              <a:buChar char="v"/>
            </a:pPr>
            <a:r>
              <a:rPr lang="fr-FR" sz="2000" dirty="0">
                <a:latin typeface="Univers"/>
                <a:ea typeface="Lobster"/>
                <a:cs typeface="Lobster"/>
                <a:sym typeface="Lobster"/>
              </a:rPr>
              <a:t>Simon </a:t>
            </a:r>
            <a:r>
              <a:rPr lang="fr-FR" sz="2000" dirty="0">
                <a:solidFill>
                  <a:schemeClr val="bg2"/>
                </a:solidFill>
                <a:latin typeface="Univers"/>
                <a:ea typeface="Lobster"/>
                <a:cs typeface="Lobster"/>
                <a:sym typeface="Lobster"/>
              </a:rPr>
              <a:t>–</a:t>
            </a:r>
            <a:r>
              <a:rPr lang="fr-FR" sz="2000" dirty="0">
                <a:latin typeface="Univers"/>
                <a:ea typeface="Lobster"/>
                <a:cs typeface="Lobster"/>
                <a:sym typeface="Lobster"/>
              </a:rPr>
              <a:t> </a:t>
            </a:r>
            <a:r>
              <a:rPr lang="fr-FR" sz="2000" dirty="0">
                <a:solidFill>
                  <a:srgbClr val="00B0F0"/>
                </a:solidFill>
                <a:latin typeface="Univers"/>
                <a:ea typeface="Lobster"/>
                <a:cs typeface="Lobster"/>
                <a:sym typeface="Lobster"/>
              </a:rPr>
              <a:t>Graphiques du site, responsive et support</a:t>
            </a:r>
            <a:endParaRPr lang="fr-FR" sz="2000" dirty="0">
              <a:solidFill>
                <a:srgbClr val="00B0F0"/>
              </a:solidFill>
              <a:latin typeface="Univers"/>
              <a:ea typeface="Lobster"/>
              <a:cs typeface="Lobster"/>
            </a:endParaRPr>
          </a:p>
          <a:p>
            <a:pPr marL="91440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endParaRPr lang="fr-FR" sz="1400" dirty="0">
              <a:latin typeface="Lobster"/>
              <a:ea typeface="Lobster"/>
              <a:cs typeface="Lobster"/>
              <a:sym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121315737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FFA724"/>
      </a:dk1>
      <a:lt1>
        <a:srgbClr val="FFFFFF"/>
      </a:lt1>
      <a:dk2>
        <a:srgbClr val="1A1A1A"/>
      </a:dk2>
      <a:lt2>
        <a:srgbClr val="FFE599"/>
      </a:lt2>
      <a:accent1>
        <a:srgbClr val="CC4125"/>
      </a:accent1>
      <a:accent2>
        <a:srgbClr val="FF0000"/>
      </a:accent2>
      <a:accent3>
        <a:srgbClr val="EB5600"/>
      </a:accent3>
      <a:accent4>
        <a:srgbClr val="EA9999"/>
      </a:accent4>
      <a:accent5>
        <a:srgbClr val="F1C232"/>
      </a:accent5>
      <a:accent6>
        <a:srgbClr val="FF0000"/>
      </a:accent6>
      <a:hlink>
        <a:srgbClr val="85200C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FFA724"/>
      </a:dk1>
      <a:lt1>
        <a:srgbClr val="FFFFFF"/>
      </a:lt1>
      <a:dk2>
        <a:srgbClr val="1A1A1A"/>
      </a:dk2>
      <a:lt2>
        <a:srgbClr val="FFE599"/>
      </a:lt2>
      <a:accent1>
        <a:srgbClr val="CC4125"/>
      </a:accent1>
      <a:accent2>
        <a:srgbClr val="FF0000"/>
      </a:accent2>
      <a:accent3>
        <a:srgbClr val="EB5600"/>
      </a:accent3>
      <a:accent4>
        <a:srgbClr val="EA9999"/>
      </a:accent4>
      <a:accent5>
        <a:srgbClr val="F1C232"/>
      </a:accent5>
      <a:accent6>
        <a:srgbClr val="FF0000"/>
      </a:accent6>
      <a:hlink>
        <a:srgbClr val="85200C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9995071742B4387AA8A20BEECB6F0" ma:contentTypeVersion="8" ma:contentTypeDescription="Crée un document." ma:contentTypeScope="" ma:versionID="0e6b6eb8f2a86f700f3c1f859d6203b6">
  <xsd:schema xmlns:xsd="http://www.w3.org/2001/XMLSchema" xmlns:xs="http://www.w3.org/2001/XMLSchema" xmlns:p="http://schemas.microsoft.com/office/2006/metadata/properties" xmlns:ns2="71919119-591b-4025-a758-7e3fda4f98b9" targetNamespace="http://schemas.microsoft.com/office/2006/metadata/properties" ma:root="true" ma:fieldsID="baa0c1969ab534876f3d9bfdae40e7b1" ns2:_="">
    <xsd:import namespace="71919119-591b-4025-a758-7e3fda4f98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19119-591b-4025-a758-7e3fda4f9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5B3161-3AC0-4AC6-895E-6C8A68F4C5E2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71919119-591b-4025-a758-7e3fda4f98b9"/>
  </ds:schemaRefs>
</ds:datastoreItem>
</file>

<file path=customXml/itemProps2.xml><?xml version="1.0" encoding="utf-8"?>
<ds:datastoreItem xmlns:ds="http://schemas.openxmlformats.org/officeDocument/2006/customXml" ds:itemID="{A0A69DA8-ED39-4CEC-AD39-ED1D6F538934}">
  <ds:schemaRefs>
    <ds:schemaRef ds:uri="71919119-591b-4025-a758-7e3fda4f98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CC901C-1FCC-4BB1-982D-E2E15622E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397</Words>
  <Application>Microsoft Office PowerPoint</Application>
  <PresentationFormat>Affichage à l'écran (16:9)</PresentationFormat>
  <Paragraphs>129</Paragraphs>
  <Slides>17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Streamline</vt:lpstr>
      <vt:lpstr>Streamline</vt:lpstr>
      <vt:lpstr>La Montre</vt:lpstr>
      <vt:lpstr>Table des Matières</vt:lpstr>
      <vt:lpstr>Contexte et Cas d’usage</vt:lpstr>
      <vt:lpstr>Les Modifications par rapport au Design Initial</vt:lpstr>
      <vt:lpstr>Les Modifications par rapport au Design Initial</vt:lpstr>
      <vt:lpstr>Les Modifications par rapport au Design Initial</vt:lpstr>
      <vt:lpstr>Les Modifications par rapport au Design Initial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problèmes surmontés et leurs solutions</vt:lpstr>
      <vt:lpstr>Les problèmes surmontés et leurs solutions</vt:lpstr>
      <vt:lpstr>La démonstration</vt:lpstr>
      <vt:lpstr>Merci pour votre écoute !   Des questions 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Montre</dc:title>
  <dc:creator>Benoit THOMAS</dc:creator>
  <cp:lastModifiedBy>Benoit THOMAS</cp:lastModifiedBy>
  <cp:revision>12</cp:revision>
  <dcterms:modified xsi:type="dcterms:W3CDTF">2021-12-17T09:37:42Z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0x010100D4A9995071742B4387AA8A20BEECB6F0</vt:lpwstr>
  </property>
</Properties>
</file>