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obster"/>
      <p:regular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aleway-italic.fntdata"/><Relationship Id="rId18" Type="http://schemas.openxmlformats.org/officeDocument/2006/relationships/font" Target="fonts/Lato-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2.xml"/><Relationship Id="rId12" Type="http://schemas.openxmlformats.org/officeDocument/2006/relationships/font" Target="fonts/Raleway-bold.fntdata"/><Relationship Id="rId17" Type="http://schemas.openxmlformats.org/officeDocument/2006/relationships/font" Target="fonts/Lato-bold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Lato-regular.fntdata"/><Relationship Id="rId20" Type="http://schemas.openxmlformats.org/officeDocument/2006/relationships/customXml" Target="../customXml/item1.xml"/><Relationship Id="rId11" Type="http://schemas.openxmlformats.org/officeDocument/2006/relationships/font" Target="fonts/Raleway-regular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font" Target="fonts/Lato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aleway-boldItalic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ec6e81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4ec6e81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ef85773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4ef85773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4ef85773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4ef85773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4ef85773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4ef85773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Lobster"/>
                <a:ea typeface="Lobster"/>
                <a:cs typeface="Lobster"/>
                <a:sym typeface="Lobster"/>
              </a:rPr>
              <a:t>La Montre</a:t>
            </a:r>
            <a:endParaRPr sz="5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latin typeface="Lobster"/>
                <a:ea typeface="Lobster"/>
                <a:cs typeface="Lobster"/>
                <a:sym typeface="Lobster"/>
              </a:rPr>
              <a:t>by Eko</a:t>
            </a:r>
            <a:endParaRPr sz="2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388" y="452712"/>
            <a:ext cx="4238074" cy="423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800" y="1329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obster"/>
                <a:ea typeface="Lobster"/>
                <a:cs typeface="Lobster"/>
                <a:sym typeface="Lobster"/>
              </a:rPr>
              <a:t>Contexte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311225" y="2392450"/>
            <a:ext cx="2628300" cy="17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bster"/>
              <a:buChar char="❖"/>
            </a:pPr>
            <a:r>
              <a:rPr lang="fr" sz="2200">
                <a:latin typeface="Lobster"/>
                <a:ea typeface="Lobster"/>
                <a:cs typeface="Lobster"/>
                <a:sym typeface="Lobster"/>
              </a:rPr>
              <a:t>Apporter une solution pour améliorer son bien être</a:t>
            </a:r>
            <a:endParaRPr sz="22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56050" y="2288375"/>
            <a:ext cx="25023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obster"/>
              <a:buChar char="❖"/>
            </a:pPr>
            <a:r>
              <a:rPr lang="fr" sz="22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Faible prise en compte </a:t>
            </a:r>
            <a:br>
              <a:rPr lang="fr" sz="22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</a:br>
            <a:r>
              <a:rPr lang="fr" sz="22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de l’environnement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571575" y="2369650"/>
            <a:ext cx="216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obster"/>
              <a:buChar char="❖"/>
            </a:pPr>
            <a:r>
              <a:rPr lang="fr" sz="22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Effets souvent sous-évalués </a:t>
            </a:r>
            <a:br>
              <a:rPr lang="fr" sz="22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</a:br>
            <a:r>
              <a:rPr lang="fr" sz="22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sur la santé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Lobster"/>
                <a:ea typeface="Lobster"/>
                <a:cs typeface="Lobster"/>
                <a:sym typeface="Lobster"/>
              </a:rPr>
              <a:t>Solution proposée</a:t>
            </a:r>
            <a:endParaRPr sz="22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4781925" y="384950"/>
            <a:ext cx="4302900" cy="45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40481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bster"/>
              <a:buChar char="❖"/>
            </a:pPr>
            <a:r>
              <a:rPr lang="fr" sz="3000">
                <a:latin typeface="Lobster"/>
                <a:ea typeface="Lobster"/>
                <a:cs typeface="Lobster"/>
                <a:sym typeface="Lobster"/>
              </a:rPr>
              <a:t>Légère et Discrète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  <a:p>
            <a:pPr indent="-40481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bster"/>
              <a:buChar char="❖"/>
            </a:pPr>
            <a:r>
              <a:rPr lang="fr" sz="3000">
                <a:latin typeface="Lobster"/>
                <a:ea typeface="Lobster"/>
                <a:cs typeface="Lobster"/>
                <a:sym typeface="Lobster"/>
              </a:rPr>
              <a:t>Analyse le bruit ambiant et le dioxyde d’Azote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  <a:p>
            <a:pPr indent="-40481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bster"/>
              <a:buChar char="❖"/>
            </a:pPr>
            <a:r>
              <a:rPr lang="fr" sz="3000">
                <a:latin typeface="Lobster"/>
                <a:ea typeface="Lobster"/>
                <a:cs typeface="Lobster"/>
                <a:sym typeface="Lobster"/>
              </a:rPr>
              <a:t>Mesure le poul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  <a:p>
            <a:pPr indent="-40481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bster"/>
              <a:buChar char="❖"/>
            </a:pPr>
            <a:r>
              <a:rPr lang="fr" sz="3000">
                <a:latin typeface="Lobster"/>
                <a:ea typeface="Lobster"/>
                <a:cs typeface="Lobster"/>
                <a:sym typeface="Lobster"/>
              </a:rPr>
              <a:t>Alerte l’utilisateur</a:t>
            </a:r>
            <a:endParaRPr sz="1500"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447525" y="20658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La Montre</a:t>
            </a:r>
            <a:endParaRPr sz="4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550" y="2944400"/>
            <a:ext cx="1832849" cy="183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40">
                <a:latin typeface="Lobster"/>
                <a:ea typeface="Lobster"/>
                <a:cs typeface="Lobster"/>
                <a:sym typeface="Lobster"/>
              </a:rPr>
              <a:t>Cahier des charges</a:t>
            </a:r>
            <a:endParaRPr sz="224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643554" y="18970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Lobster"/>
                <a:ea typeface="Lobster"/>
                <a:cs typeface="Lobster"/>
                <a:sym typeface="Lobster"/>
              </a:rPr>
              <a:t>Users &amp; </a:t>
            </a:r>
            <a:r>
              <a:rPr lang="fr" sz="1600">
                <a:latin typeface="Lobster"/>
                <a:ea typeface="Lobster"/>
                <a:cs typeface="Lobster"/>
                <a:sym typeface="Lobster"/>
              </a:rPr>
              <a:t>Use Cases</a:t>
            </a:r>
            <a:endParaRPr sz="1600">
              <a:latin typeface="Lobster"/>
              <a:ea typeface="Lobster"/>
              <a:cs typeface="Lobster"/>
              <a:sym typeface="Lobster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obster"/>
              <a:buChar char="●"/>
            </a:pPr>
            <a:r>
              <a:rPr lang="fr" sz="1500">
                <a:latin typeface="Lobster"/>
                <a:ea typeface="Lobster"/>
                <a:cs typeface="Lobster"/>
                <a:sym typeface="Lobster"/>
              </a:rPr>
              <a:t>Cadres, ouvriers, étudiants et personnes </a:t>
            </a:r>
            <a:r>
              <a:rPr lang="fr" sz="1500">
                <a:latin typeface="Lobster"/>
                <a:ea typeface="Lobster"/>
                <a:cs typeface="Lobster"/>
                <a:sym typeface="Lobster"/>
              </a:rPr>
              <a:t>âgées</a:t>
            </a:r>
            <a:endParaRPr sz="1500">
              <a:latin typeface="Lobster"/>
              <a:ea typeface="Lobster"/>
              <a:cs typeface="Lobster"/>
              <a:sym typeface="Lobs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obster"/>
              <a:buChar char="●"/>
            </a:pPr>
            <a:r>
              <a:rPr lang="fr" sz="1500">
                <a:latin typeface="Lobster"/>
                <a:ea typeface="Lobster"/>
                <a:cs typeface="Lobster"/>
                <a:sym typeface="Lobster"/>
              </a:rPr>
              <a:t>Mesurer le bien-être dans le monde pro</a:t>
            </a:r>
            <a:endParaRPr sz="1500">
              <a:latin typeface="Lobster"/>
              <a:ea typeface="Lobster"/>
              <a:cs typeface="Lobster"/>
              <a:sym typeface="Lobs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obster"/>
              <a:buChar char="●"/>
            </a:pPr>
            <a:r>
              <a:rPr lang="fr" sz="1500">
                <a:latin typeface="Lobster"/>
                <a:ea typeface="Lobster"/>
                <a:cs typeface="Lobster"/>
                <a:sym typeface="Lobster"/>
              </a:rPr>
              <a:t>Avoir une idée de la qualité de son environnement</a:t>
            </a:r>
            <a:endParaRPr sz="1500">
              <a:latin typeface="Lobster"/>
              <a:ea typeface="Lobster"/>
              <a:cs typeface="Lobster"/>
              <a:sym typeface="Lobst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484604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Lobster"/>
                <a:ea typeface="Lobster"/>
                <a:cs typeface="Lobster"/>
                <a:sym typeface="Lobster"/>
              </a:rPr>
              <a:t>Confort : température de la peau et câble microUSB pour le chargement</a:t>
            </a:r>
            <a:endParaRPr sz="16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bster"/>
              <a:ea typeface="Lobster"/>
              <a:cs typeface="Lobster"/>
              <a:sym typeface="Lobs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obster"/>
              <a:buChar char="●"/>
            </a:pPr>
            <a:r>
              <a:rPr lang="fr" sz="1500">
                <a:solidFill>
                  <a:srgbClr val="CC4125"/>
                </a:solidFill>
                <a:latin typeface="Lobster"/>
                <a:ea typeface="Lobster"/>
                <a:cs typeface="Lobster"/>
                <a:sym typeface="Lobster"/>
              </a:rPr>
              <a:t>Système complet permettant la collecte et l'affichage de données environnementales</a:t>
            </a:r>
            <a:endParaRPr sz="1900">
              <a:latin typeface="Lobster"/>
              <a:ea typeface="Lobster"/>
              <a:cs typeface="Lobster"/>
              <a:sym typeface="Lobster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bster"/>
              <a:buChar char="●"/>
            </a:pPr>
            <a:r>
              <a:rPr lang="fr" sz="1500">
                <a:latin typeface="Lobster"/>
                <a:ea typeface="Lobster"/>
                <a:cs typeface="Lobster"/>
                <a:sym typeface="Lobster"/>
              </a:rPr>
              <a:t>Application ludique visant à sensibiliser aux questions environnementales</a:t>
            </a:r>
            <a:endParaRPr sz="1500">
              <a:latin typeface="Lobster"/>
              <a:ea typeface="Lobster"/>
              <a:cs typeface="Lobster"/>
              <a:sym typeface="Lobs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435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obster"/>
                <a:ea typeface="Lobster"/>
                <a:cs typeface="Lobster"/>
                <a:sym typeface="Lobster"/>
              </a:rPr>
              <a:t>Capteurs sélectionnés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bster"/>
              <a:buChar char="-"/>
            </a:pPr>
            <a:r>
              <a:rPr lang="fr" sz="1400">
                <a:latin typeface="Lobster"/>
                <a:ea typeface="Lobster"/>
                <a:cs typeface="Lobster"/>
                <a:sym typeface="Lobster"/>
              </a:rPr>
              <a:t>Gaz (dioxyde d’azote)</a:t>
            </a:r>
            <a:endParaRPr sz="1400">
              <a:latin typeface="Lobster"/>
              <a:ea typeface="Lobster"/>
              <a:cs typeface="Lobster"/>
              <a:sym typeface="Lobs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bster"/>
              <a:buChar char="-"/>
            </a:pPr>
            <a:r>
              <a:rPr lang="fr" sz="1400">
                <a:latin typeface="Lobster"/>
                <a:ea typeface="Lobster"/>
                <a:cs typeface="Lobster"/>
                <a:sym typeface="Lobster"/>
              </a:rPr>
              <a:t>Peau (Pouls)</a:t>
            </a:r>
            <a:endParaRPr sz="1400">
              <a:latin typeface="Lobster"/>
              <a:ea typeface="Lobster"/>
              <a:cs typeface="Lobster"/>
              <a:sym typeface="Lobs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bster"/>
              <a:buChar char="-"/>
            </a:pPr>
            <a:r>
              <a:rPr lang="fr" sz="1400">
                <a:latin typeface="Lobster"/>
                <a:ea typeface="Lobster"/>
                <a:cs typeface="Lobster"/>
                <a:sym typeface="Lobster"/>
              </a:rPr>
              <a:t>Son (Puissance sonore)</a:t>
            </a:r>
            <a:endParaRPr sz="14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503750" y="13186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Application Web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1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Lobster"/>
                <a:ea typeface="Lobster"/>
                <a:cs typeface="Lobster"/>
                <a:sym typeface="Lobster"/>
              </a:rPr>
              <a:t>Création d'un site internet permettant de voir ses données </a:t>
            </a:r>
            <a:r>
              <a:rPr lang="fr" sz="1400">
                <a:latin typeface="Lobster"/>
                <a:ea typeface="Lobster"/>
                <a:cs typeface="Lobster"/>
                <a:sym typeface="Lobster"/>
              </a:rPr>
              <a:t>personnelles</a:t>
            </a:r>
            <a:r>
              <a:rPr lang="fr" sz="1400">
                <a:latin typeface="Lobster"/>
                <a:ea typeface="Lobster"/>
                <a:cs typeface="Lobster"/>
                <a:sym typeface="Lobster"/>
              </a:rPr>
              <a:t>, ainsi que celle des autres utilisateurs.</a:t>
            </a:r>
            <a:endParaRPr sz="14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latin typeface="Lobster"/>
                <a:ea typeface="Lobster"/>
                <a:cs typeface="Lobster"/>
                <a:sym typeface="Lobster"/>
              </a:rPr>
              <a:t> Il devra être capable également de donner des conseils aux utilisateurs selon leurs besoins, et de leur attribuer un score reflétant la qualité de leur santé et leur impact sur l'environnement.</a:t>
            </a:r>
            <a:endParaRPr sz="14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FFA724"/>
      </a:dk1>
      <a:lt1>
        <a:srgbClr val="FFFFFF"/>
      </a:lt1>
      <a:dk2>
        <a:srgbClr val="1A1A1A"/>
      </a:dk2>
      <a:lt2>
        <a:srgbClr val="FFE599"/>
      </a:lt2>
      <a:accent1>
        <a:srgbClr val="CC4125"/>
      </a:accent1>
      <a:accent2>
        <a:srgbClr val="FF0000"/>
      </a:accent2>
      <a:accent3>
        <a:srgbClr val="EB5600"/>
      </a:accent3>
      <a:accent4>
        <a:srgbClr val="EA9999"/>
      </a:accent4>
      <a:accent5>
        <a:srgbClr val="F1C232"/>
      </a:accent5>
      <a:accent6>
        <a:srgbClr val="FF0000"/>
      </a:accent6>
      <a:hlink>
        <a:srgbClr val="85200C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A9995071742B4387AA8A20BEECB6F0" ma:contentTypeVersion="2" ma:contentTypeDescription="Crée un document." ma:contentTypeScope="" ma:versionID="74ff7db1998049991f098fc8f1c496d5">
  <xsd:schema xmlns:xsd="http://www.w3.org/2001/XMLSchema" xmlns:xs="http://www.w3.org/2001/XMLSchema" xmlns:p="http://schemas.microsoft.com/office/2006/metadata/properties" xmlns:ns2="71919119-591b-4025-a758-7e3fda4f98b9" targetNamespace="http://schemas.microsoft.com/office/2006/metadata/properties" ma:root="true" ma:fieldsID="df0106561a2bb1708ad2f7e5cab43fa6" ns2:_="">
    <xsd:import namespace="71919119-591b-4025-a758-7e3fda4f98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19119-591b-4025-a758-7e3fda4f98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1CD86C-11AE-4CBE-9FD9-FA6DC2383183}"/>
</file>

<file path=customXml/itemProps2.xml><?xml version="1.0" encoding="utf-8"?>
<ds:datastoreItem xmlns:ds="http://schemas.openxmlformats.org/officeDocument/2006/customXml" ds:itemID="{9C621093-FB6E-426C-91A1-B85AE0AC54A2}"/>
</file>

<file path=customXml/itemProps3.xml><?xml version="1.0" encoding="utf-8"?>
<ds:datastoreItem xmlns:ds="http://schemas.openxmlformats.org/officeDocument/2006/customXml" ds:itemID="{A97CBAA6-D1A5-41E4-B0F3-D6F49D22425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0x010100D4A9995071742B4387AA8A20BEECB6F0</vt:lpwstr>
  </property>
</Properties>
</file>