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Olaleye" userId="891f1d2aa14fcf38" providerId="LiveId" clId="{5BEF77DA-A90F-4776-8177-86D68FE10B90}"/>
    <pc:docChg chg="modSld">
      <pc:chgData name="Samuel Olaleye" userId="891f1d2aa14fcf38" providerId="LiveId" clId="{5BEF77DA-A90F-4776-8177-86D68FE10B90}" dt="2024-09-11T07:28:01.663" v="0" actId="14734"/>
      <pc:docMkLst>
        <pc:docMk/>
      </pc:docMkLst>
      <pc:sldChg chg="modSp mod">
        <pc:chgData name="Samuel Olaleye" userId="891f1d2aa14fcf38" providerId="LiveId" clId="{5BEF77DA-A90F-4776-8177-86D68FE10B90}" dt="2024-09-11T07:28:01.663" v="0" actId="14734"/>
        <pc:sldMkLst>
          <pc:docMk/>
          <pc:sldMk cId="0" sldId="259"/>
        </pc:sldMkLst>
        <pc:graphicFrameChg chg="modGraphic">
          <ac:chgData name="Samuel Olaleye" userId="891f1d2aa14fcf38" providerId="LiveId" clId="{5BEF77DA-A90F-4776-8177-86D68FE10B90}" dt="2024-09-11T07:28:01.663" v="0" actId="14734"/>
          <ac:graphicFrameMkLst>
            <pc:docMk/>
            <pc:sldMk cId="0" sldId="259"/>
            <ac:graphicFrameMk id="5" creationId="{00000000-0000-0000-0000-000000000000}"/>
          </ac:graphicFrameMkLst>
        </pc:graphicFrameChg>
      </pc:sldChg>
    </pc:docChg>
  </pc:docChgLst>
  <pc:docChgLst>
    <pc:chgData name="Samuel Olaleye" userId="891f1d2aa14fcf38" providerId="LiveId" clId="{B7A20B36-5BC7-457B-8026-C9E8322A6033}"/>
    <pc:docChg chg="undo custSel addSld delSld modSld">
      <pc:chgData name="Samuel Olaleye" userId="891f1d2aa14fcf38" providerId="LiveId" clId="{B7A20B36-5BC7-457B-8026-C9E8322A6033}" dt="2024-07-14T18:28:42.543" v="19" actId="13926"/>
      <pc:docMkLst>
        <pc:docMk/>
      </pc:docMkLst>
      <pc:sldChg chg="add del">
        <pc:chgData name="Samuel Olaleye" userId="891f1d2aa14fcf38" providerId="LiveId" clId="{B7A20B36-5BC7-457B-8026-C9E8322A6033}" dt="2024-07-14T10:30:44.531" v="1" actId="47"/>
        <pc:sldMkLst>
          <pc:docMk/>
          <pc:sldMk cId="0" sldId="257"/>
        </pc:sldMkLst>
      </pc:sldChg>
      <pc:sldChg chg="modSp mod">
        <pc:chgData name="Samuel Olaleye" userId="891f1d2aa14fcf38" providerId="LiveId" clId="{B7A20B36-5BC7-457B-8026-C9E8322A6033}" dt="2024-07-14T18:28:42.543" v="19" actId="13926"/>
        <pc:sldMkLst>
          <pc:docMk/>
          <pc:sldMk cId="0" sldId="258"/>
        </pc:sldMkLst>
        <pc:spChg chg="mod">
          <ac:chgData name="Samuel Olaleye" userId="891f1d2aa14fcf38" providerId="LiveId" clId="{B7A20B36-5BC7-457B-8026-C9E8322A6033}" dt="2024-07-14T18:28:42.543" v="19" actId="13926"/>
          <ac:spMkLst>
            <pc:docMk/>
            <pc:sldMk cId="0" sldId="25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jp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000" b="0"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100" b="1"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100" b="1"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6"/>
          </a:xfrm>
          <a:prstGeom prst="rect">
            <a:avLst/>
          </a:prstGeom>
        </p:spPr>
      </p:pic>
      <p:sp>
        <p:nvSpPr>
          <p:cNvPr id="17" name="bg object 17"/>
          <p:cNvSpPr/>
          <p:nvPr/>
        </p:nvSpPr>
        <p:spPr>
          <a:xfrm>
            <a:off x="6581432" y="1442605"/>
            <a:ext cx="723900" cy="1007110"/>
          </a:xfrm>
          <a:custGeom>
            <a:avLst/>
            <a:gdLst/>
            <a:ahLst/>
            <a:cxnLst/>
            <a:rect l="l" t="t" r="r" b="b"/>
            <a:pathLst>
              <a:path w="723900" h="1007110">
                <a:moveTo>
                  <a:pt x="723709" y="0"/>
                </a:moveTo>
                <a:lnTo>
                  <a:pt x="0" y="0"/>
                </a:lnTo>
                <a:lnTo>
                  <a:pt x="0" y="239026"/>
                </a:lnTo>
                <a:lnTo>
                  <a:pt x="224980" y="239026"/>
                </a:lnTo>
                <a:lnTo>
                  <a:pt x="224980" y="1006970"/>
                </a:lnTo>
                <a:lnTo>
                  <a:pt x="498729" y="1006970"/>
                </a:lnTo>
                <a:lnTo>
                  <a:pt x="498729" y="239026"/>
                </a:lnTo>
                <a:lnTo>
                  <a:pt x="723709" y="239026"/>
                </a:lnTo>
                <a:lnTo>
                  <a:pt x="723709" y="0"/>
                </a:lnTo>
                <a:close/>
              </a:path>
            </a:pathLst>
          </a:custGeom>
          <a:solidFill>
            <a:srgbClr val="FDFDFD"/>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7411089" y="1296769"/>
            <a:ext cx="242072" cy="242412"/>
          </a:xfrm>
          <a:prstGeom prst="rect">
            <a:avLst/>
          </a:prstGeom>
        </p:spPr>
      </p:pic>
      <p:pic>
        <p:nvPicPr>
          <p:cNvPr id="19" name="bg object 19"/>
          <p:cNvPicPr/>
          <p:nvPr/>
        </p:nvPicPr>
        <p:blipFill>
          <a:blip r:embed="rId4" cstate="print"/>
          <a:stretch>
            <a:fillRect/>
          </a:stretch>
        </p:blipFill>
        <p:spPr>
          <a:xfrm>
            <a:off x="7706802" y="1278955"/>
            <a:ext cx="91811" cy="92105"/>
          </a:xfrm>
          <a:prstGeom prst="rect">
            <a:avLst/>
          </a:prstGeom>
        </p:spPr>
      </p:pic>
      <p:pic>
        <p:nvPicPr>
          <p:cNvPr id="20" name="bg object 20"/>
          <p:cNvPicPr/>
          <p:nvPr/>
        </p:nvPicPr>
        <p:blipFill>
          <a:blip r:embed="rId5" cstate="print"/>
          <a:stretch>
            <a:fillRect/>
          </a:stretch>
        </p:blipFill>
        <p:spPr>
          <a:xfrm>
            <a:off x="7831829" y="1182479"/>
            <a:ext cx="153146" cy="153604"/>
          </a:xfrm>
          <a:prstGeom prst="rect">
            <a:avLst/>
          </a:prstGeom>
        </p:spPr>
      </p:pic>
      <p:pic>
        <p:nvPicPr>
          <p:cNvPr id="21" name="bg object 21"/>
          <p:cNvPicPr/>
          <p:nvPr/>
        </p:nvPicPr>
        <p:blipFill>
          <a:blip r:embed="rId6" cstate="print"/>
          <a:stretch>
            <a:fillRect/>
          </a:stretch>
        </p:blipFill>
        <p:spPr>
          <a:xfrm>
            <a:off x="7393678" y="1150838"/>
            <a:ext cx="92062" cy="92055"/>
          </a:xfrm>
          <a:prstGeom prst="rect">
            <a:avLst/>
          </a:prstGeom>
        </p:spPr>
      </p:pic>
      <p:pic>
        <p:nvPicPr>
          <p:cNvPr id="22" name="bg object 22"/>
          <p:cNvPicPr/>
          <p:nvPr/>
        </p:nvPicPr>
        <p:blipFill>
          <a:blip r:embed="rId7" cstate="print"/>
          <a:stretch>
            <a:fillRect/>
          </a:stretch>
        </p:blipFill>
        <p:spPr>
          <a:xfrm>
            <a:off x="7297718" y="967743"/>
            <a:ext cx="153123" cy="149731"/>
          </a:xfrm>
          <a:prstGeom prst="rect">
            <a:avLst/>
          </a:prstGeom>
        </p:spPr>
      </p:pic>
      <p:pic>
        <p:nvPicPr>
          <p:cNvPr id="23" name="bg object 23"/>
          <p:cNvPicPr/>
          <p:nvPr/>
        </p:nvPicPr>
        <p:blipFill>
          <a:blip r:embed="rId8" cstate="print"/>
          <a:stretch>
            <a:fillRect/>
          </a:stretch>
        </p:blipFill>
        <p:spPr>
          <a:xfrm>
            <a:off x="7579173" y="1592832"/>
            <a:ext cx="91909" cy="92115"/>
          </a:xfrm>
          <a:prstGeom prst="rect">
            <a:avLst/>
          </a:prstGeom>
        </p:spPr>
      </p:pic>
      <p:pic>
        <p:nvPicPr>
          <p:cNvPr id="24" name="bg object 24"/>
          <p:cNvPicPr/>
          <p:nvPr/>
        </p:nvPicPr>
        <p:blipFill>
          <a:blip r:embed="rId9" cstate="print"/>
          <a:stretch>
            <a:fillRect/>
          </a:stretch>
        </p:blipFill>
        <p:spPr>
          <a:xfrm>
            <a:off x="7614084" y="1718186"/>
            <a:ext cx="152922" cy="153589"/>
          </a:xfrm>
          <a:prstGeom prst="rect">
            <a:avLst/>
          </a:prstGeom>
        </p:spPr>
      </p:pic>
      <p:pic>
        <p:nvPicPr>
          <p:cNvPr id="25" name="bg object 25"/>
          <p:cNvPicPr/>
          <p:nvPr/>
        </p:nvPicPr>
        <p:blipFill>
          <a:blip r:embed="rId10" cstate="print"/>
          <a:stretch>
            <a:fillRect/>
          </a:stretch>
        </p:blipFill>
        <p:spPr>
          <a:xfrm>
            <a:off x="7264824" y="1281330"/>
            <a:ext cx="92051" cy="92309"/>
          </a:xfrm>
          <a:prstGeom prst="rect">
            <a:avLst/>
          </a:prstGeom>
        </p:spPr>
      </p:pic>
      <p:pic>
        <p:nvPicPr>
          <p:cNvPr id="26" name="bg object 26"/>
          <p:cNvPicPr/>
          <p:nvPr/>
        </p:nvPicPr>
        <p:blipFill>
          <a:blip r:embed="rId11" cstate="print"/>
          <a:stretch>
            <a:fillRect/>
          </a:stretch>
        </p:blipFill>
        <p:spPr>
          <a:xfrm>
            <a:off x="7077824" y="1186855"/>
            <a:ext cx="152964" cy="153393"/>
          </a:xfrm>
          <a:prstGeom prst="rect">
            <a:avLst/>
          </a:prstGeom>
        </p:spPr>
      </p:pic>
      <p:pic>
        <p:nvPicPr>
          <p:cNvPr id="27" name="bg object 27"/>
          <p:cNvPicPr/>
          <p:nvPr/>
        </p:nvPicPr>
        <p:blipFill>
          <a:blip r:embed="rId12" cstate="print"/>
          <a:stretch>
            <a:fillRect/>
          </a:stretch>
        </p:blipFill>
        <p:spPr>
          <a:xfrm>
            <a:off x="7707874" y="1462438"/>
            <a:ext cx="91964" cy="92182"/>
          </a:xfrm>
          <a:prstGeom prst="rect">
            <a:avLst/>
          </a:prstGeom>
        </p:spPr>
      </p:pic>
      <p:pic>
        <p:nvPicPr>
          <p:cNvPr id="28" name="bg object 28"/>
          <p:cNvPicPr/>
          <p:nvPr/>
        </p:nvPicPr>
        <p:blipFill>
          <a:blip r:embed="rId13" cstate="print"/>
          <a:stretch>
            <a:fillRect/>
          </a:stretch>
        </p:blipFill>
        <p:spPr>
          <a:xfrm>
            <a:off x="7833573" y="1496091"/>
            <a:ext cx="149096" cy="153395"/>
          </a:xfrm>
          <a:prstGeom prst="rect">
            <a:avLst/>
          </a:prstGeom>
        </p:spPr>
      </p:pic>
      <p:pic>
        <p:nvPicPr>
          <p:cNvPr id="29" name="bg object 29"/>
          <p:cNvPicPr/>
          <p:nvPr/>
        </p:nvPicPr>
        <p:blipFill>
          <a:blip r:embed="rId14" cstate="print"/>
          <a:stretch>
            <a:fillRect/>
          </a:stretch>
        </p:blipFill>
        <p:spPr>
          <a:xfrm>
            <a:off x="7576875" y="1149901"/>
            <a:ext cx="91838" cy="92182"/>
          </a:xfrm>
          <a:prstGeom prst="rect">
            <a:avLst/>
          </a:prstGeom>
        </p:spPr>
      </p:pic>
      <p:pic>
        <p:nvPicPr>
          <p:cNvPr id="30" name="bg object 30"/>
          <p:cNvPicPr/>
          <p:nvPr/>
        </p:nvPicPr>
        <p:blipFill>
          <a:blip r:embed="rId15" cstate="print"/>
          <a:stretch>
            <a:fillRect/>
          </a:stretch>
        </p:blipFill>
        <p:spPr>
          <a:xfrm>
            <a:off x="7609926" y="967743"/>
            <a:ext cx="153265" cy="148271"/>
          </a:xfrm>
          <a:prstGeom prst="rect">
            <a:avLst/>
          </a:prstGeom>
        </p:spPr>
      </p:pic>
      <p:pic>
        <p:nvPicPr>
          <p:cNvPr id="31" name="bg object 31"/>
          <p:cNvPicPr/>
          <p:nvPr/>
        </p:nvPicPr>
        <p:blipFill>
          <a:blip r:embed="rId16" cstate="print"/>
          <a:stretch>
            <a:fillRect/>
          </a:stretch>
        </p:blipFill>
        <p:spPr>
          <a:xfrm>
            <a:off x="7396048" y="1593966"/>
            <a:ext cx="91964" cy="92220"/>
          </a:xfrm>
          <a:prstGeom prst="rect">
            <a:avLst/>
          </a:prstGeom>
        </p:spPr>
      </p:pic>
      <p:pic>
        <p:nvPicPr>
          <p:cNvPr id="32" name="bg object 32"/>
          <p:cNvPicPr/>
          <p:nvPr/>
        </p:nvPicPr>
        <p:blipFill>
          <a:blip r:embed="rId17" cstate="print"/>
          <a:stretch>
            <a:fillRect/>
          </a:stretch>
        </p:blipFill>
        <p:spPr>
          <a:xfrm>
            <a:off x="7301469" y="1720326"/>
            <a:ext cx="153565" cy="153345"/>
          </a:xfrm>
          <a:prstGeom prst="rect">
            <a:avLst/>
          </a:prstGeom>
        </p:spPr>
      </p:pic>
      <p:pic>
        <p:nvPicPr>
          <p:cNvPr id="33" name="bg object 33"/>
          <p:cNvPicPr/>
          <p:nvPr/>
        </p:nvPicPr>
        <p:blipFill>
          <a:blip r:embed="rId18" cstate="print"/>
          <a:stretch>
            <a:fillRect/>
          </a:stretch>
        </p:blipFill>
        <p:spPr>
          <a:xfrm>
            <a:off x="4721352" y="2546198"/>
            <a:ext cx="369881" cy="132227"/>
          </a:xfrm>
          <a:prstGeom prst="rect">
            <a:avLst/>
          </a:prstGeom>
        </p:spPr>
      </p:pic>
      <p:sp>
        <p:nvSpPr>
          <p:cNvPr id="34" name="bg object 34"/>
          <p:cNvSpPr/>
          <p:nvPr/>
        </p:nvSpPr>
        <p:spPr>
          <a:xfrm>
            <a:off x="5110594" y="2546210"/>
            <a:ext cx="269240" cy="132715"/>
          </a:xfrm>
          <a:custGeom>
            <a:avLst/>
            <a:gdLst/>
            <a:ahLst/>
            <a:cxnLst/>
            <a:rect l="l" t="t" r="r" b="b"/>
            <a:pathLst>
              <a:path w="269239" h="132714">
                <a:moveTo>
                  <a:pt x="102819" y="106794"/>
                </a:moveTo>
                <a:lnTo>
                  <a:pt x="33375" y="106794"/>
                </a:lnTo>
                <a:lnTo>
                  <a:pt x="33375" y="75006"/>
                </a:lnTo>
                <a:lnTo>
                  <a:pt x="92798" y="75006"/>
                </a:lnTo>
                <a:lnTo>
                  <a:pt x="92798" y="49580"/>
                </a:lnTo>
                <a:lnTo>
                  <a:pt x="33375" y="49580"/>
                </a:lnTo>
                <a:lnTo>
                  <a:pt x="33375" y="25425"/>
                </a:lnTo>
                <a:lnTo>
                  <a:pt x="96812" y="25425"/>
                </a:lnTo>
                <a:lnTo>
                  <a:pt x="96812" y="0"/>
                </a:lnTo>
                <a:lnTo>
                  <a:pt x="0" y="0"/>
                </a:lnTo>
                <a:lnTo>
                  <a:pt x="0" y="25425"/>
                </a:lnTo>
                <a:lnTo>
                  <a:pt x="0" y="49580"/>
                </a:lnTo>
                <a:lnTo>
                  <a:pt x="0" y="75006"/>
                </a:lnTo>
                <a:lnTo>
                  <a:pt x="0" y="106794"/>
                </a:lnTo>
                <a:lnTo>
                  <a:pt x="0" y="132219"/>
                </a:lnTo>
                <a:lnTo>
                  <a:pt x="102819" y="132219"/>
                </a:lnTo>
                <a:lnTo>
                  <a:pt x="102819" y="106794"/>
                </a:lnTo>
                <a:close/>
              </a:path>
              <a:path w="269239" h="132714">
                <a:moveTo>
                  <a:pt x="220319" y="0"/>
                </a:moveTo>
                <a:lnTo>
                  <a:pt x="120167" y="0"/>
                </a:lnTo>
                <a:lnTo>
                  <a:pt x="120167" y="25425"/>
                </a:lnTo>
                <a:lnTo>
                  <a:pt x="120167" y="53390"/>
                </a:lnTo>
                <a:lnTo>
                  <a:pt x="120167" y="78816"/>
                </a:lnTo>
                <a:lnTo>
                  <a:pt x="120167" y="132219"/>
                </a:lnTo>
                <a:lnTo>
                  <a:pt x="152882" y="132219"/>
                </a:lnTo>
                <a:lnTo>
                  <a:pt x="152882" y="78816"/>
                </a:lnTo>
                <a:lnTo>
                  <a:pt x="215646" y="78816"/>
                </a:lnTo>
                <a:lnTo>
                  <a:pt x="215646" y="53390"/>
                </a:lnTo>
                <a:lnTo>
                  <a:pt x="152882" y="53390"/>
                </a:lnTo>
                <a:lnTo>
                  <a:pt x="152882" y="25425"/>
                </a:lnTo>
                <a:lnTo>
                  <a:pt x="220319" y="25425"/>
                </a:lnTo>
                <a:lnTo>
                  <a:pt x="220319" y="0"/>
                </a:lnTo>
                <a:close/>
              </a:path>
              <a:path w="269239" h="132714">
                <a:moveTo>
                  <a:pt x="269062" y="368"/>
                </a:moveTo>
                <a:lnTo>
                  <a:pt x="236347" y="368"/>
                </a:lnTo>
                <a:lnTo>
                  <a:pt x="236347" y="132207"/>
                </a:lnTo>
                <a:lnTo>
                  <a:pt x="269062" y="132207"/>
                </a:lnTo>
                <a:lnTo>
                  <a:pt x="269062" y="368"/>
                </a:lnTo>
                <a:close/>
              </a:path>
            </a:pathLst>
          </a:custGeom>
          <a:solidFill>
            <a:srgbClr val="FDFDFD"/>
          </a:solidFill>
        </p:spPr>
        <p:txBody>
          <a:bodyPr wrap="square" lIns="0" tIns="0" rIns="0" bIns="0" rtlCol="0"/>
          <a:lstStyle/>
          <a:p>
            <a:endParaRPr/>
          </a:p>
        </p:txBody>
      </p:sp>
      <p:pic>
        <p:nvPicPr>
          <p:cNvPr id="35" name="bg object 35"/>
          <p:cNvPicPr/>
          <p:nvPr/>
        </p:nvPicPr>
        <p:blipFill>
          <a:blip r:embed="rId19" cstate="print"/>
          <a:stretch>
            <a:fillRect/>
          </a:stretch>
        </p:blipFill>
        <p:spPr>
          <a:xfrm>
            <a:off x="5405030" y="2546566"/>
            <a:ext cx="111502" cy="131849"/>
          </a:xfrm>
          <a:prstGeom prst="rect">
            <a:avLst/>
          </a:prstGeom>
        </p:spPr>
      </p:pic>
      <p:sp>
        <p:nvSpPr>
          <p:cNvPr id="36" name="bg object 36"/>
          <p:cNvSpPr/>
          <p:nvPr/>
        </p:nvSpPr>
        <p:spPr>
          <a:xfrm>
            <a:off x="5541896" y="2546566"/>
            <a:ext cx="33020" cy="132080"/>
          </a:xfrm>
          <a:custGeom>
            <a:avLst/>
            <a:gdLst/>
            <a:ahLst/>
            <a:cxnLst/>
            <a:rect l="l" t="t" r="r" b="b"/>
            <a:pathLst>
              <a:path w="33020" h="132080">
                <a:moveTo>
                  <a:pt x="32714" y="0"/>
                </a:moveTo>
                <a:lnTo>
                  <a:pt x="0" y="0"/>
                </a:lnTo>
                <a:lnTo>
                  <a:pt x="0" y="131849"/>
                </a:lnTo>
                <a:lnTo>
                  <a:pt x="32714" y="131849"/>
                </a:lnTo>
                <a:lnTo>
                  <a:pt x="32714" y="0"/>
                </a:lnTo>
                <a:close/>
              </a:path>
            </a:pathLst>
          </a:custGeom>
          <a:solidFill>
            <a:srgbClr val="FDFDFD"/>
          </a:solidFill>
        </p:spPr>
        <p:txBody>
          <a:bodyPr wrap="square" lIns="0" tIns="0" rIns="0" bIns="0" rtlCol="0"/>
          <a:lstStyle/>
          <a:p>
            <a:endParaRPr/>
          </a:p>
        </p:txBody>
      </p:sp>
      <p:pic>
        <p:nvPicPr>
          <p:cNvPr id="37" name="bg object 37"/>
          <p:cNvPicPr/>
          <p:nvPr/>
        </p:nvPicPr>
        <p:blipFill>
          <a:blip r:embed="rId20" cstate="print"/>
          <a:stretch>
            <a:fillRect/>
          </a:stretch>
        </p:blipFill>
        <p:spPr>
          <a:xfrm>
            <a:off x="5599983" y="2546566"/>
            <a:ext cx="111528" cy="131849"/>
          </a:xfrm>
          <a:prstGeom prst="rect">
            <a:avLst/>
          </a:prstGeom>
        </p:spPr>
      </p:pic>
      <p:pic>
        <p:nvPicPr>
          <p:cNvPr id="38" name="bg object 38"/>
          <p:cNvPicPr/>
          <p:nvPr/>
        </p:nvPicPr>
        <p:blipFill>
          <a:blip r:embed="rId21" cstate="print"/>
          <a:stretch>
            <a:fillRect/>
          </a:stretch>
        </p:blipFill>
        <p:spPr>
          <a:xfrm>
            <a:off x="5731536" y="2543221"/>
            <a:ext cx="124860" cy="138540"/>
          </a:xfrm>
          <a:prstGeom prst="rect">
            <a:avLst/>
          </a:prstGeom>
        </p:spPr>
      </p:pic>
      <p:pic>
        <p:nvPicPr>
          <p:cNvPr id="39" name="bg object 39"/>
          <p:cNvPicPr/>
          <p:nvPr/>
        </p:nvPicPr>
        <p:blipFill>
          <a:blip r:embed="rId22" cstate="print"/>
          <a:stretch>
            <a:fillRect/>
          </a:stretch>
        </p:blipFill>
        <p:spPr>
          <a:xfrm>
            <a:off x="5917803" y="2543221"/>
            <a:ext cx="243668" cy="139210"/>
          </a:xfrm>
          <a:prstGeom prst="rect">
            <a:avLst/>
          </a:prstGeom>
        </p:spPr>
      </p:pic>
      <p:pic>
        <p:nvPicPr>
          <p:cNvPr id="40" name="bg object 40"/>
          <p:cNvPicPr/>
          <p:nvPr/>
        </p:nvPicPr>
        <p:blipFill>
          <a:blip r:embed="rId23" cstate="print"/>
          <a:stretch>
            <a:fillRect/>
          </a:stretch>
        </p:blipFill>
        <p:spPr>
          <a:xfrm>
            <a:off x="6180873" y="2543221"/>
            <a:ext cx="295108" cy="139210"/>
          </a:xfrm>
          <a:prstGeom prst="rect">
            <a:avLst/>
          </a:prstGeom>
        </p:spPr>
      </p:pic>
      <p:sp>
        <p:nvSpPr>
          <p:cNvPr id="41" name="bg object 41"/>
          <p:cNvSpPr/>
          <p:nvPr/>
        </p:nvSpPr>
        <p:spPr>
          <a:xfrm>
            <a:off x="4721339" y="1442973"/>
            <a:ext cx="2359025" cy="1239520"/>
          </a:xfrm>
          <a:custGeom>
            <a:avLst/>
            <a:gdLst/>
            <a:ahLst/>
            <a:cxnLst/>
            <a:rect l="l" t="t" r="r" b="b"/>
            <a:pathLst>
              <a:path w="2359025" h="1239520">
                <a:moveTo>
                  <a:pt x="795858" y="1006551"/>
                </a:moveTo>
                <a:lnTo>
                  <a:pt x="530250" y="613029"/>
                </a:lnTo>
                <a:lnTo>
                  <a:pt x="522109" y="600976"/>
                </a:lnTo>
                <a:lnTo>
                  <a:pt x="573836" y="585914"/>
                </a:lnTo>
                <a:lnTo>
                  <a:pt x="618921" y="564756"/>
                </a:lnTo>
                <a:lnTo>
                  <a:pt x="657504" y="537451"/>
                </a:lnTo>
                <a:lnTo>
                  <a:pt x="689686" y="503936"/>
                </a:lnTo>
                <a:lnTo>
                  <a:pt x="707478" y="475818"/>
                </a:lnTo>
                <a:lnTo>
                  <a:pt x="714616" y="464540"/>
                </a:lnTo>
                <a:lnTo>
                  <a:pt x="732332" y="419696"/>
                </a:lnTo>
                <a:lnTo>
                  <a:pt x="742924" y="369455"/>
                </a:lnTo>
                <a:lnTo>
                  <a:pt x="746442" y="313880"/>
                </a:lnTo>
                <a:lnTo>
                  <a:pt x="744677" y="276085"/>
                </a:lnTo>
                <a:lnTo>
                  <a:pt x="739355" y="240004"/>
                </a:lnTo>
                <a:lnTo>
                  <a:pt x="731926" y="211480"/>
                </a:lnTo>
                <a:lnTo>
                  <a:pt x="730389" y="205562"/>
                </a:lnTo>
                <a:lnTo>
                  <a:pt x="701598" y="142024"/>
                </a:lnTo>
                <a:lnTo>
                  <a:pt x="659803" y="89547"/>
                </a:lnTo>
                <a:lnTo>
                  <a:pt x="609117" y="50495"/>
                </a:lnTo>
                <a:lnTo>
                  <a:pt x="552030" y="24536"/>
                </a:lnTo>
                <a:lnTo>
                  <a:pt x="489585" y="9918"/>
                </a:lnTo>
                <a:lnTo>
                  <a:pt x="477380" y="8572"/>
                </a:lnTo>
                <a:lnTo>
                  <a:pt x="477380" y="350672"/>
                </a:lnTo>
                <a:lnTo>
                  <a:pt x="474764" y="381050"/>
                </a:lnTo>
                <a:lnTo>
                  <a:pt x="454279" y="428510"/>
                </a:lnTo>
                <a:lnTo>
                  <a:pt x="413131" y="458889"/>
                </a:lnTo>
                <a:lnTo>
                  <a:pt x="348310" y="473938"/>
                </a:lnTo>
                <a:lnTo>
                  <a:pt x="307124" y="475818"/>
                </a:lnTo>
                <a:lnTo>
                  <a:pt x="256387" y="475818"/>
                </a:lnTo>
                <a:lnTo>
                  <a:pt x="256387" y="211480"/>
                </a:lnTo>
                <a:lnTo>
                  <a:pt x="311137" y="211480"/>
                </a:lnTo>
                <a:lnTo>
                  <a:pt x="352945" y="213385"/>
                </a:lnTo>
                <a:lnTo>
                  <a:pt x="417042" y="228942"/>
                </a:lnTo>
                <a:lnTo>
                  <a:pt x="455968" y="261734"/>
                </a:lnTo>
                <a:lnTo>
                  <a:pt x="474992" y="315683"/>
                </a:lnTo>
                <a:lnTo>
                  <a:pt x="477380" y="350672"/>
                </a:lnTo>
                <a:lnTo>
                  <a:pt x="477380" y="8572"/>
                </a:lnTo>
                <a:lnTo>
                  <a:pt x="450888" y="5626"/>
                </a:lnTo>
                <a:lnTo>
                  <a:pt x="404012" y="2527"/>
                </a:lnTo>
                <a:lnTo>
                  <a:pt x="348970" y="635"/>
                </a:lnTo>
                <a:lnTo>
                  <a:pt x="285762" y="0"/>
                </a:lnTo>
                <a:lnTo>
                  <a:pt x="0" y="0"/>
                </a:lnTo>
                <a:lnTo>
                  <a:pt x="0" y="1006551"/>
                </a:lnTo>
                <a:lnTo>
                  <a:pt x="256387" y="1006551"/>
                </a:lnTo>
                <a:lnTo>
                  <a:pt x="256387" y="613029"/>
                </a:lnTo>
                <a:lnTo>
                  <a:pt x="486727" y="1006551"/>
                </a:lnTo>
                <a:lnTo>
                  <a:pt x="795858" y="1006551"/>
                </a:lnTo>
                <a:close/>
              </a:path>
              <a:path w="2359025" h="1239520">
                <a:moveTo>
                  <a:pt x="1805368" y="503936"/>
                </a:moveTo>
                <a:lnTo>
                  <a:pt x="1803361" y="451726"/>
                </a:lnTo>
                <a:lnTo>
                  <a:pt x="1797380" y="401878"/>
                </a:lnTo>
                <a:lnTo>
                  <a:pt x="1787461" y="354393"/>
                </a:lnTo>
                <a:lnTo>
                  <a:pt x="1773643" y="309219"/>
                </a:lnTo>
                <a:lnTo>
                  <a:pt x="1755965" y="266344"/>
                </a:lnTo>
                <a:lnTo>
                  <a:pt x="1734413" y="226110"/>
                </a:lnTo>
                <a:lnTo>
                  <a:pt x="1733550" y="224866"/>
                </a:lnTo>
                <a:lnTo>
                  <a:pt x="1709077" y="188937"/>
                </a:lnTo>
                <a:lnTo>
                  <a:pt x="1680032" y="154813"/>
                </a:lnTo>
                <a:lnTo>
                  <a:pt x="1647342" y="123736"/>
                </a:lnTo>
                <a:lnTo>
                  <a:pt x="1611083" y="95707"/>
                </a:lnTo>
                <a:lnTo>
                  <a:pt x="1573009" y="71856"/>
                </a:lnTo>
                <a:lnTo>
                  <a:pt x="1531937" y="51574"/>
                </a:lnTo>
                <a:lnTo>
                  <a:pt x="1526895" y="49682"/>
                </a:lnTo>
                <a:lnTo>
                  <a:pt x="1526895" y="503936"/>
                </a:lnTo>
                <a:lnTo>
                  <a:pt x="1523936" y="558622"/>
                </a:lnTo>
                <a:lnTo>
                  <a:pt x="1515059" y="607060"/>
                </a:lnTo>
                <a:lnTo>
                  <a:pt x="1500251" y="649224"/>
                </a:lnTo>
                <a:lnTo>
                  <a:pt x="1479524" y="685126"/>
                </a:lnTo>
                <a:lnTo>
                  <a:pt x="1452854" y="714756"/>
                </a:lnTo>
                <a:lnTo>
                  <a:pt x="1419694" y="738606"/>
                </a:lnTo>
                <a:lnTo>
                  <a:pt x="1379499" y="757161"/>
                </a:lnTo>
                <a:lnTo>
                  <a:pt x="1332306" y="770407"/>
                </a:lnTo>
                <a:lnTo>
                  <a:pt x="1278166" y="778357"/>
                </a:lnTo>
                <a:lnTo>
                  <a:pt x="1217104" y="781011"/>
                </a:lnTo>
                <a:lnTo>
                  <a:pt x="1171092" y="781011"/>
                </a:lnTo>
                <a:lnTo>
                  <a:pt x="1171092" y="224866"/>
                </a:lnTo>
                <a:lnTo>
                  <a:pt x="1217104" y="224866"/>
                </a:lnTo>
                <a:lnTo>
                  <a:pt x="1278166" y="227584"/>
                </a:lnTo>
                <a:lnTo>
                  <a:pt x="1332306" y="235737"/>
                </a:lnTo>
                <a:lnTo>
                  <a:pt x="1379499" y="249288"/>
                </a:lnTo>
                <a:lnTo>
                  <a:pt x="1419694" y="268211"/>
                </a:lnTo>
                <a:lnTo>
                  <a:pt x="1452854" y="292468"/>
                </a:lnTo>
                <a:lnTo>
                  <a:pt x="1479524" y="322402"/>
                </a:lnTo>
                <a:lnTo>
                  <a:pt x="1500251" y="358495"/>
                </a:lnTo>
                <a:lnTo>
                  <a:pt x="1515059" y="400761"/>
                </a:lnTo>
                <a:lnTo>
                  <a:pt x="1523936" y="449237"/>
                </a:lnTo>
                <a:lnTo>
                  <a:pt x="1526895" y="503936"/>
                </a:lnTo>
                <a:lnTo>
                  <a:pt x="1526895" y="49682"/>
                </a:lnTo>
                <a:lnTo>
                  <a:pt x="1487881" y="34950"/>
                </a:lnTo>
                <a:lnTo>
                  <a:pt x="1440840" y="22034"/>
                </a:lnTo>
                <a:lnTo>
                  <a:pt x="1374178" y="11226"/>
                </a:lnTo>
                <a:lnTo>
                  <a:pt x="1332484" y="7188"/>
                </a:lnTo>
                <a:lnTo>
                  <a:pt x="1285189" y="4038"/>
                </a:lnTo>
                <a:lnTo>
                  <a:pt x="1232306" y="1803"/>
                </a:lnTo>
                <a:lnTo>
                  <a:pt x="1173810" y="457"/>
                </a:lnTo>
                <a:lnTo>
                  <a:pt x="1109687" y="0"/>
                </a:lnTo>
                <a:lnTo>
                  <a:pt x="900633" y="0"/>
                </a:lnTo>
                <a:lnTo>
                  <a:pt x="900633" y="1006551"/>
                </a:lnTo>
                <a:lnTo>
                  <a:pt x="1155700" y="1006551"/>
                </a:lnTo>
                <a:lnTo>
                  <a:pt x="1218260" y="1005992"/>
                </a:lnTo>
                <a:lnTo>
                  <a:pt x="1275041" y="1004277"/>
                </a:lnTo>
                <a:lnTo>
                  <a:pt x="1326070" y="1001369"/>
                </a:lnTo>
                <a:lnTo>
                  <a:pt x="1371358" y="997242"/>
                </a:lnTo>
                <a:lnTo>
                  <a:pt x="1410944" y="991844"/>
                </a:lnTo>
                <a:lnTo>
                  <a:pt x="1490535" y="972337"/>
                </a:lnTo>
                <a:lnTo>
                  <a:pt x="1533474" y="956030"/>
                </a:lnTo>
                <a:lnTo>
                  <a:pt x="1573657" y="936193"/>
                </a:lnTo>
                <a:lnTo>
                  <a:pt x="1611083" y="912850"/>
                </a:lnTo>
                <a:lnTo>
                  <a:pt x="1647342" y="884504"/>
                </a:lnTo>
                <a:lnTo>
                  <a:pt x="1680032" y="853224"/>
                </a:lnTo>
                <a:lnTo>
                  <a:pt x="1709077" y="818984"/>
                </a:lnTo>
                <a:lnTo>
                  <a:pt x="1734413" y="781761"/>
                </a:lnTo>
                <a:lnTo>
                  <a:pt x="1755965" y="741527"/>
                </a:lnTo>
                <a:lnTo>
                  <a:pt x="1773643" y="698627"/>
                </a:lnTo>
                <a:lnTo>
                  <a:pt x="1787461" y="653465"/>
                </a:lnTo>
                <a:lnTo>
                  <a:pt x="1797380" y="605980"/>
                </a:lnTo>
                <a:lnTo>
                  <a:pt x="1803361" y="556145"/>
                </a:lnTo>
                <a:lnTo>
                  <a:pt x="1805368" y="503936"/>
                </a:lnTo>
                <a:close/>
              </a:path>
              <a:path w="2359025" h="1239520">
                <a:moveTo>
                  <a:pt x="1890801" y="1235443"/>
                </a:moveTo>
                <a:lnTo>
                  <a:pt x="1863763" y="1187932"/>
                </a:lnTo>
                <a:lnTo>
                  <a:pt x="1860715" y="1182573"/>
                </a:lnTo>
                <a:lnTo>
                  <a:pt x="1871700" y="1177404"/>
                </a:lnTo>
                <a:lnTo>
                  <a:pt x="1880146" y="1169352"/>
                </a:lnTo>
                <a:lnTo>
                  <a:pt x="1883067" y="1163840"/>
                </a:lnTo>
                <a:lnTo>
                  <a:pt x="1885581" y="1159052"/>
                </a:lnTo>
                <a:lnTo>
                  <a:pt x="1887499" y="1147102"/>
                </a:lnTo>
                <a:lnTo>
                  <a:pt x="1884311" y="1128369"/>
                </a:lnTo>
                <a:lnTo>
                  <a:pt x="1884222" y="1127887"/>
                </a:lnTo>
                <a:lnTo>
                  <a:pt x="1874799" y="1114310"/>
                </a:lnTo>
                <a:lnTo>
                  <a:pt x="1859876" y="1106258"/>
                </a:lnTo>
                <a:lnTo>
                  <a:pt x="1854758" y="1105585"/>
                </a:lnTo>
                <a:lnTo>
                  <a:pt x="1854758" y="1133716"/>
                </a:lnTo>
                <a:lnTo>
                  <a:pt x="1854758" y="1157808"/>
                </a:lnTo>
                <a:lnTo>
                  <a:pt x="1848078" y="1163167"/>
                </a:lnTo>
                <a:lnTo>
                  <a:pt x="1837397" y="1163840"/>
                </a:lnTo>
                <a:lnTo>
                  <a:pt x="1807324" y="1163840"/>
                </a:lnTo>
                <a:lnTo>
                  <a:pt x="1807324" y="1128369"/>
                </a:lnTo>
                <a:lnTo>
                  <a:pt x="1848078" y="1128369"/>
                </a:lnTo>
                <a:lnTo>
                  <a:pt x="1854758" y="1133716"/>
                </a:lnTo>
                <a:lnTo>
                  <a:pt x="1854758" y="1105585"/>
                </a:lnTo>
                <a:lnTo>
                  <a:pt x="1840064" y="1103604"/>
                </a:lnTo>
                <a:lnTo>
                  <a:pt x="1774659" y="1103604"/>
                </a:lnTo>
                <a:lnTo>
                  <a:pt x="1774659" y="1235443"/>
                </a:lnTo>
                <a:lnTo>
                  <a:pt x="1807324" y="1235443"/>
                </a:lnTo>
                <a:lnTo>
                  <a:pt x="1807324" y="1187932"/>
                </a:lnTo>
                <a:lnTo>
                  <a:pt x="1828050" y="1187932"/>
                </a:lnTo>
                <a:lnTo>
                  <a:pt x="1854047" y="1235443"/>
                </a:lnTo>
                <a:lnTo>
                  <a:pt x="1890801" y="1235443"/>
                </a:lnTo>
                <a:close/>
              </a:path>
              <a:path w="2359025" h="1239520">
                <a:moveTo>
                  <a:pt x="2023668" y="1235443"/>
                </a:moveTo>
                <a:lnTo>
                  <a:pt x="1996630" y="1187932"/>
                </a:lnTo>
                <a:lnTo>
                  <a:pt x="1993582" y="1182573"/>
                </a:lnTo>
                <a:lnTo>
                  <a:pt x="2004923" y="1177404"/>
                </a:lnTo>
                <a:lnTo>
                  <a:pt x="2013572" y="1169352"/>
                </a:lnTo>
                <a:lnTo>
                  <a:pt x="2016518" y="1163840"/>
                </a:lnTo>
                <a:lnTo>
                  <a:pt x="2019071" y="1159052"/>
                </a:lnTo>
                <a:lnTo>
                  <a:pt x="2021001" y="1147102"/>
                </a:lnTo>
                <a:lnTo>
                  <a:pt x="2017801" y="1128369"/>
                </a:lnTo>
                <a:lnTo>
                  <a:pt x="2017712" y="1127887"/>
                </a:lnTo>
                <a:lnTo>
                  <a:pt x="2008289" y="1114310"/>
                </a:lnTo>
                <a:lnTo>
                  <a:pt x="1993366" y="1106258"/>
                </a:lnTo>
                <a:lnTo>
                  <a:pt x="1988248" y="1105573"/>
                </a:lnTo>
                <a:lnTo>
                  <a:pt x="1988248" y="1133716"/>
                </a:lnTo>
                <a:lnTo>
                  <a:pt x="1988248" y="1157808"/>
                </a:lnTo>
                <a:lnTo>
                  <a:pt x="1980946" y="1163167"/>
                </a:lnTo>
                <a:lnTo>
                  <a:pt x="1970887" y="1163840"/>
                </a:lnTo>
                <a:lnTo>
                  <a:pt x="1940191" y="1163840"/>
                </a:lnTo>
                <a:lnTo>
                  <a:pt x="1940191" y="1128369"/>
                </a:lnTo>
                <a:lnTo>
                  <a:pt x="1980946" y="1128369"/>
                </a:lnTo>
                <a:lnTo>
                  <a:pt x="1988248" y="1133716"/>
                </a:lnTo>
                <a:lnTo>
                  <a:pt x="1988248" y="1105573"/>
                </a:lnTo>
                <a:lnTo>
                  <a:pt x="1973567" y="1103604"/>
                </a:lnTo>
                <a:lnTo>
                  <a:pt x="1907527" y="1103604"/>
                </a:lnTo>
                <a:lnTo>
                  <a:pt x="1907527" y="1235443"/>
                </a:lnTo>
                <a:lnTo>
                  <a:pt x="1940191" y="1235443"/>
                </a:lnTo>
                <a:lnTo>
                  <a:pt x="1940191" y="1187932"/>
                </a:lnTo>
                <a:lnTo>
                  <a:pt x="1961553" y="1187932"/>
                </a:lnTo>
                <a:lnTo>
                  <a:pt x="1986915" y="1235443"/>
                </a:lnTo>
                <a:lnTo>
                  <a:pt x="2023668" y="1235443"/>
                </a:lnTo>
                <a:close/>
              </a:path>
              <a:path w="2359025" h="1239520">
                <a:moveTo>
                  <a:pt x="2167839" y="1169860"/>
                </a:moveTo>
                <a:lnTo>
                  <a:pt x="2163432" y="1143177"/>
                </a:lnTo>
                <a:lnTo>
                  <a:pt x="2154453" y="1127696"/>
                </a:lnTo>
                <a:lnTo>
                  <a:pt x="2150580" y="1121003"/>
                </a:lnTo>
                <a:lnTo>
                  <a:pt x="2135174" y="1109764"/>
                </a:lnTo>
                <a:lnTo>
                  <a:pt x="2135174" y="1169860"/>
                </a:lnTo>
                <a:lnTo>
                  <a:pt x="2133346" y="1184808"/>
                </a:lnTo>
                <a:lnTo>
                  <a:pt x="2127504" y="1198130"/>
                </a:lnTo>
                <a:lnTo>
                  <a:pt x="2117153" y="1207693"/>
                </a:lnTo>
                <a:lnTo>
                  <a:pt x="2101811" y="1211351"/>
                </a:lnTo>
                <a:lnTo>
                  <a:pt x="2085594" y="1207503"/>
                </a:lnTo>
                <a:lnTo>
                  <a:pt x="2075345" y="1197635"/>
                </a:lnTo>
                <a:lnTo>
                  <a:pt x="2069985" y="1184249"/>
                </a:lnTo>
                <a:lnTo>
                  <a:pt x="2068436" y="1169860"/>
                </a:lnTo>
                <a:lnTo>
                  <a:pt x="2070912" y="1150569"/>
                </a:lnTo>
                <a:lnTo>
                  <a:pt x="2077847" y="1137488"/>
                </a:lnTo>
                <a:lnTo>
                  <a:pt x="2088400" y="1130046"/>
                </a:lnTo>
                <a:lnTo>
                  <a:pt x="2101811" y="1127696"/>
                </a:lnTo>
                <a:lnTo>
                  <a:pt x="2117153" y="1131366"/>
                </a:lnTo>
                <a:lnTo>
                  <a:pt x="2127504" y="1141006"/>
                </a:lnTo>
                <a:lnTo>
                  <a:pt x="2133346" y="1154518"/>
                </a:lnTo>
                <a:lnTo>
                  <a:pt x="2135174" y="1169860"/>
                </a:lnTo>
                <a:lnTo>
                  <a:pt x="2135174" y="1109764"/>
                </a:lnTo>
                <a:lnTo>
                  <a:pt x="2129840" y="1105865"/>
                </a:lnTo>
                <a:lnTo>
                  <a:pt x="2101811" y="1100251"/>
                </a:lnTo>
                <a:lnTo>
                  <a:pt x="2073617" y="1105865"/>
                </a:lnTo>
                <a:lnTo>
                  <a:pt x="2052650" y="1121003"/>
                </a:lnTo>
                <a:lnTo>
                  <a:pt x="2039569" y="1143177"/>
                </a:lnTo>
                <a:lnTo>
                  <a:pt x="2035060" y="1169860"/>
                </a:lnTo>
                <a:lnTo>
                  <a:pt x="2039569" y="1196263"/>
                </a:lnTo>
                <a:lnTo>
                  <a:pt x="2052650" y="1218463"/>
                </a:lnTo>
                <a:lnTo>
                  <a:pt x="2073617" y="1233766"/>
                </a:lnTo>
                <a:lnTo>
                  <a:pt x="2101811" y="1239469"/>
                </a:lnTo>
                <a:lnTo>
                  <a:pt x="2129840" y="1233766"/>
                </a:lnTo>
                <a:lnTo>
                  <a:pt x="2150580" y="1218463"/>
                </a:lnTo>
                <a:lnTo>
                  <a:pt x="2154694" y="1211351"/>
                </a:lnTo>
                <a:lnTo>
                  <a:pt x="2163432" y="1196263"/>
                </a:lnTo>
                <a:lnTo>
                  <a:pt x="2167839" y="1169860"/>
                </a:lnTo>
                <a:close/>
              </a:path>
              <a:path w="2359025" h="1239520">
                <a:moveTo>
                  <a:pt x="2358821" y="1103604"/>
                </a:moveTo>
                <a:lnTo>
                  <a:pt x="2326068" y="1103604"/>
                </a:lnTo>
                <a:lnTo>
                  <a:pt x="2306764" y="1197965"/>
                </a:lnTo>
                <a:lnTo>
                  <a:pt x="2306053" y="1197965"/>
                </a:lnTo>
                <a:lnTo>
                  <a:pt x="2282025" y="1103604"/>
                </a:lnTo>
                <a:lnTo>
                  <a:pt x="2252027" y="1103604"/>
                </a:lnTo>
                <a:lnTo>
                  <a:pt x="2229332" y="1197965"/>
                </a:lnTo>
                <a:lnTo>
                  <a:pt x="2228621" y="1197965"/>
                </a:lnTo>
                <a:lnTo>
                  <a:pt x="2209317" y="1103604"/>
                </a:lnTo>
                <a:lnTo>
                  <a:pt x="2176564" y="1103604"/>
                </a:lnTo>
                <a:lnTo>
                  <a:pt x="2210651" y="1235443"/>
                </a:lnTo>
                <a:lnTo>
                  <a:pt x="2243302" y="1235443"/>
                </a:lnTo>
                <a:lnTo>
                  <a:pt x="2266708" y="1145095"/>
                </a:lnTo>
                <a:lnTo>
                  <a:pt x="2267331" y="1145095"/>
                </a:lnTo>
                <a:lnTo>
                  <a:pt x="2290737" y="1235443"/>
                </a:lnTo>
                <a:lnTo>
                  <a:pt x="2324735" y="1235443"/>
                </a:lnTo>
                <a:lnTo>
                  <a:pt x="2358821" y="1103604"/>
                </a:lnTo>
                <a:close/>
              </a:path>
            </a:pathLst>
          </a:custGeom>
          <a:solidFill>
            <a:srgbClr val="FDFDFD"/>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304915"/>
          </a:xfrm>
          <a:custGeom>
            <a:avLst/>
            <a:gdLst/>
            <a:ahLst/>
            <a:cxnLst/>
            <a:rect l="l" t="t" r="r" b="b"/>
            <a:pathLst>
              <a:path w="12192000" h="6304915">
                <a:moveTo>
                  <a:pt x="0" y="6304788"/>
                </a:moveTo>
                <a:lnTo>
                  <a:pt x="12192000" y="6304788"/>
                </a:lnTo>
                <a:lnTo>
                  <a:pt x="12192000" y="0"/>
                </a:lnTo>
                <a:lnTo>
                  <a:pt x="0" y="0"/>
                </a:lnTo>
                <a:lnTo>
                  <a:pt x="0" y="6304788"/>
                </a:lnTo>
                <a:close/>
              </a:path>
            </a:pathLst>
          </a:custGeom>
          <a:solidFill>
            <a:srgbClr val="404041"/>
          </a:solidFill>
        </p:spPr>
        <p:txBody>
          <a:bodyPr wrap="square" lIns="0" tIns="0" rIns="0" bIns="0" rtlCol="0"/>
          <a:lstStyle/>
          <a:p>
            <a:endParaRPr/>
          </a:p>
        </p:txBody>
      </p:sp>
      <p:sp>
        <p:nvSpPr>
          <p:cNvPr id="17" name="bg object 17"/>
          <p:cNvSpPr/>
          <p:nvPr/>
        </p:nvSpPr>
        <p:spPr>
          <a:xfrm>
            <a:off x="838961" y="1081277"/>
            <a:ext cx="10515600" cy="0"/>
          </a:xfrm>
          <a:custGeom>
            <a:avLst/>
            <a:gdLst/>
            <a:ahLst/>
            <a:cxnLst/>
            <a:rect l="l" t="t" r="r" b="b"/>
            <a:pathLst>
              <a:path w="10515600">
                <a:moveTo>
                  <a:pt x="0" y="0"/>
                </a:moveTo>
                <a:lnTo>
                  <a:pt x="10515600" y="0"/>
                </a:lnTo>
              </a:path>
            </a:pathLst>
          </a:custGeom>
          <a:ln w="38100">
            <a:solidFill>
              <a:srgbClr val="F06034"/>
            </a:solidFill>
          </a:ln>
        </p:spPr>
        <p:txBody>
          <a:bodyPr wrap="square" lIns="0" tIns="0" rIns="0" bIns="0" rtlCol="0"/>
          <a:lstStyle/>
          <a:p>
            <a:endParaRPr/>
          </a:p>
        </p:txBody>
      </p:sp>
      <p:sp>
        <p:nvSpPr>
          <p:cNvPr id="18" name="bg object 18"/>
          <p:cNvSpPr/>
          <p:nvPr/>
        </p:nvSpPr>
        <p:spPr>
          <a:xfrm>
            <a:off x="0" y="6304788"/>
            <a:ext cx="12192000" cy="553720"/>
          </a:xfrm>
          <a:custGeom>
            <a:avLst/>
            <a:gdLst/>
            <a:ahLst/>
            <a:cxnLst/>
            <a:rect l="l" t="t" r="r" b="b"/>
            <a:pathLst>
              <a:path w="12192000" h="553720">
                <a:moveTo>
                  <a:pt x="12192000" y="0"/>
                </a:moveTo>
                <a:lnTo>
                  <a:pt x="0" y="0"/>
                </a:lnTo>
                <a:lnTo>
                  <a:pt x="0" y="553212"/>
                </a:lnTo>
                <a:lnTo>
                  <a:pt x="12192000" y="553212"/>
                </a:lnTo>
                <a:lnTo>
                  <a:pt x="12192000" y="0"/>
                </a:lnTo>
                <a:close/>
              </a:path>
            </a:pathLst>
          </a:custGeom>
          <a:solidFill>
            <a:srgbClr val="F06034"/>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617707" y="6382514"/>
            <a:ext cx="666765" cy="350555"/>
          </a:xfrm>
          <a:prstGeom prst="rect">
            <a:avLst/>
          </a:prstGeom>
        </p:spPr>
      </p:pic>
      <p:sp>
        <p:nvSpPr>
          <p:cNvPr id="2" name="Holder 2"/>
          <p:cNvSpPr>
            <a:spLocks noGrp="1"/>
          </p:cNvSpPr>
          <p:nvPr>
            <p:ph type="title"/>
          </p:nvPr>
        </p:nvSpPr>
        <p:spPr>
          <a:xfrm>
            <a:off x="916939" y="341452"/>
            <a:ext cx="3881120" cy="483234"/>
          </a:xfrm>
          <a:prstGeom prst="rect">
            <a:avLst/>
          </a:prstGeom>
        </p:spPr>
        <p:txBody>
          <a:bodyPr wrap="square" lIns="0" tIns="0" rIns="0" bIns="0">
            <a:spAutoFit/>
          </a:bodyPr>
          <a:lstStyle>
            <a:lvl1pPr>
              <a:defRPr sz="3000" b="0" i="0">
                <a:solidFill>
                  <a:schemeClr val="bg1"/>
                </a:solidFill>
                <a:latin typeface="Arial"/>
                <a:cs typeface="Arial"/>
              </a:defRPr>
            </a:lvl1pPr>
          </a:lstStyle>
          <a:p>
            <a:endParaRPr/>
          </a:p>
        </p:txBody>
      </p:sp>
      <p:sp>
        <p:nvSpPr>
          <p:cNvPr id="3" name="Holder 3"/>
          <p:cNvSpPr>
            <a:spLocks noGrp="1"/>
          </p:cNvSpPr>
          <p:nvPr>
            <p:ph type="body" idx="1"/>
          </p:nvPr>
        </p:nvSpPr>
        <p:spPr>
          <a:xfrm>
            <a:off x="916939" y="1670050"/>
            <a:ext cx="10313670" cy="3211829"/>
          </a:xfrm>
          <a:prstGeom prst="rect">
            <a:avLst/>
          </a:prstGeom>
        </p:spPr>
        <p:txBody>
          <a:bodyPr wrap="square" lIns="0" tIns="0" rIns="0" bIns="0">
            <a:spAutoFit/>
          </a:bodyPr>
          <a:lstStyle>
            <a:lvl1pPr>
              <a:defRPr sz="1100" b="1" i="0">
                <a:solidFill>
                  <a:schemeClr val="bg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info@rdt.co.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info@rdt.co.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info@rdt.co.u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2394" y="3676599"/>
            <a:ext cx="3347720" cy="757555"/>
          </a:xfrm>
          <a:prstGeom prst="rect">
            <a:avLst/>
          </a:prstGeom>
        </p:spPr>
        <p:txBody>
          <a:bodyPr vert="horz" wrap="square" lIns="0" tIns="12700" rIns="0" bIns="0" rtlCol="0">
            <a:spAutoFit/>
          </a:bodyPr>
          <a:lstStyle/>
          <a:p>
            <a:pPr marL="12700">
              <a:lnSpc>
                <a:spcPct val="100000"/>
              </a:lnSpc>
              <a:spcBef>
                <a:spcPts val="100"/>
              </a:spcBef>
            </a:pPr>
            <a:r>
              <a:rPr sz="4800" b="1" dirty="0">
                <a:latin typeface="Arial"/>
                <a:cs typeface="Arial"/>
              </a:rPr>
              <a:t>Mars</a:t>
            </a:r>
            <a:r>
              <a:rPr sz="4800" b="1" spc="-114" dirty="0">
                <a:latin typeface="Arial"/>
                <a:cs typeface="Arial"/>
              </a:rPr>
              <a:t> </a:t>
            </a:r>
            <a:r>
              <a:rPr sz="4800" b="1" spc="-10" dirty="0">
                <a:latin typeface="Arial"/>
                <a:cs typeface="Arial"/>
              </a:rPr>
              <a:t>Rover</a:t>
            </a:r>
            <a:endParaRPr sz="4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961" y="1081277"/>
            <a:ext cx="10515600" cy="0"/>
          </a:xfrm>
          <a:custGeom>
            <a:avLst/>
            <a:gdLst/>
            <a:ahLst/>
            <a:cxnLst/>
            <a:rect l="l" t="t" r="r" b="b"/>
            <a:pathLst>
              <a:path w="10515600">
                <a:moveTo>
                  <a:pt x="0" y="0"/>
                </a:moveTo>
                <a:lnTo>
                  <a:pt x="10515600" y="0"/>
                </a:lnTo>
              </a:path>
            </a:pathLst>
          </a:custGeom>
          <a:ln w="38100">
            <a:solidFill>
              <a:srgbClr val="F06034"/>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solidFill>
                  <a:srgbClr val="404041"/>
                </a:solidFill>
              </a:rPr>
              <a:t>Mars </a:t>
            </a:r>
            <a:r>
              <a:rPr spc="-10" dirty="0">
                <a:solidFill>
                  <a:srgbClr val="404041"/>
                </a:solidFill>
              </a:rPr>
              <a:t>Rover</a:t>
            </a:r>
          </a:p>
        </p:txBody>
      </p:sp>
      <p:sp>
        <p:nvSpPr>
          <p:cNvPr id="4" name="object 4"/>
          <p:cNvSpPr txBox="1"/>
          <p:nvPr/>
        </p:nvSpPr>
        <p:spPr>
          <a:xfrm>
            <a:off x="838200" y="1589532"/>
            <a:ext cx="10591800" cy="4257040"/>
          </a:xfrm>
          <a:prstGeom prst="rect">
            <a:avLst/>
          </a:prstGeom>
          <a:solidFill>
            <a:srgbClr val="404041">
              <a:alpha val="3921"/>
            </a:srgbClr>
          </a:solidFill>
        </p:spPr>
        <p:txBody>
          <a:bodyPr vert="horz" wrap="square" lIns="0" tIns="165100" rIns="0" bIns="0" rtlCol="0">
            <a:spAutoFit/>
          </a:bodyPr>
          <a:lstStyle/>
          <a:p>
            <a:pPr>
              <a:lnSpc>
                <a:spcPct val="100000"/>
              </a:lnSpc>
              <a:spcBef>
                <a:spcPts val="1300"/>
              </a:spcBef>
            </a:pPr>
            <a:endParaRPr sz="1400">
              <a:latin typeface="Times New Roman"/>
              <a:cs typeface="Times New Roman"/>
            </a:endParaRPr>
          </a:p>
          <a:p>
            <a:pPr marL="417830" marR="1004569">
              <a:lnSpc>
                <a:spcPts val="1510"/>
              </a:lnSpc>
            </a:pPr>
            <a:r>
              <a:rPr sz="1400" dirty="0">
                <a:solidFill>
                  <a:srgbClr val="404041"/>
                </a:solidFill>
                <a:latin typeface="Arial"/>
                <a:cs typeface="Arial"/>
              </a:rPr>
              <a:t>Using</a:t>
            </a:r>
            <a:r>
              <a:rPr sz="1400" spc="-35" dirty="0">
                <a:solidFill>
                  <a:srgbClr val="404041"/>
                </a:solidFill>
                <a:latin typeface="Arial"/>
                <a:cs typeface="Arial"/>
              </a:rPr>
              <a:t> </a:t>
            </a:r>
            <a:r>
              <a:rPr sz="1400" dirty="0">
                <a:solidFill>
                  <a:srgbClr val="404041"/>
                </a:solidFill>
                <a:latin typeface="Arial"/>
                <a:cs typeface="Arial"/>
              </a:rPr>
              <a:t>everything</a:t>
            </a:r>
            <a:r>
              <a:rPr sz="1400" spc="-25" dirty="0">
                <a:solidFill>
                  <a:srgbClr val="404041"/>
                </a:solidFill>
                <a:latin typeface="Arial"/>
                <a:cs typeface="Arial"/>
              </a:rPr>
              <a:t> </a:t>
            </a:r>
            <a:r>
              <a:rPr sz="1400" dirty="0">
                <a:solidFill>
                  <a:srgbClr val="404041"/>
                </a:solidFill>
                <a:latin typeface="Arial"/>
                <a:cs typeface="Arial"/>
              </a:rPr>
              <a:t>you’ve learned</a:t>
            </a:r>
            <a:r>
              <a:rPr sz="1400" spc="-50" dirty="0">
                <a:solidFill>
                  <a:srgbClr val="404041"/>
                </a:solidFill>
                <a:latin typeface="Arial"/>
                <a:cs typeface="Arial"/>
              </a:rPr>
              <a:t> </a:t>
            </a:r>
            <a:r>
              <a:rPr sz="1400" dirty="0">
                <a:solidFill>
                  <a:srgbClr val="404041"/>
                </a:solidFill>
                <a:latin typeface="Arial"/>
                <a:cs typeface="Arial"/>
              </a:rPr>
              <a:t>so</a:t>
            </a:r>
            <a:r>
              <a:rPr sz="1400" spc="-35" dirty="0">
                <a:solidFill>
                  <a:srgbClr val="404041"/>
                </a:solidFill>
                <a:latin typeface="Arial"/>
                <a:cs typeface="Arial"/>
              </a:rPr>
              <a:t> </a:t>
            </a:r>
            <a:r>
              <a:rPr sz="1400" spc="-10" dirty="0">
                <a:solidFill>
                  <a:srgbClr val="404041"/>
                </a:solidFill>
                <a:latin typeface="Arial"/>
                <a:cs typeface="Arial"/>
              </a:rPr>
              <a:t>far,</a:t>
            </a:r>
            <a:r>
              <a:rPr sz="1400" spc="-50" dirty="0">
                <a:solidFill>
                  <a:srgbClr val="404041"/>
                </a:solidFill>
                <a:latin typeface="Arial"/>
                <a:cs typeface="Arial"/>
              </a:rPr>
              <a:t> </a:t>
            </a:r>
            <a:r>
              <a:rPr sz="1400" dirty="0">
                <a:solidFill>
                  <a:srgbClr val="404041"/>
                </a:solidFill>
                <a:latin typeface="Arial"/>
                <a:cs typeface="Arial"/>
              </a:rPr>
              <a:t>follow</a:t>
            </a:r>
            <a:r>
              <a:rPr sz="1400" spc="-30" dirty="0">
                <a:solidFill>
                  <a:srgbClr val="404041"/>
                </a:solidFill>
                <a:latin typeface="Arial"/>
                <a:cs typeface="Arial"/>
              </a:rPr>
              <a:t> </a:t>
            </a:r>
            <a:r>
              <a:rPr sz="1400" dirty="0">
                <a:solidFill>
                  <a:srgbClr val="404041"/>
                </a:solidFill>
                <a:latin typeface="Arial"/>
                <a:cs typeface="Arial"/>
              </a:rPr>
              <a:t>the</a:t>
            </a:r>
            <a:r>
              <a:rPr sz="1400" spc="-45" dirty="0">
                <a:solidFill>
                  <a:srgbClr val="404041"/>
                </a:solidFill>
                <a:latin typeface="Arial"/>
                <a:cs typeface="Arial"/>
              </a:rPr>
              <a:t> </a:t>
            </a:r>
            <a:r>
              <a:rPr sz="1400" dirty="0">
                <a:solidFill>
                  <a:srgbClr val="404041"/>
                </a:solidFill>
                <a:latin typeface="Arial"/>
                <a:cs typeface="Arial"/>
              </a:rPr>
              <a:t>brief</a:t>
            </a:r>
            <a:r>
              <a:rPr sz="1400" spc="-30" dirty="0">
                <a:solidFill>
                  <a:srgbClr val="404041"/>
                </a:solidFill>
                <a:latin typeface="Arial"/>
                <a:cs typeface="Arial"/>
              </a:rPr>
              <a:t> </a:t>
            </a:r>
            <a:r>
              <a:rPr sz="1400" dirty="0">
                <a:solidFill>
                  <a:srgbClr val="404041"/>
                </a:solidFill>
                <a:latin typeface="Arial"/>
                <a:cs typeface="Arial"/>
              </a:rPr>
              <a:t>on</a:t>
            </a:r>
            <a:r>
              <a:rPr sz="1400" spc="-35" dirty="0">
                <a:solidFill>
                  <a:srgbClr val="404041"/>
                </a:solidFill>
                <a:latin typeface="Arial"/>
                <a:cs typeface="Arial"/>
              </a:rPr>
              <a:t> </a:t>
            </a:r>
            <a:r>
              <a:rPr sz="1400" dirty="0">
                <a:solidFill>
                  <a:srgbClr val="404041"/>
                </a:solidFill>
                <a:latin typeface="Arial"/>
                <a:cs typeface="Arial"/>
              </a:rPr>
              <a:t>the</a:t>
            </a:r>
            <a:r>
              <a:rPr sz="1400" spc="-35" dirty="0">
                <a:solidFill>
                  <a:srgbClr val="404041"/>
                </a:solidFill>
                <a:latin typeface="Arial"/>
                <a:cs typeface="Arial"/>
              </a:rPr>
              <a:t> </a:t>
            </a:r>
            <a:r>
              <a:rPr sz="1400" dirty="0">
                <a:solidFill>
                  <a:srgbClr val="404041"/>
                </a:solidFill>
                <a:latin typeface="Arial"/>
                <a:cs typeface="Arial"/>
              </a:rPr>
              <a:t>next</a:t>
            </a:r>
            <a:r>
              <a:rPr sz="1400" spc="-15" dirty="0">
                <a:solidFill>
                  <a:srgbClr val="404041"/>
                </a:solidFill>
                <a:latin typeface="Arial"/>
                <a:cs typeface="Arial"/>
              </a:rPr>
              <a:t> </a:t>
            </a:r>
            <a:r>
              <a:rPr sz="1400" dirty="0">
                <a:solidFill>
                  <a:srgbClr val="404041"/>
                </a:solidFill>
                <a:latin typeface="Arial"/>
                <a:cs typeface="Arial"/>
              </a:rPr>
              <a:t>slide</a:t>
            </a:r>
            <a:r>
              <a:rPr sz="1400" spc="-30" dirty="0">
                <a:solidFill>
                  <a:srgbClr val="404041"/>
                </a:solidFill>
                <a:latin typeface="Arial"/>
                <a:cs typeface="Arial"/>
              </a:rPr>
              <a:t> </a:t>
            </a:r>
            <a:r>
              <a:rPr sz="1400" dirty="0">
                <a:solidFill>
                  <a:srgbClr val="404041"/>
                </a:solidFill>
                <a:latin typeface="Arial"/>
                <a:cs typeface="Arial"/>
              </a:rPr>
              <a:t>and</a:t>
            </a:r>
            <a:r>
              <a:rPr sz="1400" spc="-35" dirty="0">
                <a:solidFill>
                  <a:srgbClr val="404041"/>
                </a:solidFill>
                <a:latin typeface="Arial"/>
                <a:cs typeface="Arial"/>
              </a:rPr>
              <a:t> </a:t>
            </a:r>
            <a:r>
              <a:rPr sz="1400" dirty="0">
                <a:solidFill>
                  <a:srgbClr val="404041"/>
                </a:solidFill>
                <a:latin typeface="Arial"/>
                <a:cs typeface="Arial"/>
              </a:rPr>
              <a:t>create</a:t>
            </a:r>
            <a:r>
              <a:rPr sz="1400" spc="-60" dirty="0">
                <a:solidFill>
                  <a:srgbClr val="404041"/>
                </a:solidFill>
                <a:latin typeface="Arial"/>
                <a:cs typeface="Arial"/>
              </a:rPr>
              <a:t> </a:t>
            </a:r>
            <a:r>
              <a:rPr sz="1400" dirty="0">
                <a:solidFill>
                  <a:srgbClr val="404041"/>
                </a:solidFill>
                <a:latin typeface="Arial"/>
                <a:cs typeface="Arial"/>
              </a:rPr>
              <a:t>an</a:t>
            </a:r>
            <a:r>
              <a:rPr sz="1400" spc="-35" dirty="0">
                <a:solidFill>
                  <a:srgbClr val="404041"/>
                </a:solidFill>
                <a:latin typeface="Arial"/>
                <a:cs typeface="Arial"/>
              </a:rPr>
              <a:t> </a:t>
            </a:r>
            <a:r>
              <a:rPr sz="1400" dirty="0">
                <a:solidFill>
                  <a:srgbClr val="404041"/>
                </a:solidFill>
                <a:latin typeface="Arial"/>
                <a:cs typeface="Arial"/>
              </a:rPr>
              <a:t>Object</a:t>
            </a:r>
            <a:r>
              <a:rPr sz="1400" spc="-40" dirty="0">
                <a:solidFill>
                  <a:srgbClr val="404041"/>
                </a:solidFill>
                <a:latin typeface="Arial"/>
                <a:cs typeface="Arial"/>
              </a:rPr>
              <a:t> </a:t>
            </a:r>
            <a:r>
              <a:rPr sz="1400" dirty="0">
                <a:solidFill>
                  <a:srgbClr val="404041"/>
                </a:solidFill>
                <a:latin typeface="Arial"/>
                <a:cs typeface="Arial"/>
              </a:rPr>
              <a:t>Oriented</a:t>
            </a:r>
            <a:r>
              <a:rPr sz="1400" spc="-60" dirty="0">
                <a:solidFill>
                  <a:srgbClr val="404041"/>
                </a:solidFill>
                <a:latin typeface="Arial"/>
                <a:cs typeface="Arial"/>
              </a:rPr>
              <a:t> </a:t>
            </a:r>
            <a:r>
              <a:rPr sz="1400" dirty="0">
                <a:solidFill>
                  <a:srgbClr val="404041"/>
                </a:solidFill>
                <a:latin typeface="Arial"/>
                <a:cs typeface="Arial"/>
              </a:rPr>
              <a:t>solution</a:t>
            </a:r>
            <a:r>
              <a:rPr sz="1400" spc="-45" dirty="0">
                <a:solidFill>
                  <a:srgbClr val="404041"/>
                </a:solidFill>
                <a:latin typeface="Arial"/>
                <a:cs typeface="Arial"/>
              </a:rPr>
              <a:t> </a:t>
            </a:r>
            <a:r>
              <a:rPr sz="1400" dirty="0">
                <a:solidFill>
                  <a:srgbClr val="404041"/>
                </a:solidFill>
                <a:latin typeface="Arial"/>
                <a:cs typeface="Arial"/>
              </a:rPr>
              <a:t>to</a:t>
            </a:r>
            <a:r>
              <a:rPr sz="1400" spc="-30" dirty="0">
                <a:solidFill>
                  <a:srgbClr val="404041"/>
                </a:solidFill>
                <a:latin typeface="Arial"/>
                <a:cs typeface="Arial"/>
              </a:rPr>
              <a:t> </a:t>
            </a:r>
            <a:r>
              <a:rPr sz="1400" spc="-25" dirty="0">
                <a:solidFill>
                  <a:srgbClr val="404041"/>
                </a:solidFill>
                <a:latin typeface="Arial"/>
                <a:cs typeface="Arial"/>
              </a:rPr>
              <a:t>the </a:t>
            </a:r>
            <a:r>
              <a:rPr sz="1400" spc="-10" dirty="0">
                <a:solidFill>
                  <a:srgbClr val="404041"/>
                </a:solidFill>
                <a:latin typeface="Arial"/>
                <a:cs typeface="Arial"/>
              </a:rPr>
              <a:t>problem.</a:t>
            </a:r>
            <a:endParaRPr sz="1400">
              <a:latin typeface="Arial"/>
              <a:cs typeface="Arial"/>
            </a:endParaRPr>
          </a:p>
          <a:p>
            <a:pPr>
              <a:lnSpc>
                <a:spcPct val="100000"/>
              </a:lnSpc>
            </a:pPr>
            <a:endParaRPr sz="1400">
              <a:latin typeface="Arial"/>
              <a:cs typeface="Arial"/>
            </a:endParaRPr>
          </a:p>
          <a:p>
            <a:pPr>
              <a:lnSpc>
                <a:spcPct val="100000"/>
              </a:lnSpc>
              <a:spcBef>
                <a:spcPts val="305"/>
              </a:spcBef>
            </a:pPr>
            <a:endParaRPr sz="1400">
              <a:latin typeface="Arial"/>
              <a:cs typeface="Arial"/>
            </a:endParaRPr>
          </a:p>
          <a:p>
            <a:pPr marL="417830" marR="462280">
              <a:lnSpc>
                <a:spcPts val="1510"/>
              </a:lnSpc>
            </a:pPr>
            <a:r>
              <a:rPr sz="1400" dirty="0">
                <a:solidFill>
                  <a:srgbClr val="404041"/>
                </a:solidFill>
                <a:latin typeface="Arial"/>
                <a:cs typeface="Arial"/>
              </a:rPr>
              <a:t>It</a:t>
            </a:r>
            <a:r>
              <a:rPr sz="1400" spc="-40" dirty="0">
                <a:solidFill>
                  <a:srgbClr val="404041"/>
                </a:solidFill>
                <a:latin typeface="Arial"/>
                <a:cs typeface="Arial"/>
              </a:rPr>
              <a:t> </a:t>
            </a:r>
            <a:r>
              <a:rPr sz="1400" dirty="0">
                <a:solidFill>
                  <a:srgbClr val="404041"/>
                </a:solidFill>
                <a:latin typeface="Arial"/>
                <a:cs typeface="Arial"/>
              </a:rPr>
              <a:t>may</a:t>
            </a:r>
            <a:r>
              <a:rPr sz="1400" spc="-25" dirty="0">
                <a:solidFill>
                  <a:srgbClr val="404041"/>
                </a:solidFill>
                <a:latin typeface="Arial"/>
                <a:cs typeface="Arial"/>
              </a:rPr>
              <a:t> </a:t>
            </a:r>
            <a:r>
              <a:rPr sz="1400" dirty="0">
                <a:solidFill>
                  <a:srgbClr val="404041"/>
                </a:solidFill>
                <a:latin typeface="Arial"/>
                <a:cs typeface="Arial"/>
              </a:rPr>
              <a:t>help</a:t>
            </a:r>
            <a:r>
              <a:rPr sz="1400" spc="-30" dirty="0">
                <a:solidFill>
                  <a:srgbClr val="404041"/>
                </a:solidFill>
                <a:latin typeface="Arial"/>
                <a:cs typeface="Arial"/>
              </a:rPr>
              <a:t> </a:t>
            </a:r>
            <a:r>
              <a:rPr sz="1400" dirty="0">
                <a:solidFill>
                  <a:srgbClr val="404041"/>
                </a:solidFill>
                <a:latin typeface="Arial"/>
                <a:cs typeface="Arial"/>
              </a:rPr>
              <a:t>to</a:t>
            </a:r>
            <a:r>
              <a:rPr sz="1400" spc="-30" dirty="0">
                <a:solidFill>
                  <a:srgbClr val="404041"/>
                </a:solidFill>
                <a:latin typeface="Arial"/>
                <a:cs typeface="Arial"/>
              </a:rPr>
              <a:t> </a:t>
            </a:r>
            <a:r>
              <a:rPr sz="1400" dirty="0">
                <a:solidFill>
                  <a:srgbClr val="404041"/>
                </a:solidFill>
                <a:latin typeface="Arial"/>
                <a:cs typeface="Arial"/>
              </a:rPr>
              <a:t>use</a:t>
            </a:r>
            <a:r>
              <a:rPr sz="1400" spc="-30" dirty="0">
                <a:solidFill>
                  <a:srgbClr val="404041"/>
                </a:solidFill>
                <a:latin typeface="Arial"/>
                <a:cs typeface="Arial"/>
              </a:rPr>
              <a:t> </a:t>
            </a:r>
            <a:r>
              <a:rPr sz="1400" dirty="0">
                <a:solidFill>
                  <a:srgbClr val="404041"/>
                </a:solidFill>
                <a:latin typeface="Arial"/>
                <a:cs typeface="Arial"/>
              </a:rPr>
              <a:t>Kanban</a:t>
            </a:r>
            <a:r>
              <a:rPr sz="1400" spc="-45" dirty="0">
                <a:solidFill>
                  <a:srgbClr val="404041"/>
                </a:solidFill>
                <a:latin typeface="Arial"/>
                <a:cs typeface="Arial"/>
              </a:rPr>
              <a:t> </a:t>
            </a:r>
            <a:r>
              <a:rPr sz="1400" dirty="0">
                <a:solidFill>
                  <a:srgbClr val="404041"/>
                </a:solidFill>
                <a:latin typeface="Arial"/>
                <a:cs typeface="Arial"/>
              </a:rPr>
              <a:t>to</a:t>
            </a:r>
            <a:r>
              <a:rPr sz="1400" spc="-20" dirty="0">
                <a:solidFill>
                  <a:srgbClr val="404041"/>
                </a:solidFill>
                <a:latin typeface="Arial"/>
                <a:cs typeface="Arial"/>
              </a:rPr>
              <a:t> </a:t>
            </a:r>
            <a:r>
              <a:rPr sz="1400" dirty="0">
                <a:solidFill>
                  <a:srgbClr val="404041"/>
                </a:solidFill>
                <a:latin typeface="Arial"/>
                <a:cs typeface="Arial"/>
              </a:rPr>
              <a:t>break</a:t>
            </a:r>
            <a:r>
              <a:rPr sz="1400" spc="-50" dirty="0">
                <a:solidFill>
                  <a:srgbClr val="404041"/>
                </a:solidFill>
                <a:latin typeface="Arial"/>
                <a:cs typeface="Arial"/>
              </a:rPr>
              <a:t> </a:t>
            </a:r>
            <a:r>
              <a:rPr sz="1400" dirty="0">
                <a:solidFill>
                  <a:srgbClr val="404041"/>
                </a:solidFill>
                <a:latin typeface="Arial"/>
                <a:cs typeface="Arial"/>
              </a:rPr>
              <a:t>down</a:t>
            </a:r>
            <a:r>
              <a:rPr sz="1400" spc="-5" dirty="0">
                <a:solidFill>
                  <a:srgbClr val="404041"/>
                </a:solidFill>
                <a:latin typeface="Arial"/>
                <a:cs typeface="Arial"/>
              </a:rPr>
              <a:t> </a:t>
            </a:r>
            <a:r>
              <a:rPr sz="1400" dirty="0">
                <a:solidFill>
                  <a:srgbClr val="404041"/>
                </a:solidFill>
                <a:latin typeface="Arial"/>
                <a:cs typeface="Arial"/>
              </a:rPr>
              <a:t>and</a:t>
            </a:r>
            <a:r>
              <a:rPr sz="1400" spc="-30" dirty="0">
                <a:solidFill>
                  <a:srgbClr val="404041"/>
                </a:solidFill>
                <a:latin typeface="Arial"/>
                <a:cs typeface="Arial"/>
              </a:rPr>
              <a:t> </a:t>
            </a:r>
            <a:r>
              <a:rPr sz="1400" dirty="0">
                <a:solidFill>
                  <a:srgbClr val="404041"/>
                </a:solidFill>
                <a:latin typeface="Arial"/>
                <a:cs typeface="Arial"/>
              </a:rPr>
              <a:t>write</a:t>
            </a:r>
            <a:r>
              <a:rPr sz="1400" spc="-20" dirty="0">
                <a:solidFill>
                  <a:srgbClr val="404041"/>
                </a:solidFill>
                <a:latin typeface="Arial"/>
                <a:cs typeface="Arial"/>
              </a:rPr>
              <a:t> </a:t>
            </a:r>
            <a:r>
              <a:rPr sz="1400" dirty="0">
                <a:solidFill>
                  <a:srgbClr val="404041"/>
                </a:solidFill>
                <a:latin typeface="Arial"/>
                <a:cs typeface="Arial"/>
              </a:rPr>
              <a:t>out</a:t>
            </a:r>
            <a:r>
              <a:rPr sz="1400" spc="-25" dirty="0">
                <a:solidFill>
                  <a:srgbClr val="404041"/>
                </a:solidFill>
                <a:latin typeface="Arial"/>
                <a:cs typeface="Arial"/>
              </a:rPr>
              <a:t> </a:t>
            </a:r>
            <a:r>
              <a:rPr sz="1400" dirty="0">
                <a:solidFill>
                  <a:srgbClr val="404041"/>
                </a:solidFill>
                <a:latin typeface="Arial"/>
                <a:cs typeface="Arial"/>
              </a:rPr>
              <a:t>the</a:t>
            </a:r>
            <a:r>
              <a:rPr sz="1400" spc="-30" dirty="0">
                <a:solidFill>
                  <a:srgbClr val="404041"/>
                </a:solidFill>
                <a:latin typeface="Arial"/>
                <a:cs typeface="Arial"/>
              </a:rPr>
              <a:t> </a:t>
            </a:r>
            <a:r>
              <a:rPr sz="1400" dirty="0">
                <a:solidFill>
                  <a:srgbClr val="404041"/>
                </a:solidFill>
                <a:latin typeface="Arial"/>
                <a:cs typeface="Arial"/>
              </a:rPr>
              <a:t>individual</a:t>
            </a:r>
            <a:r>
              <a:rPr sz="1400" spc="-30" dirty="0">
                <a:solidFill>
                  <a:srgbClr val="404041"/>
                </a:solidFill>
                <a:latin typeface="Arial"/>
                <a:cs typeface="Arial"/>
              </a:rPr>
              <a:t> </a:t>
            </a:r>
            <a:r>
              <a:rPr sz="1400" dirty="0">
                <a:solidFill>
                  <a:srgbClr val="404041"/>
                </a:solidFill>
                <a:latin typeface="Arial"/>
                <a:cs typeface="Arial"/>
              </a:rPr>
              <a:t>tasks</a:t>
            </a:r>
            <a:r>
              <a:rPr sz="1400" spc="-50" dirty="0">
                <a:solidFill>
                  <a:srgbClr val="404041"/>
                </a:solidFill>
                <a:latin typeface="Arial"/>
                <a:cs typeface="Arial"/>
              </a:rPr>
              <a:t> </a:t>
            </a:r>
            <a:r>
              <a:rPr sz="1400" dirty="0">
                <a:solidFill>
                  <a:srgbClr val="404041"/>
                </a:solidFill>
                <a:latin typeface="Arial"/>
                <a:cs typeface="Arial"/>
              </a:rPr>
              <a:t>you’ll</a:t>
            </a:r>
            <a:r>
              <a:rPr sz="1400" spc="-5" dirty="0">
                <a:solidFill>
                  <a:srgbClr val="404041"/>
                </a:solidFill>
                <a:latin typeface="Arial"/>
                <a:cs typeface="Arial"/>
              </a:rPr>
              <a:t> </a:t>
            </a:r>
            <a:r>
              <a:rPr sz="1400" dirty="0">
                <a:solidFill>
                  <a:srgbClr val="404041"/>
                </a:solidFill>
                <a:latin typeface="Arial"/>
                <a:cs typeface="Arial"/>
              </a:rPr>
              <a:t>need</a:t>
            </a:r>
            <a:r>
              <a:rPr sz="1400" spc="-30" dirty="0">
                <a:solidFill>
                  <a:srgbClr val="404041"/>
                </a:solidFill>
                <a:latin typeface="Arial"/>
                <a:cs typeface="Arial"/>
              </a:rPr>
              <a:t> </a:t>
            </a:r>
            <a:r>
              <a:rPr sz="1400" dirty="0">
                <a:solidFill>
                  <a:srgbClr val="404041"/>
                </a:solidFill>
                <a:latin typeface="Arial"/>
                <a:cs typeface="Arial"/>
              </a:rPr>
              <a:t>to</a:t>
            </a:r>
            <a:r>
              <a:rPr sz="1400" spc="-30" dirty="0">
                <a:solidFill>
                  <a:srgbClr val="404041"/>
                </a:solidFill>
                <a:latin typeface="Arial"/>
                <a:cs typeface="Arial"/>
              </a:rPr>
              <a:t> </a:t>
            </a:r>
            <a:r>
              <a:rPr sz="1400" dirty="0">
                <a:solidFill>
                  <a:srgbClr val="404041"/>
                </a:solidFill>
                <a:latin typeface="Arial"/>
                <a:cs typeface="Arial"/>
              </a:rPr>
              <a:t>complete</a:t>
            </a:r>
            <a:r>
              <a:rPr sz="1400" spc="-55" dirty="0">
                <a:solidFill>
                  <a:srgbClr val="404041"/>
                </a:solidFill>
                <a:latin typeface="Arial"/>
                <a:cs typeface="Arial"/>
              </a:rPr>
              <a:t> </a:t>
            </a:r>
            <a:r>
              <a:rPr sz="1400" dirty="0">
                <a:solidFill>
                  <a:srgbClr val="404041"/>
                </a:solidFill>
                <a:latin typeface="Arial"/>
                <a:cs typeface="Arial"/>
              </a:rPr>
              <a:t>so</a:t>
            </a:r>
            <a:r>
              <a:rPr sz="1400" spc="-30" dirty="0">
                <a:solidFill>
                  <a:srgbClr val="404041"/>
                </a:solidFill>
                <a:latin typeface="Arial"/>
                <a:cs typeface="Arial"/>
              </a:rPr>
              <a:t> </a:t>
            </a:r>
            <a:r>
              <a:rPr sz="1400" dirty="0">
                <a:solidFill>
                  <a:srgbClr val="404041"/>
                </a:solidFill>
                <a:latin typeface="Arial"/>
                <a:cs typeface="Arial"/>
              </a:rPr>
              <a:t>that</a:t>
            </a:r>
            <a:r>
              <a:rPr sz="1400" spc="-25" dirty="0">
                <a:solidFill>
                  <a:srgbClr val="404041"/>
                </a:solidFill>
                <a:latin typeface="Arial"/>
                <a:cs typeface="Arial"/>
              </a:rPr>
              <a:t> </a:t>
            </a:r>
            <a:r>
              <a:rPr sz="1400" dirty="0">
                <a:solidFill>
                  <a:srgbClr val="404041"/>
                </a:solidFill>
                <a:latin typeface="Arial"/>
                <a:cs typeface="Arial"/>
              </a:rPr>
              <a:t>you</a:t>
            </a:r>
            <a:r>
              <a:rPr sz="1400" spc="-20" dirty="0">
                <a:solidFill>
                  <a:srgbClr val="404041"/>
                </a:solidFill>
                <a:latin typeface="Arial"/>
                <a:cs typeface="Arial"/>
              </a:rPr>
              <a:t> </a:t>
            </a:r>
            <a:r>
              <a:rPr sz="1400" dirty="0">
                <a:solidFill>
                  <a:srgbClr val="404041"/>
                </a:solidFill>
                <a:latin typeface="Arial"/>
                <a:cs typeface="Arial"/>
              </a:rPr>
              <a:t>can</a:t>
            </a:r>
            <a:r>
              <a:rPr sz="1400" spc="-35" dirty="0">
                <a:solidFill>
                  <a:srgbClr val="404041"/>
                </a:solidFill>
                <a:latin typeface="Arial"/>
                <a:cs typeface="Arial"/>
              </a:rPr>
              <a:t> </a:t>
            </a:r>
            <a:r>
              <a:rPr sz="1400" dirty="0">
                <a:solidFill>
                  <a:srgbClr val="404041"/>
                </a:solidFill>
                <a:latin typeface="Arial"/>
                <a:cs typeface="Arial"/>
              </a:rPr>
              <a:t>tick</a:t>
            </a:r>
            <a:r>
              <a:rPr sz="1400" spc="-35" dirty="0">
                <a:solidFill>
                  <a:srgbClr val="404041"/>
                </a:solidFill>
                <a:latin typeface="Arial"/>
                <a:cs typeface="Arial"/>
              </a:rPr>
              <a:t> </a:t>
            </a:r>
            <a:r>
              <a:rPr sz="1400" spc="-20" dirty="0">
                <a:solidFill>
                  <a:srgbClr val="404041"/>
                </a:solidFill>
                <a:latin typeface="Arial"/>
                <a:cs typeface="Arial"/>
              </a:rPr>
              <a:t>them </a:t>
            </a:r>
            <a:r>
              <a:rPr sz="1400" dirty="0">
                <a:solidFill>
                  <a:srgbClr val="404041"/>
                </a:solidFill>
                <a:latin typeface="Arial"/>
                <a:cs typeface="Arial"/>
              </a:rPr>
              <a:t>off</a:t>
            </a:r>
            <a:r>
              <a:rPr sz="1400" spc="-55" dirty="0">
                <a:solidFill>
                  <a:srgbClr val="404041"/>
                </a:solidFill>
                <a:latin typeface="Arial"/>
                <a:cs typeface="Arial"/>
              </a:rPr>
              <a:t> </a:t>
            </a:r>
            <a:r>
              <a:rPr sz="1400" dirty="0">
                <a:solidFill>
                  <a:srgbClr val="404041"/>
                </a:solidFill>
                <a:latin typeface="Arial"/>
                <a:cs typeface="Arial"/>
              </a:rPr>
              <a:t>when</a:t>
            </a:r>
            <a:r>
              <a:rPr sz="1400" spc="-30" dirty="0">
                <a:solidFill>
                  <a:srgbClr val="404041"/>
                </a:solidFill>
                <a:latin typeface="Arial"/>
                <a:cs typeface="Arial"/>
              </a:rPr>
              <a:t> </a:t>
            </a:r>
            <a:r>
              <a:rPr sz="1400" dirty="0">
                <a:solidFill>
                  <a:srgbClr val="404041"/>
                </a:solidFill>
                <a:latin typeface="Arial"/>
                <a:cs typeface="Arial"/>
              </a:rPr>
              <a:t>they’re</a:t>
            </a:r>
            <a:r>
              <a:rPr sz="1400" spc="-40" dirty="0">
                <a:solidFill>
                  <a:srgbClr val="404041"/>
                </a:solidFill>
                <a:latin typeface="Arial"/>
                <a:cs typeface="Arial"/>
              </a:rPr>
              <a:t> </a:t>
            </a:r>
            <a:r>
              <a:rPr sz="1400" spc="-10" dirty="0">
                <a:solidFill>
                  <a:srgbClr val="404041"/>
                </a:solidFill>
                <a:latin typeface="Arial"/>
                <a:cs typeface="Arial"/>
              </a:rPr>
              <a:t>completed.</a:t>
            </a:r>
            <a:endParaRPr sz="1400">
              <a:latin typeface="Arial"/>
              <a:cs typeface="Arial"/>
            </a:endParaRPr>
          </a:p>
          <a:p>
            <a:pPr>
              <a:lnSpc>
                <a:spcPct val="100000"/>
              </a:lnSpc>
            </a:pPr>
            <a:endParaRPr sz="1400">
              <a:latin typeface="Arial"/>
              <a:cs typeface="Arial"/>
            </a:endParaRPr>
          </a:p>
          <a:p>
            <a:pPr>
              <a:lnSpc>
                <a:spcPct val="100000"/>
              </a:lnSpc>
              <a:spcBef>
                <a:spcPts val="105"/>
              </a:spcBef>
            </a:pPr>
            <a:endParaRPr sz="1400">
              <a:latin typeface="Arial"/>
              <a:cs typeface="Arial"/>
            </a:endParaRPr>
          </a:p>
          <a:p>
            <a:pPr marL="417830">
              <a:lnSpc>
                <a:spcPts val="1595"/>
              </a:lnSpc>
            </a:pPr>
            <a:r>
              <a:rPr sz="1400" dirty="0">
                <a:solidFill>
                  <a:srgbClr val="404041"/>
                </a:solidFill>
                <a:latin typeface="Arial"/>
                <a:cs typeface="Arial"/>
              </a:rPr>
              <a:t>Have</a:t>
            </a:r>
            <a:r>
              <a:rPr sz="1400" spc="-5" dirty="0">
                <a:solidFill>
                  <a:srgbClr val="404041"/>
                </a:solidFill>
                <a:latin typeface="Arial"/>
                <a:cs typeface="Arial"/>
              </a:rPr>
              <a:t> </a:t>
            </a:r>
            <a:r>
              <a:rPr sz="1400" dirty="0">
                <a:solidFill>
                  <a:srgbClr val="404041"/>
                </a:solidFill>
                <a:latin typeface="Arial"/>
                <a:cs typeface="Arial"/>
              </a:rPr>
              <a:t>a</a:t>
            </a:r>
            <a:r>
              <a:rPr sz="1400" spc="-20" dirty="0">
                <a:solidFill>
                  <a:srgbClr val="404041"/>
                </a:solidFill>
                <a:latin typeface="Arial"/>
                <a:cs typeface="Arial"/>
              </a:rPr>
              <a:t> </a:t>
            </a:r>
            <a:r>
              <a:rPr sz="1400" dirty="0">
                <a:solidFill>
                  <a:srgbClr val="404041"/>
                </a:solidFill>
                <a:latin typeface="Arial"/>
                <a:cs typeface="Arial"/>
              </a:rPr>
              <a:t>think</a:t>
            </a:r>
            <a:r>
              <a:rPr sz="1400" spc="-40" dirty="0">
                <a:solidFill>
                  <a:srgbClr val="404041"/>
                </a:solidFill>
                <a:latin typeface="Arial"/>
                <a:cs typeface="Arial"/>
              </a:rPr>
              <a:t> </a:t>
            </a:r>
            <a:r>
              <a:rPr sz="1400" dirty="0">
                <a:solidFill>
                  <a:srgbClr val="404041"/>
                </a:solidFill>
                <a:latin typeface="Arial"/>
                <a:cs typeface="Arial"/>
              </a:rPr>
              <a:t>about</a:t>
            </a:r>
            <a:r>
              <a:rPr sz="1400" spc="-35" dirty="0">
                <a:solidFill>
                  <a:srgbClr val="404041"/>
                </a:solidFill>
                <a:latin typeface="Arial"/>
                <a:cs typeface="Arial"/>
              </a:rPr>
              <a:t> </a:t>
            </a:r>
            <a:r>
              <a:rPr sz="1400" dirty="0">
                <a:solidFill>
                  <a:srgbClr val="404041"/>
                </a:solidFill>
                <a:latin typeface="Arial"/>
                <a:cs typeface="Arial"/>
              </a:rPr>
              <a:t>things</a:t>
            </a:r>
            <a:r>
              <a:rPr sz="1400" spc="-40" dirty="0">
                <a:solidFill>
                  <a:srgbClr val="404041"/>
                </a:solidFill>
                <a:latin typeface="Arial"/>
                <a:cs typeface="Arial"/>
              </a:rPr>
              <a:t> </a:t>
            </a:r>
            <a:r>
              <a:rPr sz="1400" dirty="0">
                <a:solidFill>
                  <a:srgbClr val="404041"/>
                </a:solidFill>
                <a:latin typeface="Arial"/>
                <a:cs typeface="Arial"/>
              </a:rPr>
              <a:t>that</a:t>
            </a:r>
            <a:r>
              <a:rPr sz="1400" spc="-40" dirty="0">
                <a:solidFill>
                  <a:srgbClr val="404041"/>
                </a:solidFill>
                <a:latin typeface="Arial"/>
                <a:cs typeface="Arial"/>
              </a:rPr>
              <a:t> </a:t>
            </a:r>
            <a:r>
              <a:rPr sz="1400" dirty="0">
                <a:solidFill>
                  <a:srgbClr val="404041"/>
                </a:solidFill>
                <a:latin typeface="Arial"/>
                <a:cs typeface="Arial"/>
              </a:rPr>
              <a:t>aren’t</a:t>
            </a:r>
            <a:r>
              <a:rPr sz="1400" spc="-35" dirty="0">
                <a:solidFill>
                  <a:srgbClr val="404041"/>
                </a:solidFill>
                <a:latin typeface="Arial"/>
                <a:cs typeface="Arial"/>
              </a:rPr>
              <a:t> </a:t>
            </a:r>
            <a:r>
              <a:rPr sz="1400" dirty="0">
                <a:solidFill>
                  <a:srgbClr val="404041"/>
                </a:solidFill>
                <a:latin typeface="Arial"/>
                <a:cs typeface="Arial"/>
              </a:rPr>
              <a:t>mentioned</a:t>
            </a:r>
            <a:r>
              <a:rPr sz="1400" spc="-55" dirty="0">
                <a:solidFill>
                  <a:srgbClr val="404041"/>
                </a:solidFill>
                <a:latin typeface="Arial"/>
                <a:cs typeface="Arial"/>
              </a:rPr>
              <a:t> </a:t>
            </a:r>
            <a:r>
              <a:rPr sz="1400" dirty="0">
                <a:solidFill>
                  <a:srgbClr val="404041"/>
                </a:solidFill>
                <a:latin typeface="Arial"/>
                <a:cs typeface="Arial"/>
              </a:rPr>
              <a:t>in</a:t>
            </a:r>
            <a:r>
              <a:rPr sz="1400" spc="-15" dirty="0">
                <a:solidFill>
                  <a:srgbClr val="404041"/>
                </a:solidFill>
                <a:latin typeface="Arial"/>
                <a:cs typeface="Arial"/>
              </a:rPr>
              <a:t> </a:t>
            </a:r>
            <a:r>
              <a:rPr sz="1400" dirty="0">
                <a:solidFill>
                  <a:srgbClr val="404041"/>
                </a:solidFill>
                <a:latin typeface="Arial"/>
                <a:cs typeface="Arial"/>
              </a:rPr>
              <a:t>the</a:t>
            </a:r>
            <a:r>
              <a:rPr sz="1400" spc="-40" dirty="0">
                <a:solidFill>
                  <a:srgbClr val="404041"/>
                </a:solidFill>
                <a:latin typeface="Arial"/>
                <a:cs typeface="Arial"/>
              </a:rPr>
              <a:t> </a:t>
            </a:r>
            <a:r>
              <a:rPr sz="1400" dirty="0">
                <a:solidFill>
                  <a:srgbClr val="404041"/>
                </a:solidFill>
                <a:latin typeface="Arial"/>
                <a:cs typeface="Arial"/>
              </a:rPr>
              <a:t>specification.</a:t>
            </a:r>
            <a:r>
              <a:rPr sz="1400" spc="-50" dirty="0">
                <a:solidFill>
                  <a:srgbClr val="404041"/>
                </a:solidFill>
                <a:latin typeface="Arial"/>
                <a:cs typeface="Arial"/>
              </a:rPr>
              <a:t> </a:t>
            </a:r>
            <a:r>
              <a:rPr sz="1400" spc="-10" dirty="0">
                <a:solidFill>
                  <a:srgbClr val="404041"/>
                </a:solidFill>
                <a:latin typeface="Arial"/>
                <a:cs typeface="Arial"/>
              </a:rPr>
              <a:t>Remember,</a:t>
            </a:r>
            <a:r>
              <a:rPr sz="1400" spc="-45" dirty="0">
                <a:solidFill>
                  <a:srgbClr val="404041"/>
                </a:solidFill>
                <a:latin typeface="Arial"/>
                <a:cs typeface="Arial"/>
              </a:rPr>
              <a:t> </a:t>
            </a:r>
            <a:r>
              <a:rPr sz="1400" dirty="0">
                <a:solidFill>
                  <a:srgbClr val="404041"/>
                </a:solidFill>
                <a:latin typeface="Arial"/>
                <a:cs typeface="Arial"/>
              </a:rPr>
              <a:t>these</a:t>
            </a:r>
            <a:r>
              <a:rPr sz="1400" spc="-55" dirty="0">
                <a:solidFill>
                  <a:srgbClr val="404041"/>
                </a:solidFill>
                <a:latin typeface="Arial"/>
                <a:cs typeface="Arial"/>
              </a:rPr>
              <a:t> </a:t>
            </a:r>
            <a:r>
              <a:rPr sz="1400" dirty="0">
                <a:solidFill>
                  <a:srgbClr val="404041"/>
                </a:solidFill>
                <a:latin typeface="Arial"/>
                <a:cs typeface="Arial"/>
              </a:rPr>
              <a:t>are</a:t>
            </a:r>
            <a:r>
              <a:rPr sz="1400" spc="-30" dirty="0">
                <a:solidFill>
                  <a:srgbClr val="404041"/>
                </a:solidFill>
                <a:latin typeface="Arial"/>
                <a:cs typeface="Arial"/>
              </a:rPr>
              <a:t> </a:t>
            </a:r>
            <a:r>
              <a:rPr sz="1400" dirty="0">
                <a:solidFill>
                  <a:srgbClr val="404041"/>
                </a:solidFill>
                <a:latin typeface="Arial"/>
                <a:cs typeface="Arial"/>
              </a:rPr>
              <a:t>multi-million</a:t>
            </a:r>
            <a:r>
              <a:rPr sz="1400" spc="-35" dirty="0">
                <a:solidFill>
                  <a:srgbClr val="404041"/>
                </a:solidFill>
                <a:latin typeface="Arial"/>
                <a:cs typeface="Arial"/>
              </a:rPr>
              <a:t> </a:t>
            </a:r>
            <a:r>
              <a:rPr sz="1400" dirty="0">
                <a:solidFill>
                  <a:srgbClr val="404041"/>
                </a:solidFill>
                <a:latin typeface="Arial"/>
                <a:cs typeface="Arial"/>
              </a:rPr>
              <a:t>dollar</a:t>
            </a:r>
            <a:r>
              <a:rPr sz="1400" spc="-30" dirty="0">
                <a:solidFill>
                  <a:srgbClr val="404041"/>
                </a:solidFill>
                <a:latin typeface="Arial"/>
                <a:cs typeface="Arial"/>
              </a:rPr>
              <a:t> </a:t>
            </a:r>
            <a:r>
              <a:rPr sz="1400" dirty="0">
                <a:solidFill>
                  <a:srgbClr val="404041"/>
                </a:solidFill>
                <a:latin typeface="Arial"/>
                <a:cs typeface="Arial"/>
              </a:rPr>
              <a:t>robots</a:t>
            </a:r>
            <a:r>
              <a:rPr sz="1400" spc="-45" dirty="0">
                <a:solidFill>
                  <a:srgbClr val="404041"/>
                </a:solidFill>
                <a:latin typeface="Arial"/>
                <a:cs typeface="Arial"/>
              </a:rPr>
              <a:t> </a:t>
            </a:r>
            <a:r>
              <a:rPr sz="1400" dirty="0">
                <a:solidFill>
                  <a:srgbClr val="404041"/>
                </a:solidFill>
                <a:latin typeface="Arial"/>
                <a:cs typeface="Arial"/>
              </a:rPr>
              <a:t>on</a:t>
            </a:r>
            <a:r>
              <a:rPr sz="1400" spc="-20" dirty="0">
                <a:solidFill>
                  <a:srgbClr val="404041"/>
                </a:solidFill>
                <a:latin typeface="Arial"/>
                <a:cs typeface="Arial"/>
              </a:rPr>
              <a:t> </a:t>
            </a:r>
            <a:r>
              <a:rPr sz="1400" spc="-50" dirty="0">
                <a:solidFill>
                  <a:srgbClr val="404041"/>
                </a:solidFill>
                <a:latin typeface="Arial"/>
                <a:cs typeface="Arial"/>
              </a:rPr>
              <a:t>a</a:t>
            </a:r>
            <a:endParaRPr sz="1400">
              <a:latin typeface="Arial"/>
              <a:cs typeface="Arial"/>
            </a:endParaRPr>
          </a:p>
          <a:p>
            <a:pPr marL="417830">
              <a:lnSpc>
                <a:spcPts val="1595"/>
              </a:lnSpc>
            </a:pPr>
            <a:r>
              <a:rPr sz="1400" dirty="0">
                <a:solidFill>
                  <a:srgbClr val="404041"/>
                </a:solidFill>
                <a:latin typeface="Arial"/>
                <a:cs typeface="Arial"/>
              </a:rPr>
              <a:t>mission</a:t>
            </a:r>
            <a:r>
              <a:rPr sz="1400" spc="-45" dirty="0">
                <a:solidFill>
                  <a:srgbClr val="404041"/>
                </a:solidFill>
                <a:latin typeface="Arial"/>
                <a:cs typeface="Arial"/>
              </a:rPr>
              <a:t> </a:t>
            </a:r>
            <a:r>
              <a:rPr sz="1400" dirty="0">
                <a:solidFill>
                  <a:srgbClr val="404041"/>
                </a:solidFill>
                <a:latin typeface="Arial"/>
                <a:cs typeface="Arial"/>
              </a:rPr>
              <a:t>that’s</a:t>
            </a:r>
            <a:r>
              <a:rPr sz="1400" spc="-50" dirty="0">
                <a:solidFill>
                  <a:srgbClr val="404041"/>
                </a:solidFill>
                <a:latin typeface="Arial"/>
                <a:cs typeface="Arial"/>
              </a:rPr>
              <a:t> </a:t>
            </a:r>
            <a:r>
              <a:rPr sz="1400" dirty="0">
                <a:solidFill>
                  <a:srgbClr val="404041"/>
                </a:solidFill>
                <a:latin typeface="Arial"/>
                <a:cs typeface="Arial"/>
              </a:rPr>
              <a:t>cost</a:t>
            </a:r>
            <a:r>
              <a:rPr sz="1400" spc="-35" dirty="0">
                <a:solidFill>
                  <a:srgbClr val="404041"/>
                </a:solidFill>
                <a:latin typeface="Arial"/>
                <a:cs typeface="Arial"/>
              </a:rPr>
              <a:t> </a:t>
            </a:r>
            <a:r>
              <a:rPr sz="1400" dirty="0">
                <a:solidFill>
                  <a:srgbClr val="404041"/>
                </a:solidFill>
                <a:latin typeface="Arial"/>
                <a:cs typeface="Arial"/>
              </a:rPr>
              <a:t>billions</a:t>
            </a:r>
            <a:r>
              <a:rPr sz="1400" spc="-25" dirty="0">
                <a:solidFill>
                  <a:srgbClr val="404041"/>
                </a:solidFill>
                <a:latin typeface="Arial"/>
                <a:cs typeface="Arial"/>
              </a:rPr>
              <a:t> </a:t>
            </a:r>
            <a:r>
              <a:rPr sz="1400" dirty="0">
                <a:solidFill>
                  <a:srgbClr val="404041"/>
                </a:solidFill>
                <a:latin typeface="Arial"/>
                <a:cs typeface="Arial"/>
              </a:rPr>
              <a:t>and</a:t>
            </a:r>
            <a:r>
              <a:rPr sz="1400" spc="-35" dirty="0">
                <a:solidFill>
                  <a:srgbClr val="404041"/>
                </a:solidFill>
                <a:latin typeface="Arial"/>
                <a:cs typeface="Arial"/>
              </a:rPr>
              <a:t> </a:t>
            </a:r>
            <a:r>
              <a:rPr sz="1400" dirty="0">
                <a:solidFill>
                  <a:srgbClr val="404041"/>
                </a:solidFill>
                <a:latin typeface="Arial"/>
                <a:cs typeface="Arial"/>
              </a:rPr>
              <a:t>taken</a:t>
            </a:r>
            <a:r>
              <a:rPr sz="1400" spc="-55" dirty="0">
                <a:solidFill>
                  <a:srgbClr val="404041"/>
                </a:solidFill>
                <a:latin typeface="Arial"/>
                <a:cs typeface="Arial"/>
              </a:rPr>
              <a:t> </a:t>
            </a:r>
            <a:r>
              <a:rPr sz="1400" dirty="0">
                <a:solidFill>
                  <a:srgbClr val="404041"/>
                </a:solidFill>
                <a:latin typeface="Arial"/>
                <a:cs typeface="Arial"/>
              </a:rPr>
              <a:t>up</a:t>
            </a:r>
            <a:r>
              <a:rPr sz="1400" spc="-20" dirty="0">
                <a:solidFill>
                  <a:srgbClr val="404041"/>
                </a:solidFill>
                <a:latin typeface="Arial"/>
                <a:cs typeface="Arial"/>
              </a:rPr>
              <a:t> </a:t>
            </a:r>
            <a:r>
              <a:rPr sz="1400" dirty="0">
                <a:solidFill>
                  <a:srgbClr val="404041"/>
                </a:solidFill>
                <a:latin typeface="Arial"/>
                <a:cs typeface="Arial"/>
              </a:rPr>
              <a:t>to</a:t>
            </a:r>
            <a:r>
              <a:rPr sz="1400" spc="-30" dirty="0">
                <a:solidFill>
                  <a:srgbClr val="404041"/>
                </a:solidFill>
                <a:latin typeface="Arial"/>
                <a:cs typeface="Arial"/>
              </a:rPr>
              <a:t> </a:t>
            </a:r>
            <a:r>
              <a:rPr sz="1400" dirty="0">
                <a:solidFill>
                  <a:srgbClr val="404041"/>
                </a:solidFill>
                <a:latin typeface="Arial"/>
                <a:cs typeface="Arial"/>
              </a:rPr>
              <a:t>a</a:t>
            </a:r>
            <a:r>
              <a:rPr sz="1400" spc="-20" dirty="0">
                <a:solidFill>
                  <a:srgbClr val="404041"/>
                </a:solidFill>
                <a:latin typeface="Arial"/>
                <a:cs typeface="Arial"/>
              </a:rPr>
              <a:t> </a:t>
            </a:r>
            <a:r>
              <a:rPr sz="1400" dirty="0">
                <a:solidFill>
                  <a:srgbClr val="404041"/>
                </a:solidFill>
                <a:latin typeface="Arial"/>
                <a:cs typeface="Arial"/>
              </a:rPr>
              <a:t>year</a:t>
            </a:r>
            <a:r>
              <a:rPr sz="1400" spc="-20" dirty="0">
                <a:solidFill>
                  <a:srgbClr val="404041"/>
                </a:solidFill>
                <a:latin typeface="Arial"/>
                <a:cs typeface="Arial"/>
              </a:rPr>
              <a:t> </a:t>
            </a:r>
            <a:r>
              <a:rPr sz="1400" dirty="0">
                <a:solidFill>
                  <a:srgbClr val="404041"/>
                </a:solidFill>
                <a:latin typeface="Arial"/>
                <a:cs typeface="Arial"/>
              </a:rPr>
              <a:t>to</a:t>
            </a:r>
            <a:r>
              <a:rPr sz="1400" spc="-30" dirty="0">
                <a:solidFill>
                  <a:srgbClr val="404041"/>
                </a:solidFill>
                <a:latin typeface="Arial"/>
                <a:cs typeface="Arial"/>
              </a:rPr>
              <a:t> </a:t>
            </a:r>
            <a:r>
              <a:rPr sz="1400" dirty="0">
                <a:solidFill>
                  <a:srgbClr val="404041"/>
                </a:solidFill>
                <a:latin typeface="Arial"/>
                <a:cs typeface="Arial"/>
              </a:rPr>
              <a:t>get</a:t>
            </a:r>
            <a:r>
              <a:rPr sz="1400" spc="-30" dirty="0">
                <a:solidFill>
                  <a:srgbClr val="404041"/>
                </a:solidFill>
                <a:latin typeface="Arial"/>
                <a:cs typeface="Arial"/>
              </a:rPr>
              <a:t> </a:t>
            </a:r>
            <a:r>
              <a:rPr sz="1400" spc="-10" dirty="0">
                <a:solidFill>
                  <a:srgbClr val="404041"/>
                </a:solidFill>
                <a:latin typeface="Arial"/>
                <a:cs typeface="Arial"/>
              </a:rPr>
              <a:t>there!</a:t>
            </a:r>
            <a:endParaRPr sz="1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Programming</a:t>
            </a:r>
            <a:r>
              <a:rPr spc="-50" dirty="0"/>
              <a:t> </a:t>
            </a:r>
            <a:r>
              <a:rPr spc="-10" dirty="0"/>
              <a:t>Exercise</a:t>
            </a:r>
          </a:p>
        </p:txBody>
      </p:sp>
      <p:sp>
        <p:nvSpPr>
          <p:cNvPr id="4" name="object 4"/>
          <p:cNvSpPr txBox="1"/>
          <p:nvPr/>
        </p:nvSpPr>
        <p:spPr>
          <a:xfrm>
            <a:off x="916939" y="6522435"/>
            <a:ext cx="3677920" cy="139700"/>
          </a:xfrm>
          <a:prstGeom prst="rect">
            <a:avLst/>
          </a:prstGeom>
        </p:spPr>
        <p:txBody>
          <a:bodyPr vert="horz" wrap="square" lIns="0" tIns="3175" rIns="0" bIns="0" rtlCol="0">
            <a:spAutoFit/>
          </a:bodyPr>
          <a:lstStyle/>
          <a:p>
            <a:pPr marL="12700">
              <a:lnSpc>
                <a:spcPct val="100000"/>
              </a:lnSpc>
              <a:spcBef>
                <a:spcPts val="25"/>
              </a:spcBef>
            </a:pPr>
            <a:r>
              <a:rPr sz="800" dirty="0">
                <a:solidFill>
                  <a:srgbClr val="FFFFFF"/>
                </a:solidFill>
                <a:latin typeface="Arial"/>
                <a:cs typeface="Arial"/>
              </a:rPr>
              <a:t>30</a:t>
            </a:r>
            <a:r>
              <a:rPr sz="800" spc="-15" dirty="0">
                <a:solidFill>
                  <a:srgbClr val="FFFFFF"/>
                </a:solidFill>
                <a:latin typeface="Arial"/>
                <a:cs typeface="Arial"/>
              </a:rPr>
              <a:t> </a:t>
            </a:r>
            <a:r>
              <a:rPr sz="800" dirty="0">
                <a:solidFill>
                  <a:srgbClr val="FFFFFF"/>
                </a:solidFill>
                <a:latin typeface="Arial"/>
                <a:cs typeface="Arial"/>
              </a:rPr>
              <a:t>Tower</a:t>
            </a:r>
            <a:r>
              <a:rPr sz="800" spc="-10" dirty="0">
                <a:solidFill>
                  <a:srgbClr val="FFFFFF"/>
                </a:solidFill>
                <a:latin typeface="Arial"/>
                <a:cs typeface="Arial"/>
              </a:rPr>
              <a:t> </a:t>
            </a:r>
            <a:r>
              <a:rPr sz="800" dirty="0">
                <a:solidFill>
                  <a:srgbClr val="FFFFFF"/>
                </a:solidFill>
                <a:latin typeface="Arial"/>
                <a:cs typeface="Arial"/>
              </a:rPr>
              <a:t>Hill,</a:t>
            </a:r>
            <a:r>
              <a:rPr sz="800" spc="-35" dirty="0">
                <a:solidFill>
                  <a:srgbClr val="FFFFFF"/>
                </a:solidFill>
                <a:latin typeface="Arial"/>
                <a:cs typeface="Arial"/>
              </a:rPr>
              <a:t> </a:t>
            </a:r>
            <a:r>
              <a:rPr sz="800" dirty="0">
                <a:solidFill>
                  <a:srgbClr val="FFFFFF"/>
                </a:solidFill>
                <a:latin typeface="Arial"/>
                <a:cs typeface="Arial"/>
              </a:rPr>
              <a:t>Kings</a:t>
            </a:r>
            <a:r>
              <a:rPr sz="800" spc="-10" dirty="0">
                <a:solidFill>
                  <a:srgbClr val="FFFFFF"/>
                </a:solidFill>
                <a:latin typeface="Arial"/>
                <a:cs typeface="Arial"/>
              </a:rPr>
              <a:t> </a:t>
            </a:r>
            <a:r>
              <a:rPr sz="800" dirty="0">
                <a:solidFill>
                  <a:srgbClr val="FFFFFF"/>
                </a:solidFill>
                <a:latin typeface="Arial"/>
                <a:cs typeface="Arial"/>
              </a:rPr>
              <a:t>Hill,</a:t>
            </a:r>
            <a:r>
              <a:rPr sz="800" spc="-35" dirty="0">
                <a:solidFill>
                  <a:srgbClr val="FFFFFF"/>
                </a:solidFill>
                <a:latin typeface="Arial"/>
                <a:cs typeface="Arial"/>
              </a:rPr>
              <a:t> </a:t>
            </a:r>
            <a:r>
              <a:rPr sz="800" dirty="0">
                <a:solidFill>
                  <a:srgbClr val="FFFFFF"/>
                </a:solidFill>
                <a:latin typeface="Arial"/>
                <a:cs typeface="Arial"/>
              </a:rPr>
              <a:t>Kent,</a:t>
            </a:r>
            <a:r>
              <a:rPr sz="800" spc="-15" dirty="0">
                <a:solidFill>
                  <a:srgbClr val="FFFFFF"/>
                </a:solidFill>
                <a:latin typeface="Arial"/>
                <a:cs typeface="Arial"/>
              </a:rPr>
              <a:t> </a:t>
            </a:r>
            <a:r>
              <a:rPr sz="800" dirty="0">
                <a:solidFill>
                  <a:srgbClr val="FFFFFF"/>
                </a:solidFill>
                <a:latin typeface="Arial"/>
                <a:cs typeface="Arial"/>
              </a:rPr>
              <a:t>ME19</a:t>
            </a:r>
            <a:r>
              <a:rPr sz="800" spc="-10" dirty="0">
                <a:solidFill>
                  <a:srgbClr val="FFFFFF"/>
                </a:solidFill>
                <a:latin typeface="Arial"/>
                <a:cs typeface="Arial"/>
              </a:rPr>
              <a:t> </a:t>
            </a:r>
            <a:r>
              <a:rPr sz="800" dirty="0">
                <a:solidFill>
                  <a:srgbClr val="FFFFFF"/>
                </a:solidFill>
                <a:latin typeface="Arial"/>
                <a:cs typeface="Arial"/>
              </a:rPr>
              <a:t>4UY</a:t>
            </a:r>
            <a:r>
              <a:rPr sz="800" spc="-25" dirty="0">
                <a:solidFill>
                  <a:srgbClr val="FFFFFF"/>
                </a:solidFill>
                <a:latin typeface="Arial"/>
                <a:cs typeface="Arial"/>
              </a:rPr>
              <a:t> </a:t>
            </a:r>
            <a:r>
              <a:rPr sz="800" b="1" dirty="0">
                <a:solidFill>
                  <a:srgbClr val="FFFFFF"/>
                </a:solidFill>
                <a:latin typeface="Arial"/>
                <a:cs typeface="Arial"/>
              </a:rPr>
              <a:t>|</a:t>
            </a:r>
            <a:r>
              <a:rPr sz="800" b="1" spc="-15" dirty="0">
                <a:solidFill>
                  <a:srgbClr val="FFFFFF"/>
                </a:solidFill>
                <a:latin typeface="Arial"/>
                <a:cs typeface="Arial"/>
              </a:rPr>
              <a:t> </a:t>
            </a:r>
            <a:r>
              <a:rPr sz="800" dirty="0">
                <a:solidFill>
                  <a:srgbClr val="FFFFFF"/>
                </a:solidFill>
                <a:latin typeface="Arial"/>
                <a:cs typeface="Arial"/>
              </a:rPr>
              <a:t>+44</a:t>
            </a:r>
            <a:r>
              <a:rPr sz="800" spc="-20" dirty="0">
                <a:solidFill>
                  <a:srgbClr val="FFFFFF"/>
                </a:solidFill>
                <a:latin typeface="Arial"/>
                <a:cs typeface="Arial"/>
              </a:rPr>
              <a:t> </a:t>
            </a:r>
            <a:r>
              <a:rPr sz="800" dirty="0">
                <a:solidFill>
                  <a:srgbClr val="FFFFFF"/>
                </a:solidFill>
                <a:latin typeface="Arial"/>
                <a:cs typeface="Arial"/>
              </a:rPr>
              <a:t>(0)1732</a:t>
            </a:r>
            <a:r>
              <a:rPr sz="800" spc="5" dirty="0">
                <a:solidFill>
                  <a:srgbClr val="FFFFFF"/>
                </a:solidFill>
                <a:latin typeface="Arial"/>
                <a:cs typeface="Arial"/>
              </a:rPr>
              <a:t> </a:t>
            </a:r>
            <a:r>
              <a:rPr sz="800" dirty="0">
                <a:solidFill>
                  <a:srgbClr val="FFFFFF"/>
                </a:solidFill>
                <a:latin typeface="Arial"/>
                <a:cs typeface="Arial"/>
              </a:rPr>
              <a:t>220010</a:t>
            </a:r>
            <a:r>
              <a:rPr sz="800" spc="20" dirty="0">
                <a:solidFill>
                  <a:srgbClr val="FFFFFF"/>
                </a:solidFill>
                <a:latin typeface="Arial"/>
                <a:cs typeface="Arial"/>
              </a:rPr>
              <a:t> </a:t>
            </a:r>
            <a:r>
              <a:rPr sz="800" b="1" dirty="0">
                <a:solidFill>
                  <a:srgbClr val="FFFFFF"/>
                </a:solidFill>
                <a:latin typeface="Arial"/>
                <a:cs typeface="Arial"/>
              </a:rPr>
              <a:t>|</a:t>
            </a:r>
            <a:r>
              <a:rPr sz="800" b="1" spc="-15" dirty="0">
                <a:solidFill>
                  <a:srgbClr val="FFFFFF"/>
                </a:solidFill>
                <a:latin typeface="Arial"/>
                <a:cs typeface="Arial"/>
              </a:rPr>
              <a:t> </a:t>
            </a:r>
            <a:r>
              <a:rPr sz="800" spc="-10" dirty="0">
                <a:solidFill>
                  <a:srgbClr val="FFFFFF"/>
                </a:solidFill>
                <a:latin typeface="Arial"/>
                <a:cs typeface="Arial"/>
                <a:hlinkClick r:id="rId2"/>
              </a:rPr>
              <a:t>info@rdt.co.uk</a:t>
            </a:r>
            <a:endParaRPr sz="800">
              <a:latin typeface="Arial"/>
              <a:cs typeface="Arial"/>
            </a:endParaRPr>
          </a:p>
        </p:txBody>
      </p:sp>
      <p:sp>
        <p:nvSpPr>
          <p:cNvPr id="3" name="object 3"/>
          <p:cNvSpPr txBox="1">
            <a:spLocks noGrp="1"/>
          </p:cNvSpPr>
          <p:nvPr>
            <p:ph type="body" idx="1"/>
          </p:nvPr>
        </p:nvSpPr>
        <p:spPr>
          <a:xfrm>
            <a:off x="916939" y="1670050"/>
            <a:ext cx="10313670" cy="4065857"/>
          </a:xfrm>
          <a:prstGeom prst="rect">
            <a:avLst/>
          </a:prstGeom>
        </p:spPr>
        <p:txBody>
          <a:bodyPr vert="horz" wrap="square" lIns="0" tIns="13335" rIns="0" bIns="0" rtlCol="0">
            <a:spAutoFit/>
          </a:bodyPr>
          <a:lstStyle/>
          <a:p>
            <a:pPr marL="12700">
              <a:lnSpc>
                <a:spcPct val="100000"/>
              </a:lnSpc>
              <a:spcBef>
                <a:spcPts val="105"/>
              </a:spcBef>
            </a:pPr>
            <a:r>
              <a:rPr spc="-10" dirty="0"/>
              <a:t>Specification</a:t>
            </a:r>
          </a:p>
          <a:p>
            <a:pPr marL="12700" marR="5080">
              <a:lnSpc>
                <a:spcPct val="100000"/>
              </a:lnSpc>
            </a:pPr>
            <a:r>
              <a:rPr b="0" dirty="0">
                <a:latin typeface="Calibri"/>
                <a:cs typeface="Calibri"/>
              </a:rPr>
              <a:t>A</a:t>
            </a:r>
            <a:r>
              <a:rPr b="0" spc="-5" dirty="0">
                <a:latin typeface="Calibri"/>
                <a:cs typeface="Calibri"/>
              </a:rPr>
              <a:t> </a:t>
            </a:r>
            <a:r>
              <a:rPr b="0" dirty="0">
                <a:latin typeface="Calibri"/>
                <a:cs typeface="Calibri"/>
              </a:rPr>
              <a:t>squad</a:t>
            </a:r>
            <a:r>
              <a:rPr b="0" spc="-20" dirty="0">
                <a:latin typeface="Calibri"/>
                <a:cs typeface="Calibri"/>
              </a:rPr>
              <a:t> </a:t>
            </a:r>
            <a:r>
              <a:rPr b="0" dirty="0">
                <a:latin typeface="Calibri"/>
                <a:cs typeface="Calibri"/>
              </a:rPr>
              <a:t>of</a:t>
            </a:r>
            <a:r>
              <a:rPr b="0" spc="-15" dirty="0">
                <a:latin typeface="Calibri"/>
                <a:cs typeface="Calibri"/>
              </a:rPr>
              <a:t> </a:t>
            </a:r>
            <a:r>
              <a:rPr b="0" dirty="0">
                <a:latin typeface="Calibri"/>
                <a:cs typeface="Calibri"/>
              </a:rPr>
              <a:t>robotic</a:t>
            </a:r>
            <a:r>
              <a:rPr b="0" spc="-45" dirty="0">
                <a:latin typeface="Calibri"/>
                <a:cs typeface="Calibri"/>
              </a:rPr>
              <a:t> </a:t>
            </a:r>
            <a:r>
              <a:rPr b="0" dirty="0">
                <a:latin typeface="Calibri"/>
                <a:cs typeface="Calibri"/>
              </a:rPr>
              <a:t>rovers</a:t>
            </a:r>
            <a:r>
              <a:rPr b="0" spc="-25" dirty="0">
                <a:latin typeface="Calibri"/>
                <a:cs typeface="Calibri"/>
              </a:rPr>
              <a:t> </a:t>
            </a:r>
            <a:r>
              <a:rPr b="0" dirty="0">
                <a:latin typeface="Calibri"/>
                <a:cs typeface="Calibri"/>
              </a:rPr>
              <a:t>are</a:t>
            </a:r>
            <a:r>
              <a:rPr b="0" spc="-5" dirty="0">
                <a:latin typeface="Calibri"/>
                <a:cs typeface="Calibri"/>
              </a:rPr>
              <a:t> </a:t>
            </a:r>
            <a:r>
              <a:rPr b="0" dirty="0">
                <a:latin typeface="Calibri"/>
                <a:cs typeface="Calibri"/>
              </a:rPr>
              <a:t>to</a:t>
            </a:r>
            <a:r>
              <a:rPr b="0" spc="-20" dirty="0">
                <a:latin typeface="Calibri"/>
                <a:cs typeface="Calibri"/>
              </a:rPr>
              <a:t> </a:t>
            </a:r>
            <a:r>
              <a:rPr b="0" dirty="0">
                <a:latin typeface="Calibri"/>
                <a:cs typeface="Calibri"/>
              </a:rPr>
              <a:t>be landed</a:t>
            </a:r>
            <a:r>
              <a:rPr b="0" spc="-15" dirty="0">
                <a:latin typeface="Calibri"/>
                <a:cs typeface="Calibri"/>
              </a:rPr>
              <a:t> </a:t>
            </a:r>
            <a:r>
              <a:rPr b="0" dirty="0">
                <a:latin typeface="Calibri"/>
                <a:cs typeface="Calibri"/>
              </a:rPr>
              <a:t>by</a:t>
            </a:r>
            <a:r>
              <a:rPr b="0" spc="-15" dirty="0">
                <a:latin typeface="Calibri"/>
                <a:cs typeface="Calibri"/>
              </a:rPr>
              <a:t> </a:t>
            </a:r>
            <a:r>
              <a:rPr b="0" dirty="0">
                <a:latin typeface="Calibri"/>
                <a:cs typeface="Calibri"/>
              </a:rPr>
              <a:t>NASA</a:t>
            </a:r>
            <a:r>
              <a:rPr b="0" spc="-5" dirty="0">
                <a:latin typeface="Calibri"/>
                <a:cs typeface="Calibri"/>
              </a:rPr>
              <a:t> </a:t>
            </a:r>
            <a:r>
              <a:rPr b="0" dirty="0">
                <a:latin typeface="Calibri"/>
                <a:cs typeface="Calibri"/>
              </a:rPr>
              <a:t>on</a:t>
            </a:r>
            <a:r>
              <a:rPr b="0" spc="-20" dirty="0">
                <a:latin typeface="Calibri"/>
                <a:cs typeface="Calibri"/>
              </a:rPr>
              <a:t> </a:t>
            </a:r>
            <a:r>
              <a:rPr b="0" dirty="0">
                <a:latin typeface="Calibri"/>
                <a:cs typeface="Calibri"/>
              </a:rPr>
              <a:t>a</a:t>
            </a:r>
            <a:r>
              <a:rPr b="0" spc="-15" dirty="0">
                <a:latin typeface="Calibri"/>
                <a:cs typeface="Calibri"/>
              </a:rPr>
              <a:t> </a:t>
            </a:r>
            <a:r>
              <a:rPr b="0" dirty="0">
                <a:latin typeface="Calibri"/>
                <a:cs typeface="Calibri"/>
              </a:rPr>
              <a:t>plateau</a:t>
            </a:r>
            <a:r>
              <a:rPr b="0" spc="-30" dirty="0">
                <a:latin typeface="Calibri"/>
                <a:cs typeface="Calibri"/>
              </a:rPr>
              <a:t> </a:t>
            </a:r>
            <a:r>
              <a:rPr b="0" dirty="0">
                <a:latin typeface="Calibri"/>
                <a:cs typeface="Calibri"/>
              </a:rPr>
              <a:t>on</a:t>
            </a:r>
            <a:r>
              <a:rPr b="0" spc="-15" dirty="0">
                <a:latin typeface="Calibri"/>
                <a:cs typeface="Calibri"/>
              </a:rPr>
              <a:t> </a:t>
            </a:r>
            <a:r>
              <a:rPr b="0" dirty="0">
                <a:latin typeface="Calibri"/>
                <a:cs typeface="Calibri"/>
              </a:rPr>
              <a:t>Mars.</a:t>
            </a:r>
            <a:r>
              <a:rPr b="0" spc="-35" dirty="0">
                <a:latin typeface="Calibri"/>
                <a:cs typeface="Calibri"/>
              </a:rPr>
              <a:t> </a:t>
            </a:r>
            <a:r>
              <a:rPr b="0" dirty="0">
                <a:latin typeface="Calibri"/>
                <a:cs typeface="Calibri"/>
              </a:rPr>
              <a:t>This</a:t>
            </a:r>
            <a:r>
              <a:rPr b="0" spc="-15" dirty="0">
                <a:latin typeface="Calibri"/>
                <a:cs typeface="Calibri"/>
              </a:rPr>
              <a:t> </a:t>
            </a:r>
            <a:r>
              <a:rPr b="0" dirty="0">
                <a:latin typeface="Calibri"/>
                <a:cs typeface="Calibri"/>
              </a:rPr>
              <a:t>plateau,</a:t>
            </a:r>
            <a:r>
              <a:rPr b="0" spc="-25" dirty="0">
                <a:latin typeface="Calibri"/>
                <a:cs typeface="Calibri"/>
              </a:rPr>
              <a:t> </a:t>
            </a:r>
            <a:r>
              <a:rPr b="0" dirty="0">
                <a:latin typeface="Calibri"/>
                <a:cs typeface="Calibri"/>
              </a:rPr>
              <a:t>which</a:t>
            </a:r>
            <a:r>
              <a:rPr b="0" spc="-20" dirty="0">
                <a:latin typeface="Calibri"/>
                <a:cs typeface="Calibri"/>
              </a:rPr>
              <a:t> </a:t>
            </a:r>
            <a:r>
              <a:rPr b="0" dirty="0">
                <a:latin typeface="Calibri"/>
                <a:cs typeface="Calibri"/>
              </a:rPr>
              <a:t>is</a:t>
            </a:r>
            <a:r>
              <a:rPr b="0" spc="-20" dirty="0">
                <a:latin typeface="Calibri"/>
                <a:cs typeface="Calibri"/>
              </a:rPr>
              <a:t> </a:t>
            </a:r>
            <a:r>
              <a:rPr b="0" dirty="0">
                <a:latin typeface="Calibri"/>
                <a:cs typeface="Calibri"/>
              </a:rPr>
              <a:t>curiously</a:t>
            </a:r>
            <a:r>
              <a:rPr b="0" spc="-40" dirty="0">
                <a:latin typeface="Calibri"/>
                <a:cs typeface="Calibri"/>
              </a:rPr>
              <a:t> </a:t>
            </a:r>
            <a:r>
              <a:rPr b="0" dirty="0">
                <a:latin typeface="Calibri"/>
                <a:cs typeface="Calibri"/>
              </a:rPr>
              <a:t>rectangular,</a:t>
            </a:r>
            <a:r>
              <a:rPr b="0" spc="-25" dirty="0">
                <a:latin typeface="Calibri"/>
                <a:cs typeface="Calibri"/>
              </a:rPr>
              <a:t> </a:t>
            </a:r>
            <a:r>
              <a:rPr b="0" dirty="0">
                <a:latin typeface="Calibri"/>
                <a:cs typeface="Calibri"/>
              </a:rPr>
              <a:t>must</a:t>
            </a:r>
            <a:r>
              <a:rPr b="0" spc="-40" dirty="0">
                <a:latin typeface="Calibri"/>
                <a:cs typeface="Calibri"/>
              </a:rPr>
              <a:t> </a:t>
            </a:r>
            <a:r>
              <a:rPr b="0" spc="-10" dirty="0">
                <a:latin typeface="Calibri"/>
                <a:cs typeface="Calibri"/>
              </a:rPr>
              <a:t>be</a:t>
            </a:r>
            <a:r>
              <a:rPr b="0" dirty="0">
                <a:latin typeface="Calibri"/>
                <a:cs typeface="Calibri"/>
              </a:rPr>
              <a:t> navigated</a:t>
            </a:r>
            <a:r>
              <a:rPr b="0" spc="-40" dirty="0">
                <a:latin typeface="Calibri"/>
                <a:cs typeface="Calibri"/>
              </a:rPr>
              <a:t> </a:t>
            </a:r>
            <a:r>
              <a:rPr b="0" dirty="0">
                <a:latin typeface="Calibri"/>
                <a:cs typeface="Calibri"/>
              </a:rPr>
              <a:t>by</a:t>
            </a:r>
            <a:r>
              <a:rPr b="0" spc="-5" dirty="0">
                <a:latin typeface="Calibri"/>
                <a:cs typeface="Calibri"/>
              </a:rPr>
              <a:t> </a:t>
            </a:r>
            <a:r>
              <a:rPr b="0" dirty="0">
                <a:latin typeface="Calibri"/>
                <a:cs typeface="Calibri"/>
              </a:rPr>
              <a:t>the</a:t>
            </a:r>
            <a:r>
              <a:rPr b="0" spc="-25" dirty="0">
                <a:latin typeface="Calibri"/>
                <a:cs typeface="Calibri"/>
              </a:rPr>
              <a:t> </a:t>
            </a:r>
            <a:r>
              <a:rPr b="0" dirty="0">
                <a:latin typeface="Calibri"/>
                <a:cs typeface="Calibri"/>
              </a:rPr>
              <a:t>rovers</a:t>
            </a:r>
            <a:r>
              <a:rPr b="0" spc="-15" dirty="0">
                <a:latin typeface="Calibri"/>
                <a:cs typeface="Calibri"/>
              </a:rPr>
              <a:t> </a:t>
            </a:r>
            <a:r>
              <a:rPr b="0" dirty="0">
                <a:latin typeface="Calibri"/>
                <a:cs typeface="Calibri"/>
              </a:rPr>
              <a:t>so</a:t>
            </a:r>
            <a:r>
              <a:rPr b="0" spc="-15" dirty="0">
                <a:latin typeface="Calibri"/>
                <a:cs typeface="Calibri"/>
              </a:rPr>
              <a:t> </a:t>
            </a:r>
            <a:r>
              <a:rPr b="0" dirty="0">
                <a:latin typeface="Calibri"/>
                <a:cs typeface="Calibri"/>
              </a:rPr>
              <a:t>that</a:t>
            </a:r>
            <a:r>
              <a:rPr b="0" spc="-30" dirty="0">
                <a:latin typeface="Calibri"/>
                <a:cs typeface="Calibri"/>
              </a:rPr>
              <a:t> </a:t>
            </a:r>
            <a:r>
              <a:rPr b="0" dirty="0">
                <a:latin typeface="Calibri"/>
                <a:cs typeface="Calibri"/>
              </a:rPr>
              <a:t>the</a:t>
            </a:r>
            <a:r>
              <a:rPr b="0" spc="-25" dirty="0">
                <a:latin typeface="Calibri"/>
                <a:cs typeface="Calibri"/>
              </a:rPr>
              <a:t> </a:t>
            </a:r>
            <a:r>
              <a:rPr b="0" dirty="0">
                <a:latin typeface="Calibri"/>
                <a:cs typeface="Calibri"/>
              </a:rPr>
              <a:t>on</a:t>
            </a:r>
            <a:r>
              <a:rPr b="0" spc="-15" dirty="0">
                <a:latin typeface="Calibri"/>
                <a:cs typeface="Calibri"/>
              </a:rPr>
              <a:t> </a:t>
            </a:r>
            <a:r>
              <a:rPr b="0" dirty="0">
                <a:latin typeface="Calibri"/>
                <a:cs typeface="Calibri"/>
              </a:rPr>
              <a:t>board</a:t>
            </a:r>
            <a:r>
              <a:rPr b="0" spc="-25" dirty="0">
                <a:latin typeface="Calibri"/>
                <a:cs typeface="Calibri"/>
              </a:rPr>
              <a:t> </a:t>
            </a:r>
            <a:r>
              <a:rPr b="0" spc="-10" dirty="0">
                <a:latin typeface="Calibri"/>
                <a:cs typeface="Calibri"/>
              </a:rPr>
              <a:t>cameras </a:t>
            </a:r>
            <a:r>
              <a:rPr b="0" dirty="0">
                <a:latin typeface="Calibri"/>
                <a:cs typeface="Calibri"/>
              </a:rPr>
              <a:t>can</a:t>
            </a:r>
            <a:r>
              <a:rPr b="0" spc="-15" dirty="0">
                <a:latin typeface="Calibri"/>
                <a:cs typeface="Calibri"/>
              </a:rPr>
              <a:t> </a:t>
            </a:r>
            <a:r>
              <a:rPr b="0" dirty="0">
                <a:latin typeface="Calibri"/>
                <a:cs typeface="Calibri"/>
              </a:rPr>
              <a:t>get</a:t>
            </a:r>
            <a:r>
              <a:rPr b="0" spc="-5" dirty="0">
                <a:latin typeface="Calibri"/>
                <a:cs typeface="Calibri"/>
              </a:rPr>
              <a:t> </a:t>
            </a:r>
            <a:r>
              <a:rPr b="0" dirty="0">
                <a:latin typeface="Calibri"/>
                <a:cs typeface="Calibri"/>
              </a:rPr>
              <a:t>a</a:t>
            </a:r>
            <a:r>
              <a:rPr b="0" spc="-15" dirty="0">
                <a:latin typeface="Calibri"/>
                <a:cs typeface="Calibri"/>
              </a:rPr>
              <a:t> </a:t>
            </a:r>
            <a:r>
              <a:rPr b="0" dirty="0">
                <a:latin typeface="Calibri"/>
                <a:cs typeface="Calibri"/>
              </a:rPr>
              <a:t>complete</a:t>
            </a:r>
            <a:r>
              <a:rPr b="0" spc="-30" dirty="0">
                <a:latin typeface="Calibri"/>
                <a:cs typeface="Calibri"/>
              </a:rPr>
              <a:t> </a:t>
            </a:r>
            <a:r>
              <a:rPr b="0" dirty="0">
                <a:latin typeface="Calibri"/>
                <a:cs typeface="Calibri"/>
              </a:rPr>
              <a:t>view</a:t>
            </a:r>
            <a:r>
              <a:rPr b="0" spc="-5" dirty="0">
                <a:latin typeface="Calibri"/>
                <a:cs typeface="Calibri"/>
              </a:rPr>
              <a:t> </a:t>
            </a:r>
            <a:r>
              <a:rPr b="0" dirty="0">
                <a:latin typeface="Calibri"/>
                <a:cs typeface="Calibri"/>
              </a:rPr>
              <a:t>of</a:t>
            </a:r>
            <a:r>
              <a:rPr b="0" spc="-10" dirty="0">
                <a:latin typeface="Calibri"/>
                <a:cs typeface="Calibri"/>
              </a:rPr>
              <a:t> </a:t>
            </a:r>
            <a:r>
              <a:rPr b="0" dirty="0">
                <a:latin typeface="Calibri"/>
                <a:cs typeface="Calibri"/>
              </a:rPr>
              <a:t>the</a:t>
            </a:r>
            <a:r>
              <a:rPr b="0" spc="-5" dirty="0">
                <a:latin typeface="Calibri"/>
                <a:cs typeface="Calibri"/>
              </a:rPr>
              <a:t> </a:t>
            </a:r>
            <a:r>
              <a:rPr b="0" dirty="0">
                <a:latin typeface="Calibri"/>
                <a:cs typeface="Calibri"/>
              </a:rPr>
              <a:t>surrounding</a:t>
            </a:r>
            <a:r>
              <a:rPr b="0" spc="-45" dirty="0">
                <a:latin typeface="Calibri"/>
                <a:cs typeface="Calibri"/>
              </a:rPr>
              <a:t> </a:t>
            </a:r>
            <a:r>
              <a:rPr b="0" dirty="0">
                <a:latin typeface="Calibri"/>
                <a:cs typeface="Calibri"/>
              </a:rPr>
              <a:t>terrain</a:t>
            </a:r>
            <a:r>
              <a:rPr b="0" spc="-10" dirty="0">
                <a:latin typeface="Calibri"/>
                <a:cs typeface="Calibri"/>
              </a:rPr>
              <a:t> </a:t>
            </a:r>
            <a:r>
              <a:rPr b="0" dirty="0">
                <a:latin typeface="Calibri"/>
                <a:cs typeface="Calibri"/>
              </a:rPr>
              <a:t>to</a:t>
            </a:r>
            <a:r>
              <a:rPr b="0" spc="-10" dirty="0">
                <a:latin typeface="Calibri"/>
                <a:cs typeface="Calibri"/>
              </a:rPr>
              <a:t> </a:t>
            </a:r>
            <a:r>
              <a:rPr b="0" dirty="0">
                <a:latin typeface="Calibri"/>
                <a:cs typeface="Calibri"/>
              </a:rPr>
              <a:t>send</a:t>
            </a:r>
            <a:r>
              <a:rPr b="0" spc="-15" dirty="0">
                <a:latin typeface="Calibri"/>
                <a:cs typeface="Calibri"/>
              </a:rPr>
              <a:t> </a:t>
            </a:r>
            <a:r>
              <a:rPr b="0" dirty="0">
                <a:latin typeface="Calibri"/>
                <a:cs typeface="Calibri"/>
              </a:rPr>
              <a:t>back</a:t>
            </a:r>
            <a:r>
              <a:rPr b="0" spc="-5" dirty="0">
                <a:latin typeface="Calibri"/>
                <a:cs typeface="Calibri"/>
              </a:rPr>
              <a:t> </a:t>
            </a:r>
            <a:r>
              <a:rPr b="0" dirty="0">
                <a:latin typeface="Calibri"/>
                <a:cs typeface="Calibri"/>
              </a:rPr>
              <a:t>to</a:t>
            </a:r>
            <a:r>
              <a:rPr b="0" spc="-15" dirty="0">
                <a:latin typeface="Calibri"/>
                <a:cs typeface="Calibri"/>
              </a:rPr>
              <a:t> </a:t>
            </a:r>
            <a:r>
              <a:rPr b="0" dirty="0">
                <a:latin typeface="Calibri"/>
                <a:cs typeface="Calibri"/>
              </a:rPr>
              <a:t>Earth.</a:t>
            </a:r>
            <a:r>
              <a:rPr b="0" spc="-10" dirty="0">
                <a:latin typeface="Calibri"/>
                <a:cs typeface="Calibri"/>
              </a:rPr>
              <a:t> </a:t>
            </a:r>
            <a:r>
              <a:rPr b="0" dirty="0">
                <a:latin typeface="Calibri"/>
                <a:cs typeface="Calibri"/>
              </a:rPr>
              <a:t>A</a:t>
            </a:r>
            <a:r>
              <a:rPr b="0" spc="5" dirty="0">
                <a:latin typeface="Calibri"/>
                <a:cs typeface="Calibri"/>
              </a:rPr>
              <a:t> </a:t>
            </a:r>
            <a:r>
              <a:rPr b="0" dirty="0">
                <a:latin typeface="Calibri"/>
                <a:cs typeface="Calibri"/>
              </a:rPr>
              <a:t>rover’s</a:t>
            </a:r>
            <a:r>
              <a:rPr b="0" spc="-25" dirty="0">
                <a:latin typeface="Calibri"/>
                <a:cs typeface="Calibri"/>
              </a:rPr>
              <a:t> </a:t>
            </a:r>
            <a:r>
              <a:rPr b="0" dirty="0">
                <a:latin typeface="Calibri"/>
                <a:cs typeface="Calibri"/>
              </a:rPr>
              <a:t>position</a:t>
            </a:r>
            <a:r>
              <a:rPr b="0" spc="-35" dirty="0">
                <a:latin typeface="Calibri"/>
                <a:cs typeface="Calibri"/>
              </a:rPr>
              <a:t> </a:t>
            </a:r>
            <a:r>
              <a:rPr b="0" dirty="0">
                <a:latin typeface="Calibri"/>
                <a:cs typeface="Calibri"/>
              </a:rPr>
              <a:t>is</a:t>
            </a:r>
            <a:r>
              <a:rPr b="0" spc="-15" dirty="0">
                <a:latin typeface="Calibri"/>
                <a:cs typeface="Calibri"/>
              </a:rPr>
              <a:t> </a:t>
            </a:r>
            <a:r>
              <a:rPr b="0" spc="-10" dirty="0">
                <a:latin typeface="Calibri"/>
                <a:cs typeface="Calibri"/>
              </a:rPr>
              <a:t>represented</a:t>
            </a:r>
            <a:r>
              <a:rPr b="0" spc="-20" dirty="0">
                <a:latin typeface="Calibri"/>
                <a:cs typeface="Calibri"/>
              </a:rPr>
              <a:t> </a:t>
            </a:r>
            <a:r>
              <a:rPr b="0" dirty="0">
                <a:latin typeface="Calibri"/>
                <a:cs typeface="Calibri"/>
              </a:rPr>
              <a:t>by</a:t>
            </a:r>
            <a:r>
              <a:rPr b="0" spc="-5" dirty="0">
                <a:latin typeface="Calibri"/>
                <a:cs typeface="Calibri"/>
              </a:rPr>
              <a:t> </a:t>
            </a:r>
            <a:r>
              <a:rPr b="0" dirty="0">
                <a:latin typeface="Calibri"/>
                <a:cs typeface="Calibri"/>
              </a:rPr>
              <a:t>a </a:t>
            </a:r>
            <a:r>
              <a:rPr b="0" dirty="0">
                <a:highlight>
                  <a:srgbClr val="000000"/>
                </a:highlight>
                <a:latin typeface="Calibri"/>
                <a:cs typeface="Calibri"/>
              </a:rPr>
              <a:t>combination</a:t>
            </a:r>
            <a:r>
              <a:rPr b="0" spc="-90" dirty="0">
                <a:highlight>
                  <a:srgbClr val="000000"/>
                </a:highlight>
                <a:latin typeface="Calibri"/>
                <a:cs typeface="Calibri"/>
              </a:rPr>
              <a:t> </a:t>
            </a:r>
            <a:r>
              <a:rPr b="0" dirty="0">
                <a:highlight>
                  <a:srgbClr val="000000"/>
                </a:highlight>
                <a:latin typeface="Calibri"/>
                <a:cs typeface="Calibri"/>
              </a:rPr>
              <a:t>of</a:t>
            </a:r>
            <a:r>
              <a:rPr b="0" spc="-10" dirty="0">
                <a:highlight>
                  <a:srgbClr val="000000"/>
                </a:highlight>
                <a:latin typeface="Calibri"/>
                <a:cs typeface="Calibri"/>
              </a:rPr>
              <a:t> </a:t>
            </a:r>
            <a:r>
              <a:rPr b="0" dirty="0">
                <a:highlight>
                  <a:srgbClr val="000000"/>
                </a:highlight>
                <a:latin typeface="Calibri"/>
                <a:cs typeface="Calibri"/>
              </a:rPr>
              <a:t>x</a:t>
            </a:r>
            <a:r>
              <a:rPr b="0" spc="5" dirty="0">
                <a:highlight>
                  <a:srgbClr val="000000"/>
                </a:highlight>
                <a:latin typeface="Calibri"/>
                <a:cs typeface="Calibri"/>
              </a:rPr>
              <a:t> </a:t>
            </a:r>
            <a:r>
              <a:rPr b="0" dirty="0">
                <a:highlight>
                  <a:srgbClr val="000000"/>
                </a:highlight>
                <a:latin typeface="Calibri"/>
                <a:cs typeface="Calibri"/>
              </a:rPr>
              <a:t>and</a:t>
            </a:r>
            <a:r>
              <a:rPr b="0" spc="-10" dirty="0">
                <a:highlight>
                  <a:srgbClr val="000000"/>
                </a:highlight>
                <a:latin typeface="Calibri"/>
                <a:cs typeface="Calibri"/>
              </a:rPr>
              <a:t> </a:t>
            </a:r>
            <a:r>
              <a:rPr b="0" dirty="0">
                <a:highlight>
                  <a:srgbClr val="000000"/>
                </a:highlight>
                <a:latin typeface="Calibri"/>
                <a:cs typeface="Calibri"/>
              </a:rPr>
              <a:t>y</a:t>
            </a:r>
            <a:r>
              <a:rPr b="0" spc="-10" dirty="0">
                <a:highlight>
                  <a:srgbClr val="000000"/>
                </a:highlight>
                <a:latin typeface="Calibri"/>
                <a:cs typeface="Calibri"/>
              </a:rPr>
              <a:t> </a:t>
            </a:r>
            <a:r>
              <a:rPr b="0" dirty="0">
                <a:highlight>
                  <a:srgbClr val="000000"/>
                </a:highlight>
                <a:latin typeface="Calibri"/>
                <a:cs typeface="Calibri"/>
              </a:rPr>
              <a:t>co-ordinates</a:t>
            </a:r>
            <a:r>
              <a:rPr b="0" spc="-45" dirty="0">
                <a:highlight>
                  <a:srgbClr val="000000"/>
                </a:highlight>
                <a:latin typeface="Calibri"/>
                <a:cs typeface="Calibri"/>
              </a:rPr>
              <a:t> </a:t>
            </a:r>
            <a:r>
              <a:rPr b="0" dirty="0">
                <a:highlight>
                  <a:srgbClr val="000000"/>
                </a:highlight>
                <a:latin typeface="Calibri"/>
                <a:cs typeface="Calibri"/>
              </a:rPr>
              <a:t>and</a:t>
            </a:r>
            <a:r>
              <a:rPr b="0" spc="-15" dirty="0">
                <a:highlight>
                  <a:srgbClr val="000000"/>
                </a:highlight>
                <a:latin typeface="Calibri"/>
                <a:cs typeface="Calibri"/>
              </a:rPr>
              <a:t> </a:t>
            </a:r>
            <a:r>
              <a:rPr b="0" dirty="0">
                <a:highlight>
                  <a:srgbClr val="000000"/>
                </a:highlight>
                <a:latin typeface="Calibri"/>
                <a:cs typeface="Calibri"/>
              </a:rPr>
              <a:t>a</a:t>
            </a:r>
            <a:r>
              <a:rPr b="0" spc="5" dirty="0">
                <a:highlight>
                  <a:srgbClr val="000000"/>
                </a:highlight>
                <a:latin typeface="Calibri"/>
                <a:cs typeface="Calibri"/>
              </a:rPr>
              <a:t> </a:t>
            </a:r>
            <a:r>
              <a:rPr b="0" dirty="0">
                <a:highlight>
                  <a:srgbClr val="000000"/>
                </a:highlight>
                <a:latin typeface="Calibri"/>
                <a:cs typeface="Calibri"/>
              </a:rPr>
              <a:t>letter</a:t>
            </a:r>
            <a:r>
              <a:rPr b="0" spc="-20" dirty="0">
                <a:highlight>
                  <a:srgbClr val="000000"/>
                </a:highlight>
                <a:latin typeface="Calibri"/>
                <a:cs typeface="Calibri"/>
              </a:rPr>
              <a:t> </a:t>
            </a:r>
            <a:r>
              <a:rPr b="0" dirty="0">
                <a:highlight>
                  <a:srgbClr val="000000"/>
                </a:highlight>
                <a:latin typeface="Calibri"/>
                <a:cs typeface="Calibri"/>
              </a:rPr>
              <a:t>presenting</a:t>
            </a:r>
            <a:r>
              <a:rPr b="0" spc="-30" dirty="0">
                <a:highlight>
                  <a:srgbClr val="000000"/>
                </a:highlight>
                <a:latin typeface="Calibri"/>
                <a:cs typeface="Calibri"/>
              </a:rPr>
              <a:t> </a:t>
            </a:r>
            <a:r>
              <a:rPr b="0" dirty="0">
                <a:highlight>
                  <a:srgbClr val="000000"/>
                </a:highlight>
                <a:latin typeface="Calibri"/>
                <a:cs typeface="Calibri"/>
              </a:rPr>
              <a:t>one</a:t>
            </a:r>
            <a:r>
              <a:rPr b="0" spc="-15" dirty="0">
                <a:highlight>
                  <a:srgbClr val="000000"/>
                </a:highlight>
                <a:latin typeface="Calibri"/>
                <a:cs typeface="Calibri"/>
              </a:rPr>
              <a:t> </a:t>
            </a:r>
            <a:r>
              <a:rPr b="0" dirty="0">
                <a:highlight>
                  <a:srgbClr val="000000"/>
                </a:highlight>
                <a:latin typeface="Calibri"/>
                <a:cs typeface="Calibri"/>
              </a:rPr>
              <a:t>of</a:t>
            </a:r>
            <a:r>
              <a:rPr b="0" spc="-10" dirty="0">
                <a:highlight>
                  <a:srgbClr val="000000"/>
                </a:highlight>
                <a:latin typeface="Calibri"/>
                <a:cs typeface="Calibri"/>
              </a:rPr>
              <a:t> </a:t>
            </a:r>
            <a:r>
              <a:rPr b="0" spc="-25" dirty="0">
                <a:highlight>
                  <a:srgbClr val="000000"/>
                </a:highlight>
                <a:latin typeface="Calibri"/>
                <a:cs typeface="Calibri"/>
              </a:rPr>
              <a:t>the </a:t>
            </a:r>
            <a:r>
              <a:rPr b="0" dirty="0">
                <a:highlight>
                  <a:srgbClr val="000000"/>
                </a:highlight>
                <a:latin typeface="Calibri"/>
                <a:cs typeface="Calibri"/>
              </a:rPr>
              <a:t>four</a:t>
            </a:r>
            <a:r>
              <a:rPr b="0" spc="-20" dirty="0">
                <a:highlight>
                  <a:srgbClr val="000000"/>
                </a:highlight>
                <a:latin typeface="Calibri"/>
                <a:cs typeface="Calibri"/>
              </a:rPr>
              <a:t> </a:t>
            </a:r>
            <a:r>
              <a:rPr b="0" dirty="0">
                <a:highlight>
                  <a:srgbClr val="000000"/>
                </a:highlight>
                <a:latin typeface="Calibri"/>
                <a:cs typeface="Calibri"/>
              </a:rPr>
              <a:t>cardinal</a:t>
            </a:r>
            <a:r>
              <a:rPr b="0" spc="-20" dirty="0">
                <a:highlight>
                  <a:srgbClr val="000000"/>
                </a:highlight>
                <a:latin typeface="Calibri"/>
                <a:cs typeface="Calibri"/>
              </a:rPr>
              <a:t> </a:t>
            </a:r>
            <a:r>
              <a:rPr b="0" dirty="0">
                <a:highlight>
                  <a:srgbClr val="000000"/>
                </a:highlight>
                <a:latin typeface="Calibri"/>
                <a:cs typeface="Calibri"/>
              </a:rPr>
              <a:t>compass</a:t>
            </a:r>
            <a:r>
              <a:rPr b="0" spc="-45" dirty="0">
                <a:highlight>
                  <a:srgbClr val="000000"/>
                </a:highlight>
                <a:latin typeface="Calibri"/>
                <a:cs typeface="Calibri"/>
              </a:rPr>
              <a:t> </a:t>
            </a:r>
            <a:r>
              <a:rPr b="0" dirty="0">
                <a:highlight>
                  <a:srgbClr val="000000"/>
                </a:highlight>
                <a:latin typeface="Calibri"/>
                <a:cs typeface="Calibri"/>
              </a:rPr>
              <a:t>points.</a:t>
            </a:r>
            <a:r>
              <a:rPr b="0" spc="-45" dirty="0">
                <a:highlight>
                  <a:srgbClr val="000000"/>
                </a:highlight>
                <a:latin typeface="Calibri"/>
                <a:cs typeface="Calibri"/>
              </a:rPr>
              <a:t> </a:t>
            </a:r>
            <a:r>
              <a:rPr b="0" dirty="0">
                <a:latin typeface="Calibri"/>
                <a:cs typeface="Calibri"/>
              </a:rPr>
              <a:t>The plateau</a:t>
            </a:r>
            <a:r>
              <a:rPr b="0" spc="-30" dirty="0">
                <a:latin typeface="Calibri"/>
                <a:cs typeface="Calibri"/>
              </a:rPr>
              <a:t> </a:t>
            </a:r>
            <a:r>
              <a:rPr b="0" dirty="0">
                <a:latin typeface="Calibri"/>
                <a:cs typeface="Calibri"/>
              </a:rPr>
              <a:t>is</a:t>
            </a:r>
            <a:r>
              <a:rPr b="0" spc="-15" dirty="0">
                <a:latin typeface="Calibri"/>
                <a:cs typeface="Calibri"/>
              </a:rPr>
              <a:t> </a:t>
            </a:r>
            <a:r>
              <a:rPr b="0" dirty="0">
                <a:latin typeface="Calibri"/>
                <a:cs typeface="Calibri"/>
              </a:rPr>
              <a:t>divided</a:t>
            </a:r>
            <a:r>
              <a:rPr b="0" spc="-15" dirty="0">
                <a:latin typeface="Calibri"/>
                <a:cs typeface="Calibri"/>
              </a:rPr>
              <a:t> </a:t>
            </a:r>
            <a:r>
              <a:rPr b="0" dirty="0">
                <a:latin typeface="Calibri"/>
                <a:cs typeface="Calibri"/>
              </a:rPr>
              <a:t>up</a:t>
            </a:r>
            <a:r>
              <a:rPr b="0" spc="-15" dirty="0">
                <a:latin typeface="Calibri"/>
                <a:cs typeface="Calibri"/>
              </a:rPr>
              <a:t> </a:t>
            </a:r>
            <a:r>
              <a:rPr b="0" dirty="0">
                <a:latin typeface="Calibri"/>
                <a:cs typeface="Calibri"/>
              </a:rPr>
              <a:t>into</a:t>
            </a:r>
            <a:r>
              <a:rPr b="0" spc="-20" dirty="0">
                <a:latin typeface="Calibri"/>
                <a:cs typeface="Calibri"/>
              </a:rPr>
              <a:t> </a:t>
            </a:r>
            <a:r>
              <a:rPr b="0" dirty="0">
                <a:latin typeface="Calibri"/>
                <a:cs typeface="Calibri"/>
              </a:rPr>
              <a:t>a grid</a:t>
            </a:r>
            <a:r>
              <a:rPr b="0" spc="-20" dirty="0">
                <a:latin typeface="Calibri"/>
                <a:cs typeface="Calibri"/>
              </a:rPr>
              <a:t> </a:t>
            </a:r>
            <a:r>
              <a:rPr b="0" dirty="0">
                <a:latin typeface="Calibri"/>
                <a:cs typeface="Calibri"/>
              </a:rPr>
              <a:t>to</a:t>
            </a:r>
            <a:r>
              <a:rPr b="0" spc="-20" dirty="0">
                <a:latin typeface="Calibri"/>
                <a:cs typeface="Calibri"/>
              </a:rPr>
              <a:t> </a:t>
            </a:r>
            <a:r>
              <a:rPr b="0" dirty="0">
                <a:latin typeface="Calibri"/>
                <a:cs typeface="Calibri"/>
              </a:rPr>
              <a:t>simplify</a:t>
            </a:r>
            <a:r>
              <a:rPr b="0" spc="-20" dirty="0">
                <a:latin typeface="Calibri"/>
                <a:cs typeface="Calibri"/>
              </a:rPr>
              <a:t> </a:t>
            </a:r>
            <a:r>
              <a:rPr b="0" dirty="0">
                <a:latin typeface="Calibri"/>
                <a:cs typeface="Calibri"/>
              </a:rPr>
              <a:t>navigation.</a:t>
            </a:r>
            <a:r>
              <a:rPr b="0" spc="-40" dirty="0">
                <a:latin typeface="Calibri"/>
                <a:cs typeface="Calibri"/>
              </a:rPr>
              <a:t> </a:t>
            </a:r>
            <a:r>
              <a:rPr b="0" dirty="0">
                <a:latin typeface="Calibri"/>
                <a:cs typeface="Calibri"/>
              </a:rPr>
              <a:t>An example</a:t>
            </a:r>
            <a:r>
              <a:rPr b="0" spc="-40" dirty="0">
                <a:latin typeface="Calibri"/>
                <a:cs typeface="Calibri"/>
              </a:rPr>
              <a:t> </a:t>
            </a:r>
            <a:r>
              <a:rPr b="0" dirty="0">
                <a:latin typeface="Calibri"/>
                <a:cs typeface="Calibri"/>
              </a:rPr>
              <a:t>position</a:t>
            </a:r>
            <a:r>
              <a:rPr b="0" spc="-35" dirty="0">
                <a:latin typeface="Calibri"/>
                <a:cs typeface="Calibri"/>
              </a:rPr>
              <a:t> </a:t>
            </a:r>
            <a:r>
              <a:rPr b="0" dirty="0">
                <a:latin typeface="Calibri"/>
                <a:cs typeface="Calibri"/>
              </a:rPr>
              <a:t>might</a:t>
            </a:r>
            <a:r>
              <a:rPr b="0" spc="-40" dirty="0">
                <a:latin typeface="Calibri"/>
                <a:cs typeface="Calibri"/>
              </a:rPr>
              <a:t> </a:t>
            </a:r>
            <a:r>
              <a:rPr b="0" dirty="0">
                <a:latin typeface="Calibri"/>
                <a:cs typeface="Calibri"/>
              </a:rPr>
              <a:t>be 0,</a:t>
            </a:r>
            <a:r>
              <a:rPr b="0" spc="-5" dirty="0">
                <a:latin typeface="Calibri"/>
                <a:cs typeface="Calibri"/>
              </a:rPr>
              <a:t> </a:t>
            </a:r>
            <a:r>
              <a:rPr b="0" spc="-20" dirty="0">
                <a:latin typeface="Calibri"/>
                <a:cs typeface="Calibri"/>
              </a:rPr>
              <a:t>0,</a:t>
            </a:r>
            <a:r>
              <a:rPr b="0" spc="-10" dirty="0">
                <a:latin typeface="Calibri"/>
                <a:cs typeface="Calibri"/>
              </a:rPr>
              <a:t> </a:t>
            </a:r>
            <a:r>
              <a:rPr b="0" dirty="0">
                <a:latin typeface="Calibri"/>
                <a:cs typeface="Calibri"/>
              </a:rPr>
              <a:t>N,</a:t>
            </a:r>
            <a:r>
              <a:rPr b="0" spc="-5" dirty="0">
                <a:latin typeface="Calibri"/>
                <a:cs typeface="Calibri"/>
              </a:rPr>
              <a:t> </a:t>
            </a:r>
            <a:r>
              <a:rPr b="0" dirty="0">
                <a:latin typeface="Calibri"/>
                <a:cs typeface="Calibri"/>
              </a:rPr>
              <a:t>which</a:t>
            </a:r>
            <a:r>
              <a:rPr b="0" spc="-15" dirty="0">
                <a:latin typeface="Calibri"/>
                <a:cs typeface="Calibri"/>
              </a:rPr>
              <a:t> </a:t>
            </a:r>
            <a:r>
              <a:rPr b="0" dirty="0">
                <a:latin typeface="Calibri"/>
                <a:cs typeface="Calibri"/>
              </a:rPr>
              <a:t>means</a:t>
            </a:r>
            <a:r>
              <a:rPr b="0" spc="-30" dirty="0">
                <a:latin typeface="Calibri"/>
                <a:cs typeface="Calibri"/>
              </a:rPr>
              <a:t> </a:t>
            </a:r>
            <a:r>
              <a:rPr b="0" dirty="0">
                <a:latin typeface="Calibri"/>
                <a:cs typeface="Calibri"/>
              </a:rPr>
              <a:t>the</a:t>
            </a:r>
            <a:r>
              <a:rPr b="0" spc="-25" dirty="0">
                <a:latin typeface="Calibri"/>
                <a:cs typeface="Calibri"/>
              </a:rPr>
              <a:t> </a:t>
            </a:r>
            <a:r>
              <a:rPr b="0" dirty="0">
                <a:latin typeface="Calibri"/>
                <a:cs typeface="Calibri"/>
              </a:rPr>
              <a:t>rover</a:t>
            </a:r>
            <a:r>
              <a:rPr b="0" spc="-10" dirty="0">
                <a:latin typeface="Calibri"/>
                <a:cs typeface="Calibri"/>
              </a:rPr>
              <a:t> </a:t>
            </a:r>
            <a:r>
              <a:rPr b="0" dirty="0">
                <a:latin typeface="Calibri"/>
                <a:cs typeface="Calibri"/>
              </a:rPr>
              <a:t>is</a:t>
            </a:r>
            <a:r>
              <a:rPr b="0" spc="-20" dirty="0">
                <a:latin typeface="Calibri"/>
                <a:cs typeface="Calibri"/>
              </a:rPr>
              <a:t> </a:t>
            </a:r>
            <a:r>
              <a:rPr b="0" dirty="0">
                <a:latin typeface="Calibri"/>
                <a:cs typeface="Calibri"/>
              </a:rPr>
              <a:t>in</a:t>
            </a:r>
            <a:r>
              <a:rPr b="0" spc="-10" dirty="0">
                <a:latin typeface="Calibri"/>
                <a:cs typeface="Calibri"/>
              </a:rPr>
              <a:t> </a:t>
            </a:r>
            <a:r>
              <a:rPr b="0" dirty="0">
                <a:latin typeface="Calibri"/>
                <a:cs typeface="Calibri"/>
              </a:rPr>
              <a:t>the</a:t>
            </a:r>
            <a:r>
              <a:rPr b="0" spc="-15" dirty="0">
                <a:latin typeface="Calibri"/>
                <a:cs typeface="Calibri"/>
              </a:rPr>
              <a:t> </a:t>
            </a:r>
            <a:r>
              <a:rPr b="0" dirty="0">
                <a:latin typeface="Calibri"/>
                <a:cs typeface="Calibri"/>
              </a:rPr>
              <a:t>bottom</a:t>
            </a:r>
            <a:r>
              <a:rPr b="0" spc="-40" dirty="0">
                <a:latin typeface="Calibri"/>
                <a:cs typeface="Calibri"/>
              </a:rPr>
              <a:t> </a:t>
            </a:r>
            <a:r>
              <a:rPr b="0" dirty="0">
                <a:latin typeface="Calibri"/>
                <a:cs typeface="Calibri"/>
              </a:rPr>
              <a:t>left</a:t>
            </a:r>
            <a:r>
              <a:rPr b="0" spc="-15" dirty="0">
                <a:latin typeface="Calibri"/>
                <a:cs typeface="Calibri"/>
              </a:rPr>
              <a:t> </a:t>
            </a:r>
            <a:r>
              <a:rPr b="0" dirty="0">
                <a:latin typeface="Calibri"/>
                <a:cs typeface="Calibri"/>
              </a:rPr>
              <a:t>corner</a:t>
            </a:r>
            <a:r>
              <a:rPr b="0" spc="-20" dirty="0">
                <a:latin typeface="Calibri"/>
                <a:cs typeface="Calibri"/>
              </a:rPr>
              <a:t> </a:t>
            </a:r>
            <a:r>
              <a:rPr b="0" spc="-25" dirty="0">
                <a:latin typeface="Calibri"/>
                <a:cs typeface="Calibri"/>
              </a:rPr>
              <a:t>and </a:t>
            </a:r>
            <a:r>
              <a:rPr b="0" dirty="0">
                <a:latin typeface="Calibri"/>
                <a:cs typeface="Calibri"/>
              </a:rPr>
              <a:t>facing</a:t>
            </a:r>
            <a:r>
              <a:rPr b="0" spc="-35" dirty="0">
                <a:latin typeface="Calibri"/>
                <a:cs typeface="Calibri"/>
              </a:rPr>
              <a:t> </a:t>
            </a:r>
            <a:r>
              <a:rPr b="0" spc="-10" dirty="0">
                <a:latin typeface="Calibri"/>
                <a:cs typeface="Calibri"/>
              </a:rPr>
              <a:t>North.</a:t>
            </a:r>
          </a:p>
          <a:p>
            <a:pPr marL="12700" marR="59690">
              <a:lnSpc>
                <a:spcPct val="100000"/>
              </a:lnSpc>
              <a:spcBef>
                <a:spcPts val="1320"/>
              </a:spcBef>
            </a:pPr>
            <a:r>
              <a:rPr b="0" dirty="0">
                <a:latin typeface="Calibri"/>
                <a:cs typeface="Calibri"/>
              </a:rPr>
              <a:t>In</a:t>
            </a:r>
            <a:r>
              <a:rPr b="0" spc="-10" dirty="0">
                <a:latin typeface="Calibri"/>
                <a:cs typeface="Calibri"/>
              </a:rPr>
              <a:t> </a:t>
            </a:r>
            <a:r>
              <a:rPr b="0" dirty="0">
                <a:latin typeface="Calibri"/>
                <a:cs typeface="Calibri"/>
              </a:rPr>
              <a:t>order</a:t>
            </a:r>
            <a:r>
              <a:rPr b="0" spc="-10" dirty="0">
                <a:latin typeface="Calibri"/>
                <a:cs typeface="Calibri"/>
              </a:rPr>
              <a:t> </a:t>
            </a:r>
            <a:r>
              <a:rPr b="0" dirty="0">
                <a:latin typeface="Calibri"/>
                <a:cs typeface="Calibri"/>
              </a:rPr>
              <a:t>to</a:t>
            </a:r>
            <a:r>
              <a:rPr b="0" spc="-20" dirty="0">
                <a:latin typeface="Calibri"/>
                <a:cs typeface="Calibri"/>
              </a:rPr>
              <a:t> </a:t>
            </a:r>
            <a:r>
              <a:rPr b="0" dirty="0">
                <a:latin typeface="Calibri"/>
                <a:cs typeface="Calibri"/>
              </a:rPr>
              <a:t>control</a:t>
            </a:r>
            <a:r>
              <a:rPr b="0" spc="-35" dirty="0">
                <a:latin typeface="Calibri"/>
                <a:cs typeface="Calibri"/>
              </a:rPr>
              <a:t> </a:t>
            </a:r>
            <a:r>
              <a:rPr b="0" dirty="0">
                <a:latin typeface="Calibri"/>
                <a:cs typeface="Calibri"/>
              </a:rPr>
              <a:t>a</a:t>
            </a:r>
            <a:r>
              <a:rPr b="0" spc="-5" dirty="0">
                <a:latin typeface="Calibri"/>
                <a:cs typeface="Calibri"/>
              </a:rPr>
              <a:t> </a:t>
            </a:r>
            <a:r>
              <a:rPr b="0" dirty="0">
                <a:latin typeface="Calibri"/>
                <a:cs typeface="Calibri"/>
              </a:rPr>
              <a:t>rover,</a:t>
            </a:r>
            <a:r>
              <a:rPr b="0" spc="-20" dirty="0">
                <a:latin typeface="Calibri"/>
                <a:cs typeface="Calibri"/>
              </a:rPr>
              <a:t> </a:t>
            </a:r>
            <a:r>
              <a:rPr b="0" dirty="0">
                <a:latin typeface="Calibri"/>
                <a:cs typeface="Calibri"/>
              </a:rPr>
              <a:t>NASA</a:t>
            </a:r>
            <a:r>
              <a:rPr b="0" spc="10" dirty="0">
                <a:latin typeface="Calibri"/>
                <a:cs typeface="Calibri"/>
              </a:rPr>
              <a:t> </a:t>
            </a:r>
            <a:r>
              <a:rPr b="0" dirty="0">
                <a:latin typeface="Calibri"/>
                <a:cs typeface="Calibri"/>
              </a:rPr>
              <a:t>sends</a:t>
            </a:r>
            <a:r>
              <a:rPr b="0" spc="-30" dirty="0">
                <a:latin typeface="Calibri"/>
                <a:cs typeface="Calibri"/>
              </a:rPr>
              <a:t> </a:t>
            </a:r>
            <a:r>
              <a:rPr b="0" dirty="0">
                <a:latin typeface="Calibri"/>
                <a:cs typeface="Calibri"/>
              </a:rPr>
              <a:t>a simple</a:t>
            </a:r>
            <a:r>
              <a:rPr b="0" spc="-40" dirty="0">
                <a:latin typeface="Calibri"/>
                <a:cs typeface="Calibri"/>
              </a:rPr>
              <a:t> </a:t>
            </a:r>
            <a:r>
              <a:rPr b="0" dirty="0">
                <a:latin typeface="Calibri"/>
                <a:cs typeface="Calibri"/>
              </a:rPr>
              <a:t>string</a:t>
            </a:r>
            <a:r>
              <a:rPr b="0" spc="-30" dirty="0">
                <a:latin typeface="Calibri"/>
                <a:cs typeface="Calibri"/>
              </a:rPr>
              <a:t> </a:t>
            </a:r>
            <a:r>
              <a:rPr b="0" dirty="0">
                <a:latin typeface="Calibri"/>
                <a:cs typeface="Calibri"/>
              </a:rPr>
              <a:t>of</a:t>
            </a:r>
            <a:r>
              <a:rPr b="0" spc="-10" dirty="0">
                <a:latin typeface="Calibri"/>
                <a:cs typeface="Calibri"/>
              </a:rPr>
              <a:t> </a:t>
            </a:r>
            <a:r>
              <a:rPr b="0" dirty="0">
                <a:latin typeface="Calibri"/>
                <a:cs typeface="Calibri"/>
              </a:rPr>
              <a:t>letters.</a:t>
            </a:r>
            <a:r>
              <a:rPr b="0" spc="-30" dirty="0">
                <a:latin typeface="Calibri"/>
                <a:cs typeface="Calibri"/>
              </a:rPr>
              <a:t> </a:t>
            </a:r>
            <a:r>
              <a:rPr b="0" dirty="0">
                <a:latin typeface="Calibri"/>
                <a:cs typeface="Calibri"/>
              </a:rPr>
              <a:t>The</a:t>
            </a:r>
            <a:r>
              <a:rPr b="0" spc="-10" dirty="0">
                <a:latin typeface="Calibri"/>
                <a:cs typeface="Calibri"/>
              </a:rPr>
              <a:t> </a:t>
            </a:r>
            <a:r>
              <a:rPr b="0" dirty="0">
                <a:latin typeface="Calibri"/>
                <a:cs typeface="Calibri"/>
              </a:rPr>
              <a:t>possible</a:t>
            </a:r>
            <a:r>
              <a:rPr b="0" spc="-35" dirty="0">
                <a:latin typeface="Calibri"/>
                <a:cs typeface="Calibri"/>
              </a:rPr>
              <a:t> </a:t>
            </a:r>
            <a:r>
              <a:rPr b="0" dirty="0">
                <a:latin typeface="Calibri"/>
                <a:cs typeface="Calibri"/>
              </a:rPr>
              <a:t>letters</a:t>
            </a:r>
            <a:r>
              <a:rPr b="0" spc="-35" dirty="0">
                <a:latin typeface="Calibri"/>
                <a:cs typeface="Calibri"/>
              </a:rPr>
              <a:t> </a:t>
            </a:r>
            <a:r>
              <a:rPr b="0" dirty="0">
                <a:highlight>
                  <a:srgbClr val="000000"/>
                </a:highlight>
                <a:latin typeface="Calibri"/>
                <a:cs typeface="Calibri"/>
              </a:rPr>
              <a:t>are ‘L’,</a:t>
            </a:r>
            <a:r>
              <a:rPr b="0" spc="-15" dirty="0">
                <a:highlight>
                  <a:srgbClr val="000000"/>
                </a:highlight>
                <a:latin typeface="Calibri"/>
                <a:cs typeface="Calibri"/>
              </a:rPr>
              <a:t> </a:t>
            </a:r>
            <a:r>
              <a:rPr b="0" dirty="0">
                <a:highlight>
                  <a:srgbClr val="000000"/>
                </a:highlight>
                <a:latin typeface="Calibri"/>
                <a:cs typeface="Calibri"/>
              </a:rPr>
              <a:t>‘R’</a:t>
            </a:r>
            <a:r>
              <a:rPr b="0" spc="5" dirty="0">
                <a:highlight>
                  <a:srgbClr val="000000"/>
                </a:highlight>
                <a:latin typeface="Calibri"/>
                <a:cs typeface="Calibri"/>
              </a:rPr>
              <a:t> </a:t>
            </a:r>
            <a:r>
              <a:rPr b="0" dirty="0">
                <a:highlight>
                  <a:srgbClr val="000000"/>
                </a:highlight>
                <a:latin typeface="Calibri"/>
                <a:cs typeface="Calibri"/>
              </a:rPr>
              <a:t>and</a:t>
            </a:r>
            <a:r>
              <a:rPr b="0" spc="-20" dirty="0">
                <a:highlight>
                  <a:srgbClr val="000000"/>
                </a:highlight>
                <a:latin typeface="Calibri"/>
                <a:cs typeface="Calibri"/>
              </a:rPr>
              <a:t> </a:t>
            </a:r>
            <a:r>
              <a:rPr b="0" dirty="0">
                <a:highlight>
                  <a:srgbClr val="000000"/>
                </a:highlight>
                <a:latin typeface="Calibri"/>
                <a:cs typeface="Calibri"/>
              </a:rPr>
              <a:t>‘M’.</a:t>
            </a:r>
            <a:r>
              <a:rPr b="0" spc="-15" dirty="0">
                <a:highlight>
                  <a:srgbClr val="000000"/>
                </a:highlight>
                <a:latin typeface="Calibri"/>
                <a:cs typeface="Calibri"/>
              </a:rPr>
              <a:t> </a:t>
            </a:r>
            <a:r>
              <a:rPr b="0" dirty="0">
                <a:highlight>
                  <a:srgbClr val="000000"/>
                </a:highlight>
                <a:latin typeface="Calibri"/>
                <a:cs typeface="Calibri"/>
              </a:rPr>
              <a:t>‘L’</a:t>
            </a:r>
            <a:r>
              <a:rPr b="0" spc="-15" dirty="0">
                <a:highlight>
                  <a:srgbClr val="000000"/>
                </a:highlight>
                <a:latin typeface="Calibri"/>
                <a:cs typeface="Calibri"/>
              </a:rPr>
              <a:t> </a:t>
            </a:r>
            <a:r>
              <a:rPr b="0" dirty="0">
                <a:highlight>
                  <a:srgbClr val="000000"/>
                </a:highlight>
                <a:latin typeface="Calibri"/>
                <a:cs typeface="Calibri"/>
              </a:rPr>
              <a:t>and ‘R’</a:t>
            </a:r>
            <a:r>
              <a:rPr b="0" spc="-10" dirty="0">
                <a:highlight>
                  <a:srgbClr val="000000"/>
                </a:highlight>
                <a:latin typeface="Calibri"/>
                <a:cs typeface="Calibri"/>
              </a:rPr>
              <a:t> </a:t>
            </a:r>
            <a:r>
              <a:rPr b="0" dirty="0">
                <a:highlight>
                  <a:srgbClr val="000000"/>
                </a:highlight>
                <a:latin typeface="Calibri"/>
                <a:cs typeface="Calibri"/>
              </a:rPr>
              <a:t>makes</a:t>
            </a:r>
            <a:r>
              <a:rPr b="0" spc="-25" dirty="0">
                <a:highlight>
                  <a:srgbClr val="000000"/>
                </a:highlight>
                <a:latin typeface="Calibri"/>
                <a:cs typeface="Calibri"/>
              </a:rPr>
              <a:t> </a:t>
            </a:r>
            <a:r>
              <a:rPr b="0" dirty="0">
                <a:highlight>
                  <a:srgbClr val="000000"/>
                </a:highlight>
                <a:latin typeface="Calibri"/>
                <a:cs typeface="Calibri"/>
              </a:rPr>
              <a:t>the</a:t>
            </a:r>
            <a:r>
              <a:rPr b="0" spc="-20" dirty="0">
                <a:highlight>
                  <a:srgbClr val="000000"/>
                </a:highlight>
                <a:latin typeface="Calibri"/>
                <a:cs typeface="Calibri"/>
              </a:rPr>
              <a:t> </a:t>
            </a:r>
            <a:r>
              <a:rPr b="0" dirty="0">
                <a:highlight>
                  <a:srgbClr val="000000"/>
                </a:highlight>
                <a:latin typeface="Calibri"/>
                <a:cs typeface="Calibri"/>
              </a:rPr>
              <a:t>rover</a:t>
            </a:r>
            <a:r>
              <a:rPr b="0" spc="-15" dirty="0">
                <a:highlight>
                  <a:srgbClr val="000000"/>
                </a:highlight>
                <a:latin typeface="Calibri"/>
                <a:cs typeface="Calibri"/>
              </a:rPr>
              <a:t> </a:t>
            </a:r>
            <a:r>
              <a:rPr b="0" dirty="0">
                <a:highlight>
                  <a:srgbClr val="000000"/>
                </a:highlight>
                <a:latin typeface="Calibri"/>
                <a:cs typeface="Calibri"/>
              </a:rPr>
              <a:t>spin</a:t>
            </a:r>
            <a:r>
              <a:rPr b="0" spc="-15" dirty="0">
                <a:highlight>
                  <a:srgbClr val="000000"/>
                </a:highlight>
                <a:latin typeface="Calibri"/>
                <a:cs typeface="Calibri"/>
              </a:rPr>
              <a:t> </a:t>
            </a:r>
            <a:r>
              <a:rPr b="0" dirty="0">
                <a:highlight>
                  <a:srgbClr val="000000"/>
                </a:highlight>
                <a:latin typeface="Calibri"/>
                <a:cs typeface="Calibri"/>
              </a:rPr>
              <a:t>90 degrees</a:t>
            </a:r>
            <a:r>
              <a:rPr b="0" spc="-20" dirty="0">
                <a:highlight>
                  <a:srgbClr val="000000"/>
                </a:highlight>
                <a:latin typeface="Calibri"/>
                <a:cs typeface="Calibri"/>
              </a:rPr>
              <a:t> </a:t>
            </a:r>
            <a:r>
              <a:rPr b="0" dirty="0">
                <a:highlight>
                  <a:srgbClr val="000000"/>
                </a:highlight>
                <a:latin typeface="Calibri"/>
                <a:cs typeface="Calibri"/>
              </a:rPr>
              <a:t>left</a:t>
            </a:r>
            <a:r>
              <a:rPr b="0" spc="-10" dirty="0">
                <a:highlight>
                  <a:srgbClr val="000000"/>
                </a:highlight>
                <a:latin typeface="Calibri"/>
                <a:cs typeface="Calibri"/>
              </a:rPr>
              <a:t> </a:t>
            </a:r>
            <a:r>
              <a:rPr b="0" dirty="0">
                <a:highlight>
                  <a:srgbClr val="000000"/>
                </a:highlight>
                <a:latin typeface="Calibri"/>
                <a:cs typeface="Calibri"/>
              </a:rPr>
              <a:t>or</a:t>
            </a:r>
            <a:r>
              <a:rPr b="0" spc="-15" dirty="0">
                <a:highlight>
                  <a:srgbClr val="000000"/>
                </a:highlight>
                <a:latin typeface="Calibri"/>
                <a:cs typeface="Calibri"/>
              </a:rPr>
              <a:t> </a:t>
            </a:r>
            <a:r>
              <a:rPr b="0" dirty="0">
                <a:highlight>
                  <a:srgbClr val="000000"/>
                </a:highlight>
                <a:latin typeface="Calibri"/>
                <a:cs typeface="Calibri"/>
              </a:rPr>
              <a:t>right</a:t>
            </a:r>
            <a:r>
              <a:rPr b="0" spc="-10" dirty="0">
                <a:highlight>
                  <a:srgbClr val="000000"/>
                </a:highlight>
                <a:latin typeface="Calibri"/>
                <a:cs typeface="Calibri"/>
              </a:rPr>
              <a:t> </a:t>
            </a:r>
            <a:r>
              <a:rPr b="0" dirty="0">
                <a:latin typeface="Calibri"/>
                <a:cs typeface="Calibri"/>
              </a:rPr>
              <a:t>respectively,</a:t>
            </a:r>
            <a:r>
              <a:rPr b="0" spc="-40" dirty="0">
                <a:latin typeface="Calibri"/>
                <a:cs typeface="Calibri"/>
              </a:rPr>
              <a:t> </a:t>
            </a:r>
            <a:r>
              <a:rPr b="0" spc="-10" dirty="0">
                <a:latin typeface="Calibri"/>
                <a:cs typeface="Calibri"/>
              </a:rPr>
              <a:t>without </a:t>
            </a:r>
            <a:r>
              <a:rPr b="0" dirty="0">
                <a:latin typeface="Calibri"/>
                <a:cs typeface="Calibri"/>
              </a:rPr>
              <a:t>moving</a:t>
            </a:r>
            <a:r>
              <a:rPr b="0" spc="-40" dirty="0">
                <a:latin typeface="Calibri"/>
                <a:cs typeface="Calibri"/>
              </a:rPr>
              <a:t> </a:t>
            </a:r>
            <a:r>
              <a:rPr b="0" dirty="0">
                <a:latin typeface="Calibri"/>
                <a:cs typeface="Calibri"/>
              </a:rPr>
              <a:t>from</a:t>
            </a:r>
            <a:r>
              <a:rPr b="0" spc="-15" dirty="0">
                <a:latin typeface="Calibri"/>
                <a:cs typeface="Calibri"/>
              </a:rPr>
              <a:t> </a:t>
            </a:r>
            <a:r>
              <a:rPr b="0" dirty="0">
                <a:latin typeface="Calibri"/>
                <a:cs typeface="Calibri"/>
              </a:rPr>
              <a:t>its</a:t>
            </a:r>
            <a:r>
              <a:rPr b="0" spc="-25" dirty="0">
                <a:latin typeface="Calibri"/>
                <a:cs typeface="Calibri"/>
              </a:rPr>
              <a:t> </a:t>
            </a:r>
            <a:r>
              <a:rPr b="0" dirty="0">
                <a:latin typeface="Calibri"/>
                <a:cs typeface="Calibri"/>
              </a:rPr>
              <a:t>current</a:t>
            </a:r>
            <a:r>
              <a:rPr b="0" spc="-10" dirty="0">
                <a:latin typeface="Calibri"/>
                <a:cs typeface="Calibri"/>
              </a:rPr>
              <a:t> </a:t>
            </a:r>
            <a:r>
              <a:rPr b="0" dirty="0">
                <a:latin typeface="Calibri"/>
                <a:cs typeface="Calibri"/>
              </a:rPr>
              <a:t>spot.</a:t>
            </a:r>
            <a:r>
              <a:rPr b="0" spc="-30" dirty="0">
                <a:latin typeface="Calibri"/>
                <a:cs typeface="Calibri"/>
              </a:rPr>
              <a:t> </a:t>
            </a:r>
            <a:r>
              <a:rPr b="0" dirty="0">
                <a:latin typeface="Calibri"/>
                <a:cs typeface="Calibri"/>
              </a:rPr>
              <a:t>‘</a:t>
            </a:r>
            <a:r>
              <a:rPr b="0" dirty="0">
                <a:highlight>
                  <a:srgbClr val="000000"/>
                </a:highlight>
                <a:latin typeface="Calibri"/>
                <a:cs typeface="Calibri"/>
              </a:rPr>
              <a:t>M’</a:t>
            </a:r>
            <a:r>
              <a:rPr b="0" spc="-10" dirty="0">
                <a:highlight>
                  <a:srgbClr val="000000"/>
                </a:highlight>
                <a:latin typeface="Calibri"/>
                <a:cs typeface="Calibri"/>
              </a:rPr>
              <a:t> </a:t>
            </a:r>
            <a:r>
              <a:rPr b="0" dirty="0">
                <a:highlight>
                  <a:srgbClr val="000000"/>
                </a:highlight>
                <a:latin typeface="Calibri"/>
                <a:cs typeface="Calibri"/>
              </a:rPr>
              <a:t>means</a:t>
            </a:r>
            <a:r>
              <a:rPr b="0" spc="-25" dirty="0">
                <a:highlight>
                  <a:srgbClr val="000000"/>
                </a:highlight>
                <a:latin typeface="Calibri"/>
                <a:cs typeface="Calibri"/>
              </a:rPr>
              <a:t> </a:t>
            </a:r>
            <a:r>
              <a:rPr b="0" dirty="0">
                <a:highlight>
                  <a:srgbClr val="000000"/>
                </a:highlight>
                <a:latin typeface="Calibri"/>
                <a:cs typeface="Calibri"/>
              </a:rPr>
              <a:t>move</a:t>
            </a:r>
            <a:r>
              <a:rPr b="0" spc="-30" dirty="0">
                <a:highlight>
                  <a:srgbClr val="000000"/>
                </a:highlight>
                <a:latin typeface="Calibri"/>
                <a:cs typeface="Calibri"/>
              </a:rPr>
              <a:t> </a:t>
            </a:r>
            <a:r>
              <a:rPr b="0" dirty="0">
                <a:highlight>
                  <a:srgbClr val="000000"/>
                </a:highlight>
                <a:latin typeface="Calibri"/>
                <a:cs typeface="Calibri"/>
              </a:rPr>
              <a:t>forward</a:t>
            </a:r>
            <a:r>
              <a:rPr b="0" spc="-10" dirty="0">
                <a:highlight>
                  <a:srgbClr val="000000"/>
                </a:highlight>
                <a:latin typeface="Calibri"/>
                <a:cs typeface="Calibri"/>
              </a:rPr>
              <a:t> </a:t>
            </a:r>
            <a:r>
              <a:rPr b="0" dirty="0">
                <a:highlight>
                  <a:srgbClr val="000000"/>
                </a:highlight>
                <a:latin typeface="Calibri"/>
                <a:cs typeface="Calibri"/>
              </a:rPr>
              <a:t>one</a:t>
            </a:r>
            <a:r>
              <a:rPr b="0" spc="-20" dirty="0">
                <a:highlight>
                  <a:srgbClr val="000000"/>
                </a:highlight>
                <a:latin typeface="Calibri"/>
                <a:cs typeface="Calibri"/>
              </a:rPr>
              <a:t> </a:t>
            </a:r>
            <a:r>
              <a:rPr b="0" dirty="0">
                <a:highlight>
                  <a:srgbClr val="000000"/>
                </a:highlight>
                <a:latin typeface="Calibri"/>
                <a:cs typeface="Calibri"/>
              </a:rPr>
              <a:t>grid</a:t>
            </a:r>
            <a:r>
              <a:rPr b="0" spc="-5" dirty="0">
                <a:highlight>
                  <a:srgbClr val="000000"/>
                </a:highlight>
                <a:latin typeface="Calibri"/>
                <a:cs typeface="Calibri"/>
              </a:rPr>
              <a:t> </a:t>
            </a:r>
            <a:r>
              <a:rPr b="0" dirty="0">
                <a:highlight>
                  <a:srgbClr val="000000"/>
                </a:highlight>
                <a:latin typeface="Calibri"/>
                <a:cs typeface="Calibri"/>
              </a:rPr>
              <a:t>point</a:t>
            </a:r>
            <a:r>
              <a:rPr b="0" dirty="0">
                <a:latin typeface="Calibri"/>
                <a:cs typeface="Calibri"/>
              </a:rPr>
              <a:t>,</a:t>
            </a:r>
            <a:r>
              <a:rPr b="0" spc="-35" dirty="0">
                <a:latin typeface="Calibri"/>
                <a:cs typeface="Calibri"/>
              </a:rPr>
              <a:t> </a:t>
            </a:r>
            <a:r>
              <a:rPr b="0" dirty="0">
                <a:latin typeface="Calibri"/>
                <a:cs typeface="Calibri"/>
              </a:rPr>
              <a:t>and</a:t>
            </a:r>
            <a:r>
              <a:rPr b="0" spc="5" dirty="0">
                <a:latin typeface="Calibri"/>
                <a:cs typeface="Calibri"/>
              </a:rPr>
              <a:t> </a:t>
            </a:r>
            <a:r>
              <a:rPr b="0" dirty="0">
                <a:latin typeface="Calibri"/>
                <a:cs typeface="Calibri"/>
              </a:rPr>
              <a:t>maintain</a:t>
            </a:r>
            <a:r>
              <a:rPr b="0" spc="-35" dirty="0">
                <a:latin typeface="Calibri"/>
                <a:cs typeface="Calibri"/>
              </a:rPr>
              <a:t> </a:t>
            </a:r>
            <a:r>
              <a:rPr b="0" dirty="0">
                <a:latin typeface="Calibri"/>
                <a:cs typeface="Calibri"/>
              </a:rPr>
              <a:t>the</a:t>
            </a:r>
            <a:r>
              <a:rPr b="0" spc="-20" dirty="0">
                <a:latin typeface="Calibri"/>
                <a:cs typeface="Calibri"/>
              </a:rPr>
              <a:t> </a:t>
            </a:r>
            <a:r>
              <a:rPr b="0" dirty="0">
                <a:latin typeface="Calibri"/>
                <a:cs typeface="Calibri"/>
              </a:rPr>
              <a:t>same</a:t>
            </a:r>
            <a:r>
              <a:rPr b="0" spc="-20" dirty="0">
                <a:latin typeface="Calibri"/>
                <a:cs typeface="Calibri"/>
              </a:rPr>
              <a:t> </a:t>
            </a:r>
            <a:r>
              <a:rPr b="0" spc="-10" dirty="0">
                <a:latin typeface="Calibri"/>
                <a:cs typeface="Calibri"/>
              </a:rPr>
              <a:t>heading.</a:t>
            </a:r>
          </a:p>
          <a:p>
            <a:pPr marL="12700">
              <a:lnSpc>
                <a:spcPct val="100000"/>
              </a:lnSpc>
              <a:spcBef>
                <a:spcPts val="1320"/>
              </a:spcBef>
            </a:pPr>
            <a:r>
              <a:rPr b="0" dirty="0">
                <a:latin typeface="Calibri"/>
                <a:cs typeface="Calibri"/>
              </a:rPr>
              <a:t>Assume</a:t>
            </a:r>
            <a:r>
              <a:rPr b="0" spc="-35" dirty="0">
                <a:latin typeface="Calibri"/>
                <a:cs typeface="Calibri"/>
              </a:rPr>
              <a:t> </a:t>
            </a:r>
            <a:r>
              <a:rPr b="0" dirty="0">
                <a:latin typeface="Calibri"/>
                <a:cs typeface="Calibri"/>
              </a:rPr>
              <a:t>that</a:t>
            </a:r>
            <a:r>
              <a:rPr b="0" spc="-25" dirty="0">
                <a:latin typeface="Calibri"/>
                <a:cs typeface="Calibri"/>
              </a:rPr>
              <a:t> </a:t>
            </a:r>
            <a:r>
              <a:rPr b="0" dirty="0">
                <a:latin typeface="Calibri"/>
                <a:cs typeface="Calibri"/>
              </a:rPr>
              <a:t>the</a:t>
            </a:r>
            <a:r>
              <a:rPr b="0" spc="-10" dirty="0">
                <a:latin typeface="Calibri"/>
                <a:cs typeface="Calibri"/>
              </a:rPr>
              <a:t> </a:t>
            </a:r>
            <a:r>
              <a:rPr b="0" dirty="0">
                <a:latin typeface="Calibri"/>
                <a:cs typeface="Calibri"/>
              </a:rPr>
              <a:t>square</a:t>
            </a:r>
            <a:r>
              <a:rPr b="0" spc="-15" dirty="0">
                <a:latin typeface="Calibri"/>
                <a:cs typeface="Calibri"/>
              </a:rPr>
              <a:t> </a:t>
            </a:r>
            <a:r>
              <a:rPr b="0" dirty="0">
                <a:latin typeface="Calibri"/>
                <a:cs typeface="Calibri"/>
              </a:rPr>
              <a:t>directly</a:t>
            </a:r>
            <a:r>
              <a:rPr b="0" spc="-25" dirty="0">
                <a:latin typeface="Calibri"/>
                <a:cs typeface="Calibri"/>
              </a:rPr>
              <a:t> </a:t>
            </a:r>
            <a:r>
              <a:rPr b="0" dirty="0">
                <a:latin typeface="Calibri"/>
                <a:cs typeface="Calibri"/>
              </a:rPr>
              <a:t>North</a:t>
            </a:r>
            <a:r>
              <a:rPr b="0" spc="-10" dirty="0">
                <a:latin typeface="Calibri"/>
                <a:cs typeface="Calibri"/>
              </a:rPr>
              <a:t> </a:t>
            </a:r>
            <a:r>
              <a:rPr b="0" dirty="0">
                <a:latin typeface="Calibri"/>
                <a:cs typeface="Calibri"/>
              </a:rPr>
              <a:t>from</a:t>
            </a:r>
            <a:r>
              <a:rPr b="0" spc="-20" dirty="0">
                <a:latin typeface="Calibri"/>
                <a:cs typeface="Calibri"/>
              </a:rPr>
              <a:t> </a:t>
            </a:r>
            <a:r>
              <a:rPr b="0" dirty="0">
                <a:latin typeface="Calibri"/>
                <a:cs typeface="Calibri"/>
              </a:rPr>
              <a:t>(x,</a:t>
            </a:r>
            <a:r>
              <a:rPr b="0" spc="-10" dirty="0">
                <a:latin typeface="Calibri"/>
                <a:cs typeface="Calibri"/>
              </a:rPr>
              <a:t> </a:t>
            </a:r>
            <a:r>
              <a:rPr b="0" dirty="0">
                <a:latin typeface="Calibri"/>
                <a:cs typeface="Calibri"/>
              </a:rPr>
              <a:t>y)</a:t>
            </a:r>
            <a:r>
              <a:rPr b="0" spc="-5" dirty="0">
                <a:latin typeface="Calibri"/>
                <a:cs typeface="Calibri"/>
              </a:rPr>
              <a:t> </a:t>
            </a:r>
            <a:r>
              <a:rPr b="0" dirty="0">
                <a:latin typeface="Calibri"/>
                <a:cs typeface="Calibri"/>
              </a:rPr>
              <a:t>is</a:t>
            </a:r>
            <a:r>
              <a:rPr b="0" spc="-20" dirty="0">
                <a:latin typeface="Calibri"/>
                <a:cs typeface="Calibri"/>
              </a:rPr>
              <a:t> </a:t>
            </a:r>
            <a:r>
              <a:rPr b="0" dirty="0">
                <a:latin typeface="Calibri"/>
                <a:cs typeface="Calibri"/>
              </a:rPr>
              <a:t>(x,</a:t>
            </a:r>
            <a:r>
              <a:rPr b="0" spc="-10" dirty="0">
                <a:latin typeface="Calibri"/>
                <a:cs typeface="Calibri"/>
              </a:rPr>
              <a:t> y+1).</a:t>
            </a:r>
          </a:p>
          <a:p>
            <a:pPr marL="12700" algn="l">
              <a:lnSpc>
                <a:spcPct val="100000"/>
              </a:lnSpc>
              <a:spcBef>
                <a:spcPts val="1320"/>
              </a:spcBef>
            </a:pPr>
            <a:r>
              <a:rPr spc="-10" dirty="0"/>
              <a:t>Input</a:t>
            </a:r>
          </a:p>
          <a:p>
            <a:pPr marL="12700" marR="20320">
              <a:lnSpc>
                <a:spcPct val="100000"/>
              </a:lnSpc>
            </a:pPr>
            <a:r>
              <a:rPr b="0" dirty="0">
                <a:latin typeface="Calibri"/>
                <a:cs typeface="Calibri"/>
              </a:rPr>
              <a:t>The</a:t>
            </a:r>
            <a:r>
              <a:rPr b="0" spc="-10" dirty="0">
                <a:latin typeface="Calibri"/>
                <a:cs typeface="Calibri"/>
              </a:rPr>
              <a:t> </a:t>
            </a:r>
            <a:r>
              <a:rPr b="0" dirty="0">
                <a:latin typeface="Calibri"/>
                <a:cs typeface="Calibri"/>
              </a:rPr>
              <a:t>first</a:t>
            </a:r>
            <a:r>
              <a:rPr b="0" spc="-5" dirty="0">
                <a:latin typeface="Calibri"/>
                <a:cs typeface="Calibri"/>
              </a:rPr>
              <a:t> </a:t>
            </a:r>
            <a:r>
              <a:rPr b="0" dirty="0">
                <a:latin typeface="Calibri"/>
                <a:cs typeface="Calibri"/>
              </a:rPr>
              <a:t>line</a:t>
            </a:r>
            <a:r>
              <a:rPr b="0" spc="-5" dirty="0">
                <a:latin typeface="Calibri"/>
                <a:cs typeface="Calibri"/>
              </a:rPr>
              <a:t> </a:t>
            </a:r>
            <a:r>
              <a:rPr b="0" dirty="0">
                <a:latin typeface="Calibri"/>
                <a:cs typeface="Calibri"/>
              </a:rPr>
              <a:t>of</a:t>
            </a:r>
            <a:r>
              <a:rPr b="0" spc="-5" dirty="0">
                <a:latin typeface="Calibri"/>
                <a:cs typeface="Calibri"/>
              </a:rPr>
              <a:t> </a:t>
            </a:r>
            <a:r>
              <a:rPr b="0" dirty="0">
                <a:latin typeface="Calibri"/>
                <a:cs typeface="Calibri"/>
              </a:rPr>
              <a:t>input</a:t>
            </a:r>
            <a:r>
              <a:rPr b="0" spc="-10" dirty="0">
                <a:latin typeface="Calibri"/>
                <a:cs typeface="Calibri"/>
              </a:rPr>
              <a:t> </a:t>
            </a:r>
            <a:r>
              <a:rPr b="0" dirty="0">
                <a:latin typeface="Calibri"/>
                <a:cs typeface="Calibri"/>
              </a:rPr>
              <a:t>is</a:t>
            </a:r>
            <a:r>
              <a:rPr b="0" spc="-10" dirty="0">
                <a:latin typeface="Calibri"/>
                <a:cs typeface="Calibri"/>
              </a:rPr>
              <a:t> </a:t>
            </a:r>
            <a:r>
              <a:rPr b="0" dirty="0">
                <a:latin typeface="Calibri"/>
                <a:cs typeface="Calibri"/>
              </a:rPr>
              <a:t>the</a:t>
            </a:r>
            <a:r>
              <a:rPr b="0" spc="-5" dirty="0">
                <a:latin typeface="Calibri"/>
                <a:cs typeface="Calibri"/>
              </a:rPr>
              <a:t> </a:t>
            </a:r>
            <a:r>
              <a:rPr b="0" spc="-10" dirty="0">
                <a:latin typeface="Calibri"/>
                <a:cs typeface="Calibri"/>
              </a:rPr>
              <a:t>upper-</a:t>
            </a:r>
            <a:r>
              <a:rPr b="0" dirty="0">
                <a:latin typeface="Calibri"/>
                <a:cs typeface="Calibri"/>
              </a:rPr>
              <a:t>right</a:t>
            </a:r>
            <a:r>
              <a:rPr b="0" spc="-5" dirty="0">
                <a:latin typeface="Calibri"/>
                <a:cs typeface="Calibri"/>
              </a:rPr>
              <a:t> </a:t>
            </a:r>
            <a:r>
              <a:rPr b="0" dirty="0">
                <a:latin typeface="Calibri"/>
                <a:cs typeface="Calibri"/>
              </a:rPr>
              <a:t>coordinates</a:t>
            </a:r>
            <a:r>
              <a:rPr b="0" spc="-45" dirty="0">
                <a:latin typeface="Calibri"/>
                <a:cs typeface="Calibri"/>
              </a:rPr>
              <a:t> </a:t>
            </a:r>
            <a:r>
              <a:rPr b="0" dirty="0">
                <a:latin typeface="Calibri"/>
                <a:cs typeface="Calibri"/>
              </a:rPr>
              <a:t>of</a:t>
            </a:r>
            <a:r>
              <a:rPr b="0" spc="-5" dirty="0">
                <a:latin typeface="Calibri"/>
                <a:cs typeface="Calibri"/>
              </a:rPr>
              <a:t> </a:t>
            </a:r>
            <a:r>
              <a:rPr b="0" dirty="0">
                <a:latin typeface="Calibri"/>
                <a:cs typeface="Calibri"/>
              </a:rPr>
              <a:t>the</a:t>
            </a:r>
            <a:r>
              <a:rPr b="0" spc="-5" dirty="0">
                <a:latin typeface="Calibri"/>
                <a:cs typeface="Calibri"/>
              </a:rPr>
              <a:t> </a:t>
            </a:r>
            <a:r>
              <a:rPr b="0" dirty="0">
                <a:latin typeface="Calibri"/>
                <a:cs typeface="Calibri"/>
              </a:rPr>
              <a:t>plateau,</a:t>
            </a:r>
            <a:r>
              <a:rPr b="0" spc="-20" dirty="0">
                <a:latin typeface="Calibri"/>
                <a:cs typeface="Calibri"/>
              </a:rPr>
              <a:t> </a:t>
            </a:r>
            <a:r>
              <a:rPr b="0" dirty="0">
                <a:latin typeface="Calibri"/>
                <a:cs typeface="Calibri"/>
              </a:rPr>
              <a:t>the</a:t>
            </a:r>
            <a:r>
              <a:rPr b="0" spc="-20" dirty="0">
                <a:latin typeface="Calibri"/>
                <a:cs typeface="Calibri"/>
              </a:rPr>
              <a:t> </a:t>
            </a:r>
            <a:r>
              <a:rPr b="0" spc="-10" dirty="0">
                <a:latin typeface="Calibri"/>
                <a:cs typeface="Calibri"/>
              </a:rPr>
              <a:t>lower-</a:t>
            </a:r>
            <a:r>
              <a:rPr b="0" dirty="0">
                <a:latin typeface="Calibri"/>
                <a:cs typeface="Calibri"/>
              </a:rPr>
              <a:t>left</a:t>
            </a:r>
            <a:r>
              <a:rPr b="0" spc="-15" dirty="0">
                <a:latin typeface="Calibri"/>
                <a:cs typeface="Calibri"/>
              </a:rPr>
              <a:t> </a:t>
            </a:r>
            <a:r>
              <a:rPr b="0" dirty="0">
                <a:latin typeface="Calibri"/>
                <a:cs typeface="Calibri"/>
              </a:rPr>
              <a:t>coordinates</a:t>
            </a:r>
            <a:r>
              <a:rPr b="0" spc="-40" dirty="0">
                <a:latin typeface="Calibri"/>
                <a:cs typeface="Calibri"/>
              </a:rPr>
              <a:t> </a:t>
            </a:r>
            <a:r>
              <a:rPr b="0" dirty="0">
                <a:latin typeface="Calibri"/>
                <a:cs typeface="Calibri"/>
              </a:rPr>
              <a:t>are</a:t>
            </a:r>
            <a:r>
              <a:rPr b="0" spc="5" dirty="0">
                <a:latin typeface="Calibri"/>
                <a:cs typeface="Calibri"/>
              </a:rPr>
              <a:t> </a:t>
            </a:r>
            <a:r>
              <a:rPr b="0" dirty="0">
                <a:latin typeface="Calibri"/>
                <a:cs typeface="Calibri"/>
              </a:rPr>
              <a:t>assumed</a:t>
            </a:r>
            <a:r>
              <a:rPr b="0" spc="-35" dirty="0">
                <a:latin typeface="Calibri"/>
                <a:cs typeface="Calibri"/>
              </a:rPr>
              <a:t> </a:t>
            </a:r>
            <a:r>
              <a:rPr b="0" dirty="0">
                <a:latin typeface="Calibri"/>
                <a:cs typeface="Calibri"/>
              </a:rPr>
              <a:t>to</a:t>
            </a:r>
            <a:r>
              <a:rPr b="0" spc="-10" dirty="0">
                <a:latin typeface="Calibri"/>
                <a:cs typeface="Calibri"/>
              </a:rPr>
              <a:t> </a:t>
            </a:r>
            <a:r>
              <a:rPr b="0" dirty="0">
                <a:latin typeface="Calibri"/>
                <a:cs typeface="Calibri"/>
              </a:rPr>
              <a:t>be</a:t>
            </a:r>
            <a:r>
              <a:rPr b="0" spc="-5" dirty="0">
                <a:latin typeface="Calibri"/>
                <a:cs typeface="Calibri"/>
              </a:rPr>
              <a:t> </a:t>
            </a:r>
            <a:r>
              <a:rPr b="0" dirty="0">
                <a:latin typeface="Calibri"/>
                <a:cs typeface="Calibri"/>
              </a:rPr>
              <a:t>0,0.</a:t>
            </a:r>
            <a:r>
              <a:rPr b="0" spc="270" dirty="0">
                <a:latin typeface="Calibri"/>
                <a:cs typeface="Calibri"/>
              </a:rPr>
              <a:t> </a:t>
            </a:r>
            <a:r>
              <a:rPr b="0" dirty="0">
                <a:latin typeface="Calibri"/>
                <a:cs typeface="Calibri"/>
              </a:rPr>
              <a:t>The</a:t>
            </a:r>
            <a:r>
              <a:rPr b="0" spc="-10" dirty="0">
                <a:latin typeface="Calibri"/>
                <a:cs typeface="Calibri"/>
              </a:rPr>
              <a:t> </a:t>
            </a:r>
            <a:r>
              <a:rPr b="0" dirty="0">
                <a:latin typeface="Calibri"/>
                <a:cs typeface="Calibri"/>
              </a:rPr>
              <a:t>rest</a:t>
            </a:r>
            <a:r>
              <a:rPr b="0" spc="-5" dirty="0">
                <a:latin typeface="Calibri"/>
                <a:cs typeface="Calibri"/>
              </a:rPr>
              <a:t> </a:t>
            </a:r>
            <a:r>
              <a:rPr b="0" dirty="0">
                <a:latin typeface="Calibri"/>
                <a:cs typeface="Calibri"/>
              </a:rPr>
              <a:t>of</a:t>
            </a:r>
            <a:r>
              <a:rPr b="0" spc="-20" dirty="0">
                <a:latin typeface="Calibri"/>
                <a:cs typeface="Calibri"/>
              </a:rPr>
              <a:t> </a:t>
            </a:r>
            <a:r>
              <a:rPr b="0" dirty="0">
                <a:latin typeface="Calibri"/>
                <a:cs typeface="Calibri"/>
              </a:rPr>
              <a:t>the</a:t>
            </a:r>
            <a:r>
              <a:rPr b="0" spc="-5" dirty="0">
                <a:latin typeface="Calibri"/>
                <a:cs typeface="Calibri"/>
              </a:rPr>
              <a:t> </a:t>
            </a:r>
            <a:r>
              <a:rPr b="0" dirty="0">
                <a:latin typeface="Calibri"/>
                <a:cs typeface="Calibri"/>
              </a:rPr>
              <a:t>input</a:t>
            </a:r>
            <a:r>
              <a:rPr b="0" spc="-10" dirty="0">
                <a:latin typeface="Calibri"/>
                <a:cs typeface="Calibri"/>
              </a:rPr>
              <a:t> </a:t>
            </a:r>
            <a:r>
              <a:rPr b="0" dirty="0">
                <a:latin typeface="Calibri"/>
                <a:cs typeface="Calibri"/>
              </a:rPr>
              <a:t>is</a:t>
            </a:r>
            <a:r>
              <a:rPr b="0" spc="-10" dirty="0">
                <a:latin typeface="Calibri"/>
                <a:cs typeface="Calibri"/>
              </a:rPr>
              <a:t> information</a:t>
            </a:r>
            <a:r>
              <a:rPr b="0" spc="-45" dirty="0">
                <a:latin typeface="Calibri"/>
                <a:cs typeface="Calibri"/>
              </a:rPr>
              <a:t> </a:t>
            </a:r>
            <a:r>
              <a:rPr b="0" dirty="0">
                <a:latin typeface="Calibri"/>
                <a:cs typeface="Calibri"/>
              </a:rPr>
              <a:t>pertaining</a:t>
            </a:r>
            <a:r>
              <a:rPr b="0" spc="-20" dirty="0">
                <a:latin typeface="Calibri"/>
                <a:cs typeface="Calibri"/>
              </a:rPr>
              <a:t> </a:t>
            </a:r>
            <a:r>
              <a:rPr b="0" dirty="0">
                <a:latin typeface="Calibri"/>
                <a:cs typeface="Calibri"/>
              </a:rPr>
              <a:t>to</a:t>
            </a:r>
            <a:r>
              <a:rPr b="0" spc="-15" dirty="0">
                <a:latin typeface="Calibri"/>
                <a:cs typeface="Calibri"/>
              </a:rPr>
              <a:t> </a:t>
            </a:r>
            <a:r>
              <a:rPr b="0" dirty="0">
                <a:latin typeface="Calibri"/>
                <a:cs typeface="Calibri"/>
              </a:rPr>
              <a:t>the</a:t>
            </a:r>
            <a:r>
              <a:rPr b="0" spc="-5" dirty="0">
                <a:latin typeface="Calibri"/>
                <a:cs typeface="Calibri"/>
              </a:rPr>
              <a:t> </a:t>
            </a:r>
            <a:r>
              <a:rPr b="0" dirty="0">
                <a:latin typeface="Calibri"/>
                <a:cs typeface="Calibri"/>
              </a:rPr>
              <a:t>rovers</a:t>
            </a:r>
            <a:r>
              <a:rPr b="0" spc="-15" dirty="0">
                <a:latin typeface="Calibri"/>
                <a:cs typeface="Calibri"/>
              </a:rPr>
              <a:t> </a:t>
            </a:r>
            <a:r>
              <a:rPr b="0" spc="-20" dirty="0">
                <a:latin typeface="Calibri"/>
                <a:cs typeface="Calibri"/>
              </a:rPr>
              <a:t>that </a:t>
            </a:r>
            <a:r>
              <a:rPr b="0" dirty="0">
                <a:latin typeface="Calibri"/>
                <a:cs typeface="Calibri"/>
              </a:rPr>
              <a:t>have</a:t>
            </a:r>
            <a:r>
              <a:rPr b="0" spc="-10" dirty="0">
                <a:latin typeface="Calibri"/>
                <a:cs typeface="Calibri"/>
              </a:rPr>
              <a:t> </a:t>
            </a:r>
            <a:r>
              <a:rPr b="0" dirty="0">
                <a:latin typeface="Calibri"/>
                <a:cs typeface="Calibri"/>
              </a:rPr>
              <a:t>been</a:t>
            </a:r>
            <a:r>
              <a:rPr b="0" spc="-15" dirty="0">
                <a:latin typeface="Calibri"/>
                <a:cs typeface="Calibri"/>
              </a:rPr>
              <a:t> </a:t>
            </a:r>
            <a:r>
              <a:rPr b="0" dirty="0">
                <a:latin typeface="Calibri"/>
                <a:cs typeface="Calibri"/>
              </a:rPr>
              <a:t>deployed.</a:t>
            </a:r>
            <a:r>
              <a:rPr b="0" spc="-30" dirty="0">
                <a:latin typeface="Calibri"/>
                <a:cs typeface="Calibri"/>
              </a:rPr>
              <a:t> </a:t>
            </a:r>
            <a:r>
              <a:rPr b="0" dirty="0">
                <a:latin typeface="Calibri"/>
                <a:cs typeface="Calibri"/>
              </a:rPr>
              <a:t>Each</a:t>
            </a:r>
            <a:r>
              <a:rPr b="0" spc="-10" dirty="0">
                <a:latin typeface="Calibri"/>
                <a:cs typeface="Calibri"/>
              </a:rPr>
              <a:t> </a:t>
            </a:r>
            <a:r>
              <a:rPr b="0" dirty="0">
                <a:latin typeface="Calibri"/>
                <a:cs typeface="Calibri"/>
              </a:rPr>
              <a:t>rover</a:t>
            </a:r>
            <a:r>
              <a:rPr b="0" spc="-15" dirty="0">
                <a:latin typeface="Calibri"/>
                <a:cs typeface="Calibri"/>
              </a:rPr>
              <a:t> </a:t>
            </a:r>
            <a:r>
              <a:rPr b="0" dirty="0">
                <a:latin typeface="Calibri"/>
                <a:cs typeface="Calibri"/>
              </a:rPr>
              <a:t>has</a:t>
            </a:r>
            <a:r>
              <a:rPr b="0" spc="-20" dirty="0">
                <a:latin typeface="Calibri"/>
                <a:cs typeface="Calibri"/>
              </a:rPr>
              <a:t> </a:t>
            </a:r>
            <a:r>
              <a:rPr b="0" dirty="0">
                <a:latin typeface="Calibri"/>
                <a:cs typeface="Calibri"/>
              </a:rPr>
              <a:t>two</a:t>
            </a:r>
            <a:r>
              <a:rPr b="0" spc="-30" dirty="0">
                <a:latin typeface="Calibri"/>
                <a:cs typeface="Calibri"/>
              </a:rPr>
              <a:t> </a:t>
            </a:r>
            <a:r>
              <a:rPr b="0" dirty="0">
                <a:latin typeface="Calibri"/>
                <a:cs typeface="Calibri"/>
              </a:rPr>
              <a:t>lines</a:t>
            </a:r>
            <a:r>
              <a:rPr b="0" spc="-10" dirty="0">
                <a:latin typeface="Calibri"/>
                <a:cs typeface="Calibri"/>
              </a:rPr>
              <a:t> </a:t>
            </a:r>
            <a:r>
              <a:rPr b="0" dirty="0">
                <a:latin typeface="Calibri"/>
                <a:cs typeface="Calibri"/>
              </a:rPr>
              <a:t>of</a:t>
            </a:r>
            <a:r>
              <a:rPr b="0" spc="-15" dirty="0">
                <a:latin typeface="Calibri"/>
                <a:cs typeface="Calibri"/>
              </a:rPr>
              <a:t> </a:t>
            </a:r>
            <a:r>
              <a:rPr b="0" dirty="0">
                <a:highlight>
                  <a:srgbClr val="000000"/>
                </a:highlight>
                <a:latin typeface="Calibri"/>
                <a:cs typeface="Calibri"/>
              </a:rPr>
              <a:t>input.</a:t>
            </a:r>
            <a:r>
              <a:rPr b="0" spc="-30" dirty="0">
                <a:highlight>
                  <a:srgbClr val="000000"/>
                </a:highlight>
                <a:latin typeface="Calibri"/>
                <a:cs typeface="Calibri"/>
              </a:rPr>
              <a:t> </a:t>
            </a:r>
            <a:r>
              <a:rPr b="0" dirty="0">
                <a:highlight>
                  <a:srgbClr val="000000"/>
                </a:highlight>
                <a:latin typeface="Calibri"/>
                <a:cs typeface="Calibri"/>
              </a:rPr>
              <a:t>The</a:t>
            </a:r>
            <a:r>
              <a:rPr b="0" spc="-5" dirty="0">
                <a:highlight>
                  <a:srgbClr val="000000"/>
                </a:highlight>
                <a:latin typeface="Calibri"/>
                <a:cs typeface="Calibri"/>
              </a:rPr>
              <a:t> </a:t>
            </a:r>
            <a:r>
              <a:rPr b="0" dirty="0">
                <a:highlight>
                  <a:srgbClr val="000000"/>
                </a:highlight>
                <a:latin typeface="Calibri"/>
                <a:cs typeface="Calibri"/>
              </a:rPr>
              <a:t>first</a:t>
            </a:r>
            <a:r>
              <a:rPr b="0" spc="-25" dirty="0">
                <a:highlight>
                  <a:srgbClr val="000000"/>
                </a:highlight>
                <a:latin typeface="Calibri"/>
                <a:cs typeface="Calibri"/>
              </a:rPr>
              <a:t> </a:t>
            </a:r>
            <a:r>
              <a:rPr b="0" dirty="0">
                <a:highlight>
                  <a:srgbClr val="000000"/>
                </a:highlight>
                <a:latin typeface="Calibri"/>
                <a:cs typeface="Calibri"/>
              </a:rPr>
              <a:t>line</a:t>
            </a:r>
            <a:r>
              <a:rPr b="0" spc="-5" dirty="0">
                <a:highlight>
                  <a:srgbClr val="000000"/>
                </a:highlight>
                <a:latin typeface="Calibri"/>
                <a:cs typeface="Calibri"/>
              </a:rPr>
              <a:t> </a:t>
            </a:r>
            <a:r>
              <a:rPr b="0" dirty="0">
                <a:highlight>
                  <a:srgbClr val="000000"/>
                </a:highlight>
                <a:latin typeface="Calibri"/>
                <a:cs typeface="Calibri"/>
              </a:rPr>
              <a:t>gives</a:t>
            </a:r>
            <a:r>
              <a:rPr b="0" spc="-30" dirty="0">
                <a:highlight>
                  <a:srgbClr val="000000"/>
                </a:highlight>
                <a:latin typeface="Calibri"/>
                <a:cs typeface="Calibri"/>
              </a:rPr>
              <a:t> </a:t>
            </a:r>
            <a:r>
              <a:rPr b="0" dirty="0">
                <a:highlight>
                  <a:srgbClr val="000000"/>
                </a:highlight>
                <a:latin typeface="Calibri"/>
                <a:cs typeface="Calibri"/>
              </a:rPr>
              <a:t>the</a:t>
            </a:r>
            <a:r>
              <a:rPr b="0" spc="-10" dirty="0">
                <a:highlight>
                  <a:srgbClr val="000000"/>
                </a:highlight>
                <a:latin typeface="Calibri"/>
                <a:cs typeface="Calibri"/>
              </a:rPr>
              <a:t> </a:t>
            </a:r>
            <a:r>
              <a:rPr b="0" dirty="0">
                <a:highlight>
                  <a:srgbClr val="000000"/>
                </a:highlight>
                <a:latin typeface="Calibri"/>
                <a:cs typeface="Calibri"/>
              </a:rPr>
              <a:t>rover’s</a:t>
            </a:r>
            <a:r>
              <a:rPr b="0" spc="-25" dirty="0">
                <a:highlight>
                  <a:srgbClr val="000000"/>
                </a:highlight>
                <a:latin typeface="Calibri"/>
                <a:cs typeface="Calibri"/>
              </a:rPr>
              <a:t> </a:t>
            </a:r>
            <a:r>
              <a:rPr b="0" dirty="0">
                <a:highlight>
                  <a:srgbClr val="000000"/>
                </a:highlight>
                <a:latin typeface="Calibri"/>
                <a:cs typeface="Calibri"/>
              </a:rPr>
              <a:t>position,</a:t>
            </a:r>
            <a:r>
              <a:rPr b="0" spc="-50" dirty="0">
                <a:highlight>
                  <a:srgbClr val="000000"/>
                </a:highlight>
                <a:latin typeface="Calibri"/>
                <a:cs typeface="Calibri"/>
              </a:rPr>
              <a:t> </a:t>
            </a:r>
            <a:r>
              <a:rPr b="0" dirty="0">
                <a:highlight>
                  <a:srgbClr val="000000"/>
                </a:highlight>
                <a:latin typeface="Calibri"/>
                <a:cs typeface="Calibri"/>
              </a:rPr>
              <a:t>and</a:t>
            </a:r>
            <a:r>
              <a:rPr b="0" spc="-5" dirty="0">
                <a:highlight>
                  <a:srgbClr val="000000"/>
                </a:highlight>
                <a:latin typeface="Calibri"/>
                <a:cs typeface="Calibri"/>
              </a:rPr>
              <a:t> </a:t>
            </a:r>
            <a:r>
              <a:rPr b="0" dirty="0">
                <a:highlight>
                  <a:srgbClr val="000000"/>
                </a:highlight>
                <a:latin typeface="Calibri"/>
                <a:cs typeface="Calibri"/>
              </a:rPr>
              <a:t>the</a:t>
            </a:r>
            <a:r>
              <a:rPr b="0" spc="-10" dirty="0">
                <a:highlight>
                  <a:srgbClr val="000000"/>
                </a:highlight>
                <a:latin typeface="Calibri"/>
                <a:cs typeface="Calibri"/>
              </a:rPr>
              <a:t> </a:t>
            </a:r>
            <a:r>
              <a:rPr b="0" dirty="0">
                <a:highlight>
                  <a:srgbClr val="000000"/>
                </a:highlight>
                <a:latin typeface="Calibri"/>
                <a:cs typeface="Calibri"/>
              </a:rPr>
              <a:t>second</a:t>
            </a:r>
            <a:r>
              <a:rPr b="0" spc="-45" dirty="0">
                <a:highlight>
                  <a:srgbClr val="000000"/>
                </a:highlight>
                <a:latin typeface="Calibri"/>
                <a:cs typeface="Calibri"/>
              </a:rPr>
              <a:t> </a:t>
            </a:r>
            <a:r>
              <a:rPr b="0" dirty="0">
                <a:highlight>
                  <a:srgbClr val="000000"/>
                </a:highlight>
                <a:latin typeface="Calibri"/>
                <a:cs typeface="Calibri"/>
              </a:rPr>
              <a:t>line</a:t>
            </a:r>
            <a:r>
              <a:rPr b="0" spc="-15" dirty="0">
                <a:highlight>
                  <a:srgbClr val="000000"/>
                </a:highlight>
                <a:latin typeface="Calibri"/>
                <a:cs typeface="Calibri"/>
              </a:rPr>
              <a:t> </a:t>
            </a:r>
            <a:r>
              <a:rPr b="0" dirty="0">
                <a:highlight>
                  <a:srgbClr val="000000"/>
                </a:highlight>
                <a:latin typeface="Calibri"/>
                <a:cs typeface="Calibri"/>
              </a:rPr>
              <a:t>is</a:t>
            </a:r>
            <a:r>
              <a:rPr b="0" spc="-15" dirty="0">
                <a:highlight>
                  <a:srgbClr val="000000"/>
                </a:highlight>
                <a:latin typeface="Calibri"/>
                <a:cs typeface="Calibri"/>
              </a:rPr>
              <a:t> </a:t>
            </a:r>
            <a:r>
              <a:rPr b="0" dirty="0">
                <a:highlight>
                  <a:srgbClr val="000000"/>
                </a:highlight>
                <a:latin typeface="Calibri"/>
                <a:cs typeface="Calibri"/>
              </a:rPr>
              <a:t>a</a:t>
            </a:r>
            <a:r>
              <a:rPr b="0" spc="-5" dirty="0">
                <a:highlight>
                  <a:srgbClr val="000000"/>
                </a:highlight>
                <a:latin typeface="Calibri"/>
                <a:cs typeface="Calibri"/>
              </a:rPr>
              <a:t> </a:t>
            </a:r>
            <a:r>
              <a:rPr b="0" spc="-10" dirty="0">
                <a:highlight>
                  <a:srgbClr val="000000"/>
                </a:highlight>
                <a:latin typeface="Calibri"/>
                <a:cs typeface="Calibri"/>
              </a:rPr>
              <a:t>series</a:t>
            </a:r>
            <a:r>
              <a:rPr b="0" spc="-30" dirty="0">
                <a:highlight>
                  <a:srgbClr val="000000"/>
                </a:highlight>
                <a:latin typeface="Calibri"/>
                <a:cs typeface="Calibri"/>
              </a:rPr>
              <a:t> </a:t>
            </a:r>
            <a:r>
              <a:rPr b="0" dirty="0">
                <a:highlight>
                  <a:srgbClr val="000000"/>
                </a:highlight>
                <a:latin typeface="Calibri"/>
                <a:cs typeface="Calibri"/>
              </a:rPr>
              <a:t>of</a:t>
            </a:r>
            <a:r>
              <a:rPr b="0" spc="-15" dirty="0">
                <a:highlight>
                  <a:srgbClr val="000000"/>
                </a:highlight>
                <a:latin typeface="Calibri"/>
                <a:cs typeface="Calibri"/>
              </a:rPr>
              <a:t> </a:t>
            </a:r>
            <a:r>
              <a:rPr b="0" dirty="0">
                <a:highlight>
                  <a:srgbClr val="000000"/>
                </a:highlight>
                <a:latin typeface="Calibri"/>
                <a:cs typeface="Calibri"/>
              </a:rPr>
              <a:t>instructions</a:t>
            </a:r>
            <a:r>
              <a:rPr b="0" spc="-35" dirty="0">
                <a:highlight>
                  <a:srgbClr val="000000"/>
                </a:highlight>
                <a:latin typeface="Calibri"/>
                <a:cs typeface="Calibri"/>
              </a:rPr>
              <a:t> </a:t>
            </a:r>
            <a:r>
              <a:rPr b="0" dirty="0">
                <a:highlight>
                  <a:srgbClr val="000000"/>
                </a:highlight>
                <a:latin typeface="Calibri"/>
                <a:cs typeface="Calibri"/>
              </a:rPr>
              <a:t>telling</a:t>
            </a:r>
            <a:r>
              <a:rPr b="0" spc="-30" dirty="0">
                <a:highlight>
                  <a:srgbClr val="000000"/>
                </a:highlight>
                <a:latin typeface="Calibri"/>
                <a:cs typeface="Calibri"/>
              </a:rPr>
              <a:t> </a:t>
            </a:r>
            <a:r>
              <a:rPr b="0" dirty="0">
                <a:highlight>
                  <a:srgbClr val="000000"/>
                </a:highlight>
                <a:latin typeface="Calibri"/>
                <a:cs typeface="Calibri"/>
              </a:rPr>
              <a:t>the</a:t>
            </a:r>
            <a:r>
              <a:rPr b="0" spc="-25" dirty="0">
                <a:highlight>
                  <a:srgbClr val="000000"/>
                </a:highlight>
                <a:latin typeface="Calibri"/>
                <a:cs typeface="Calibri"/>
              </a:rPr>
              <a:t> </a:t>
            </a:r>
            <a:r>
              <a:rPr b="0" dirty="0">
                <a:highlight>
                  <a:srgbClr val="000000"/>
                </a:highlight>
                <a:latin typeface="Calibri"/>
                <a:cs typeface="Calibri"/>
              </a:rPr>
              <a:t>rover</a:t>
            </a:r>
            <a:r>
              <a:rPr b="0" spc="-10" dirty="0">
                <a:highlight>
                  <a:srgbClr val="000000"/>
                </a:highlight>
                <a:latin typeface="Calibri"/>
                <a:cs typeface="Calibri"/>
              </a:rPr>
              <a:t> </a:t>
            </a:r>
            <a:r>
              <a:rPr b="0" dirty="0">
                <a:highlight>
                  <a:srgbClr val="000000"/>
                </a:highlight>
                <a:latin typeface="Calibri"/>
                <a:cs typeface="Calibri"/>
              </a:rPr>
              <a:t>how</a:t>
            </a:r>
            <a:r>
              <a:rPr b="0" spc="-25" dirty="0">
                <a:highlight>
                  <a:srgbClr val="000000"/>
                </a:highlight>
                <a:latin typeface="Calibri"/>
                <a:cs typeface="Calibri"/>
              </a:rPr>
              <a:t> </a:t>
            </a:r>
            <a:r>
              <a:rPr b="0" dirty="0">
                <a:highlight>
                  <a:srgbClr val="000000"/>
                </a:highlight>
                <a:latin typeface="Calibri"/>
                <a:cs typeface="Calibri"/>
              </a:rPr>
              <a:t>to</a:t>
            </a:r>
            <a:r>
              <a:rPr b="0" spc="-20" dirty="0">
                <a:highlight>
                  <a:srgbClr val="00FF00"/>
                </a:highlight>
                <a:latin typeface="Calibri"/>
                <a:cs typeface="Calibri"/>
              </a:rPr>
              <a:t> </a:t>
            </a:r>
            <a:r>
              <a:rPr b="0" dirty="0">
                <a:latin typeface="Calibri"/>
                <a:cs typeface="Calibri"/>
              </a:rPr>
              <a:t>explore</a:t>
            </a:r>
            <a:r>
              <a:rPr b="0" spc="-25" dirty="0">
                <a:latin typeface="Calibri"/>
                <a:cs typeface="Calibri"/>
              </a:rPr>
              <a:t> the </a:t>
            </a:r>
            <a:r>
              <a:rPr b="0" dirty="0">
                <a:latin typeface="Calibri"/>
                <a:cs typeface="Calibri"/>
              </a:rPr>
              <a:t>plateau.</a:t>
            </a:r>
            <a:r>
              <a:rPr b="0" spc="-35" dirty="0">
                <a:latin typeface="Calibri"/>
                <a:cs typeface="Calibri"/>
              </a:rPr>
              <a:t> </a:t>
            </a:r>
            <a:r>
              <a:rPr b="0" dirty="0">
                <a:latin typeface="Calibri"/>
                <a:cs typeface="Calibri"/>
              </a:rPr>
              <a:t>The</a:t>
            </a:r>
            <a:r>
              <a:rPr b="0" spc="-10" dirty="0">
                <a:latin typeface="Calibri"/>
                <a:cs typeface="Calibri"/>
              </a:rPr>
              <a:t> </a:t>
            </a:r>
            <a:r>
              <a:rPr b="0" dirty="0">
                <a:latin typeface="Calibri"/>
                <a:cs typeface="Calibri"/>
              </a:rPr>
              <a:t>position</a:t>
            </a:r>
            <a:r>
              <a:rPr b="0" spc="-35" dirty="0">
                <a:latin typeface="Calibri"/>
                <a:cs typeface="Calibri"/>
              </a:rPr>
              <a:t> </a:t>
            </a:r>
            <a:r>
              <a:rPr b="0" dirty="0">
                <a:latin typeface="Calibri"/>
                <a:cs typeface="Calibri"/>
              </a:rPr>
              <a:t>is</a:t>
            </a:r>
            <a:r>
              <a:rPr b="0" spc="-15" dirty="0">
                <a:latin typeface="Calibri"/>
                <a:cs typeface="Calibri"/>
              </a:rPr>
              <a:t> </a:t>
            </a:r>
            <a:r>
              <a:rPr b="0" dirty="0">
                <a:latin typeface="Calibri"/>
                <a:cs typeface="Calibri"/>
              </a:rPr>
              <a:t>made</a:t>
            </a:r>
            <a:r>
              <a:rPr b="0" spc="-20" dirty="0">
                <a:latin typeface="Calibri"/>
                <a:cs typeface="Calibri"/>
              </a:rPr>
              <a:t> </a:t>
            </a:r>
            <a:r>
              <a:rPr b="0" dirty="0">
                <a:highlight>
                  <a:srgbClr val="000000"/>
                </a:highlight>
                <a:latin typeface="Calibri"/>
                <a:cs typeface="Calibri"/>
              </a:rPr>
              <a:t>up of</a:t>
            </a:r>
            <a:r>
              <a:rPr b="0" spc="-10" dirty="0">
                <a:highlight>
                  <a:srgbClr val="000000"/>
                </a:highlight>
                <a:latin typeface="Calibri"/>
                <a:cs typeface="Calibri"/>
              </a:rPr>
              <a:t> </a:t>
            </a:r>
            <a:r>
              <a:rPr b="0" dirty="0">
                <a:highlight>
                  <a:srgbClr val="000000"/>
                </a:highlight>
                <a:latin typeface="Calibri"/>
                <a:cs typeface="Calibri"/>
              </a:rPr>
              <a:t>two</a:t>
            </a:r>
            <a:r>
              <a:rPr b="0" spc="-15" dirty="0">
                <a:highlight>
                  <a:srgbClr val="000000"/>
                </a:highlight>
                <a:latin typeface="Calibri"/>
                <a:cs typeface="Calibri"/>
              </a:rPr>
              <a:t> </a:t>
            </a:r>
            <a:r>
              <a:rPr b="0" spc="-10" dirty="0">
                <a:highlight>
                  <a:srgbClr val="000000"/>
                </a:highlight>
                <a:latin typeface="Calibri"/>
                <a:cs typeface="Calibri"/>
              </a:rPr>
              <a:t>integers</a:t>
            </a:r>
            <a:r>
              <a:rPr b="0" spc="-35" dirty="0">
                <a:highlight>
                  <a:srgbClr val="000000"/>
                </a:highlight>
                <a:latin typeface="Calibri"/>
                <a:cs typeface="Calibri"/>
              </a:rPr>
              <a:t> </a:t>
            </a:r>
            <a:r>
              <a:rPr b="0" dirty="0">
                <a:highlight>
                  <a:srgbClr val="000000"/>
                </a:highlight>
                <a:latin typeface="Calibri"/>
                <a:cs typeface="Calibri"/>
              </a:rPr>
              <a:t>and a</a:t>
            </a:r>
            <a:r>
              <a:rPr b="0" spc="-15" dirty="0">
                <a:highlight>
                  <a:srgbClr val="000000"/>
                </a:highlight>
                <a:latin typeface="Calibri"/>
                <a:cs typeface="Calibri"/>
              </a:rPr>
              <a:t> </a:t>
            </a:r>
            <a:r>
              <a:rPr b="0" dirty="0">
                <a:highlight>
                  <a:srgbClr val="000000"/>
                </a:highlight>
                <a:latin typeface="Calibri"/>
                <a:cs typeface="Calibri"/>
              </a:rPr>
              <a:t>letter</a:t>
            </a:r>
            <a:r>
              <a:rPr b="0" spc="-10" dirty="0">
                <a:highlight>
                  <a:srgbClr val="000000"/>
                </a:highlight>
                <a:latin typeface="Calibri"/>
                <a:cs typeface="Calibri"/>
              </a:rPr>
              <a:t> separated</a:t>
            </a:r>
            <a:r>
              <a:rPr b="0" spc="-35" dirty="0">
                <a:highlight>
                  <a:srgbClr val="000000"/>
                </a:highlight>
                <a:latin typeface="Calibri"/>
                <a:cs typeface="Calibri"/>
              </a:rPr>
              <a:t> </a:t>
            </a:r>
            <a:r>
              <a:rPr b="0" dirty="0">
                <a:highlight>
                  <a:srgbClr val="000000"/>
                </a:highlight>
                <a:latin typeface="Calibri"/>
                <a:cs typeface="Calibri"/>
              </a:rPr>
              <a:t>by</a:t>
            </a:r>
            <a:r>
              <a:rPr b="0" spc="5" dirty="0">
                <a:highlight>
                  <a:srgbClr val="000000"/>
                </a:highlight>
                <a:latin typeface="Calibri"/>
                <a:cs typeface="Calibri"/>
              </a:rPr>
              <a:t> </a:t>
            </a:r>
            <a:r>
              <a:rPr b="0" dirty="0">
                <a:highlight>
                  <a:srgbClr val="000000"/>
                </a:highlight>
                <a:latin typeface="Calibri"/>
                <a:cs typeface="Calibri"/>
              </a:rPr>
              <a:t>spaces</a:t>
            </a:r>
            <a:r>
              <a:rPr b="0" dirty="0">
                <a:latin typeface="Calibri"/>
                <a:cs typeface="Calibri"/>
              </a:rPr>
              <a:t>,</a:t>
            </a:r>
            <a:r>
              <a:rPr b="0" spc="-40" dirty="0">
                <a:latin typeface="Calibri"/>
                <a:cs typeface="Calibri"/>
              </a:rPr>
              <a:t> </a:t>
            </a:r>
            <a:r>
              <a:rPr b="0" dirty="0">
                <a:latin typeface="Calibri"/>
                <a:cs typeface="Calibri"/>
              </a:rPr>
              <a:t>corresponding</a:t>
            </a:r>
            <a:r>
              <a:rPr b="0" spc="-40" dirty="0">
                <a:latin typeface="Calibri"/>
                <a:cs typeface="Calibri"/>
              </a:rPr>
              <a:t> </a:t>
            </a:r>
            <a:r>
              <a:rPr b="0" dirty="0">
                <a:latin typeface="Calibri"/>
                <a:cs typeface="Calibri"/>
              </a:rPr>
              <a:t>to</a:t>
            </a:r>
            <a:r>
              <a:rPr b="0" spc="-15" dirty="0">
                <a:latin typeface="Calibri"/>
                <a:cs typeface="Calibri"/>
              </a:rPr>
              <a:t> </a:t>
            </a:r>
            <a:r>
              <a:rPr b="0" dirty="0">
                <a:latin typeface="Calibri"/>
                <a:cs typeface="Calibri"/>
              </a:rPr>
              <a:t>the</a:t>
            </a:r>
            <a:r>
              <a:rPr b="0" spc="-20" dirty="0">
                <a:latin typeface="Calibri"/>
                <a:cs typeface="Calibri"/>
              </a:rPr>
              <a:t> </a:t>
            </a:r>
            <a:r>
              <a:rPr b="0" dirty="0">
                <a:latin typeface="Calibri"/>
                <a:cs typeface="Calibri"/>
              </a:rPr>
              <a:t>x and</a:t>
            </a:r>
            <a:r>
              <a:rPr b="0" spc="-15" dirty="0">
                <a:latin typeface="Calibri"/>
                <a:cs typeface="Calibri"/>
              </a:rPr>
              <a:t> </a:t>
            </a:r>
            <a:r>
              <a:rPr b="0" dirty="0">
                <a:latin typeface="Calibri"/>
                <a:cs typeface="Calibri"/>
              </a:rPr>
              <a:t>y </a:t>
            </a:r>
            <a:r>
              <a:rPr b="0" spc="-20" dirty="0">
                <a:latin typeface="Calibri"/>
                <a:cs typeface="Calibri"/>
              </a:rPr>
              <a:t>co-</a:t>
            </a:r>
            <a:r>
              <a:rPr b="0" dirty="0">
                <a:latin typeface="Calibri"/>
                <a:cs typeface="Calibri"/>
              </a:rPr>
              <a:t>ordinates</a:t>
            </a:r>
            <a:r>
              <a:rPr b="0" spc="-45" dirty="0">
                <a:latin typeface="Calibri"/>
                <a:cs typeface="Calibri"/>
              </a:rPr>
              <a:t> </a:t>
            </a:r>
            <a:r>
              <a:rPr b="0" dirty="0">
                <a:latin typeface="Calibri"/>
                <a:cs typeface="Calibri"/>
              </a:rPr>
              <a:t>and</a:t>
            </a:r>
            <a:r>
              <a:rPr b="0" spc="5" dirty="0">
                <a:latin typeface="Calibri"/>
                <a:cs typeface="Calibri"/>
              </a:rPr>
              <a:t> </a:t>
            </a:r>
            <a:r>
              <a:rPr b="0" dirty="0">
                <a:latin typeface="Calibri"/>
                <a:cs typeface="Calibri"/>
              </a:rPr>
              <a:t>the</a:t>
            </a:r>
            <a:r>
              <a:rPr b="0" spc="-20" dirty="0">
                <a:latin typeface="Calibri"/>
                <a:cs typeface="Calibri"/>
              </a:rPr>
              <a:t> </a:t>
            </a:r>
            <a:r>
              <a:rPr b="0" dirty="0">
                <a:latin typeface="Calibri"/>
                <a:cs typeface="Calibri"/>
              </a:rPr>
              <a:t>rover’s</a:t>
            </a:r>
            <a:r>
              <a:rPr b="0" spc="-10" dirty="0">
                <a:latin typeface="Calibri"/>
                <a:cs typeface="Calibri"/>
              </a:rPr>
              <a:t> </a:t>
            </a:r>
            <a:r>
              <a:rPr b="0" dirty="0">
                <a:latin typeface="Calibri"/>
                <a:cs typeface="Calibri"/>
              </a:rPr>
              <a:t>orientation.</a:t>
            </a:r>
            <a:r>
              <a:rPr b="0" spc="225" dirty="0">
                <a:latin typeface="Calibri"/>
                <a:cs typeface="Calibri"/>
              </a:rPr>
              <a:t> </a:t>
            </a:r>
            <a:r>
              <a:rPr b="0" dirty="0">
                <a:highlight>
                  <a:srgbClr val="000000"/>
                </a:highlight>
                <a:latin typeface="Calibri"/>
                <a:cs typeface="Calibri"/>
              </a:rPr>
              <a:t>Each</a:t>
            </a:r>
            <a:r>
              <a:rPr b="0" spc="-15" dirty="0">
                <a:highlight>
                  <a:srgbClr val="000000"/>
                </a:highlight>
                <a:latin typeface="Calibri"/>
                <a:cs typeface="Calibri"/>
              </a:rPr>
              <a:t> </a:t>
            </a:r>
            <a:r>
              <a:rPr b="0" dirty="0">
                <a:highlight>
                  <a:srgbClr val="000000"/>
                </a:highlight>
                <a:latin typeface="Calibri"/>
                <a:cs typeface="Calibri"/>
              </a:rPr>
              <a:t>rover</a:t>
            </a:r>
            <a:r>
              <a:rPr b="0" spc="-20" dirty="0">
                <a:highlight>
                  <a:srgbClr val="000000"/>
                </a:highlight>
                <a:latin typeface="Calibri"/>
                <a:cs typeface="Calibri"/>
              </a:rPr>
              <a:t> </a:t>
            </a:r>
            <a:r>
              <a:rPr b="0" dirty="0">
                <a:highlight>
                  <a:srgbClr val="000000"/>
                </a:highlight>
                <a:latin typeface="Calibri"/>
                <a:cs typeface="Calibri"/>
              </a:rPr>
              <a:t>will</a:t>
            </a:r>
            <a:r>
              <a:rPr b="0" spc="-20" dirty="0">
                <a:highlight>
                  <a:srgbClr val="000000"/>
                </a:highlight>
                <a:latin typeface="Calibri"/>
                <a:cs typeface="Calibri"/>
              </a:rPr>
              <a:t> </a:t>
            </a:r>
            <a:r>
              <a:rPr b="0" dirty="0">
                <a:highlight>
                  <a:srgbClr val="000000"/>
                </a:highlight>
                <a:latin typeface="Calibri"/>
                <a:cs typeface="Calibri"/>
              </a:rPr>
              <a:t>be </a:t>
            </a:r>
            <a:r>
              <a:rPr b="0" spc="-10" dirty="0">
                <a:highlight>
                  <a:srgbClr val="000000"/>
                </a:highlight>
                <a:latin typeface="Calibri"/>
                <a:cs typeface="Calibri"/>
              </a:rPr>
              <a:t>finished</a:t>
            </a:r>
          </a:p>
          <a:p>
            <a:pPr marL="12700">
              <a:lnSpc>
                <a:spcPct val="100000"/>
              </a:lnSpc>
            </a:pPr>
            <a:r>
              <a:rPr b="0" dirty="0">
                <a:highlight>
                  <a:srgbClr val="000000"/>
                </a:highlight>
                <a:latin typeface="Calibri"/>
                <a:cs typeface="Calibri"/>
              </a:rPr>
              <a:t>sequentially,</a:t>
            </a:r>
            <a:r>
              <a:rPr b="0" spc="-35" dirty="0">
                <a:highlight>
                  <a:srgbClr val="000000"/>
                </a:highlight>
                <a:latin typeface="Calibri"/>
                <a:cs typeface="Calibri"/>
              </a:rPr>
              <a:t> </a:t>
            </a:r>
            <a:r>
              <a:rPr b="0" dirty="0">
                <a:latin typeface="Calibri"/>
                <a:cs typeface="Calibri"/>
              </a:rPr>
              <a:t>which</a:t>
            </a:r>
            <a:r>
              <a:rPr b="0" spc="-25" dirty="0">
                <a:latin typeface="Calibri"/>
                <a:cs typeface="Calibri"/>
              </a:rPr>
              <a:t> </a:t>
            </a:r>
            <a:r>
              <a:rPr b="0" dirty="0">
                <a:latin typeface="Calibri"/>
                <a:cs typeface="Calibri"/>
              </a:rPr>
              <a:t>means</a:t>
            </a:r>
            <a:r>
              <a:rPr b="0" spc="-20" dirty="0">
                <a:latin typeface="Calibri"/>
                <a:cs typeface="Calibri"/>
              </a:rPr>
              <a:t> </a:t>
            </a:r>
            <a:r>
              <a:rPr b="0" dirty="0">
                <a:latin typeface="Calibri"/>
                <a:cs typeface="Calibri"/>
              </a:rPr>
              <a:t>that</a:t>
            </a:r>
            <a:r>
              <a:rPr b="0" spc="-20" dirty="0">
                <a:latin typeface="Calibri"/>
                <a:cs typeface="Calibri"/>
              </a:rPr>
              <a:t> </a:t>
            </a:r>
            <a:r>
              <a:rPr b="0" dirty="0">
                <a:latin typeface="Calibri"/>
                <a:cs typeface="Calibri"/>
              </a:rPr>
              <a:t>the</a:t>
            </a:r>
            <a:r>
              <a:rPr b="0" spc="-5" dirty="0">
                <a:latin typeface="Calibri"/>
                <a:cs typeface="Calibri"/>
              </a:rPr>
              <a:t> </a:t>
            </a:r>
            <a:r>
              <a:rPr b="0" dirty="0">
                <a:latin typeface="Calibri"/>
                <a:cs typeface="Calibri"/>
              </a:rPr>
              <a:t>second</a:t>
            </a:r>
            <a:r>
              <a:rPr b="0" spc="-40" dirty="0">
                <a:latin typeface="Calibri"/>
                <a:cs typeface="Calibri"/>
              </a:rPr>
              <a:t> </a:t>
            </a:r>
            <a:r>
              <a:rPr b="0" dirty="0">
                <a:latin typeface="Calibri"/>
                <a:cs typeface="Calibri"/>
              </a:rPr>
              <a:t>rover</a:t>
            </a:r>
            <a:r>
              <a:rPr b="0" spc="-5" dirty="0">
                <a:latin typeface="Calibri"/>
                <a:cs typeface="Calibri"/>
              </a:rPr>
              <a:t> </a:t>
            </a:r>
            <a:r>
              <a:rPr b="0" dirty="0">
                <a:latin typeface="Calibri"/>
                <a:cs typeface="Calibri"/>
              </a:rPr>
              <a:t>won’t</a:t>
            </a:r>
            <a:r>
              <a:rPr b="0" spc="-35" dirty="0">
                <a:latin typeface="Calibri"/>
                <a:cs typeface="Calibri"/>
              </a:rPr>
              <a:t> </a:t>
            </a:r>
            <a:r>
              <a:rPr b="0" dirty="0">
                <a:latin typeface="Calibri"/>
                <a:cs typeface="Calibri"/>
              </a:rPr>
              <a:t>start</a:t>
            </a:r>
            <a:r>
              <a:rPr b="0" spc="-15" dirty="0">
                <a:latin typeface="Calibri"/>
                <a:cs typeface="Calibri"/>
              </a:rPr>
              <a:t> </a:t>
            </a:r>
            <a:r>
              <a:rPr b="0" dirty="0">
                <a:latin typeface="Calibri"/>
                <a:cs typeface="Calibri"/>
              </a:rPr>
              <a:t>to</a:t>
            </a:r>
            <a:r>
              <a:rPr b="0" spc="-15" dirty="0">
                <a:latin typeface="Calibri"/>
                <a:cs typeface="Calibri"/>
              </a:rPr>
              <a:t> </a:t>
            </a:r>
            <a:r>
              <a:rPr b="0" dirty="0">
                <a:latin typeface="Calibri"/>
                <a:cs typeface="Calibri"/>
              </a:rPr>
              <a:t>move</a:t>
            </a:r>
            <a:r>
              <a:rPr b="0" spc="-25" dirty="0">
                <a:latin typeface="Calibri"/>
                <a:cs typeface="Calibri"/>
              </a:rPr>
              <a:t> </a:t>
            </a:r>
            <a:r>
              <a:rPr b="0" dirty="0">
                <a:latin typeface="Calibri"/>
                <a:cs typeface="Calibri"/>
              </a:rPr>
              <a:t>until</a:t>
            </a:r>
            <a:r>
              <a:rPr b="0" spc="-15" dirty="0">
                <a:latin typeface="Calibri"/>
                <a:cs typeface="Calibri"/>
              </a:rPr>
              <a:t> </a:t>
            </a:r>
            <a:r>
              <a:rPr b="0" dirty="0">
                <a:latin typeface="Calibri"/>
                <a:cs typeface="Calibri"/>
              </a:rPr>
              <a:t>the</a:t>
            </a:r>
            <a:r>
              <a:rPr b="0" spc="-5" dirty="0">
                <a:latin typeface="Calibri"/>
                <a:cs typeface="Calibri"/>
              </a:rPr>
              <a:t> </a:t>
            </a:r>
            <a:r>
              <a:rPr b="0" dirty="0">
                <a:latin typeface="Calibri"/>
                <a:cs typeface="Calibri"/>
              </a:rPr>
              <a:t>first</a:t>
            </a:r>
            <a:r>
              <a:rPr b="0" spc="-20" dirty="0">
                <a:latin typeface="Calibri"/>
                <a:cs typeface="Calibri"/>
              </a:rPr>
              <a:t> </a:t>
            </a:r>
            <a:r>
              <a:rPr b="0" dirty="0">
                <a:latin typeface="Calibri"/>
                <a:cs typeface="Calibri"/>
              </a:rPr>
              <a:t>one</a:t>
            </a:r>
            <a:r>
              <a:rPr b="0" spc="-5" dirty="0">
                <a:latin typeface="Calibri"/>
                <a:cs typeface="Calibri"/>
              </a:rPr>
              <a:t> </a:t>
            </a:r>
            <a:r>
              <a:rPr b="0" dirty="0">
                <a:latin typeface="Calibri"/>
                <a:cs typeface="Calibri"/>
              </a:rPr>
              <a:t>has</a:t>
            </a:r>
            <a:r>
              <a:rPr b="0" spc="-15" dirty="0">
                <a:latin typeface="Calibri"/>
                <a:cs typeface="Calibri"/>
              </a:rPr>
              <a:t> </a:t>
            </a:r>
            <a:r>
              <a:rPr b="0" dirty="0">
                <a:latin typeface="Calibri"/>
                <a:cs typeface="Calibri"/>
              </a:rPr>
              <a:t>finished</a:t>
            </a:r>
            <a:r>
              <a:rPr b="0" spc="-20" dirty="0">
                <a:latin typeface="Calibri"/>
                <a:cs typeface="Calibri"/>
              </a:rPr>
              <a:t> </a:t>
            </a:r>
            <a:r>
              <a:rPr b="0" spc="-10" dirty="0">
                <a:latin typeface="Calibri"/>
                <a:cs typeface="Calibri"/>
              </a:rPr>
              <a:t>moving.</a:t>
            </a:r>
          </a:p>
          <a:p>
            <a:pPr marL="12700">
              <a:lnSpc>
                <a:spcPct val="100000"/>
              </a:lnSpc>
              <a:spcBef>
                <a:spcPts val="1320"/>
              </a:spcBef>
            </a:pPr>
            <a:r>
              <a:rPr spc="-10" dirty="0"/>
              <a:t>Output</a:t>
            </a:r>
          </a:p>
          <a:p>
            <a:pPr marL="12700">
              <a:lnSpc>
                <a:spcPct val="100000"/>
              </a:lnSpc>
            </a:pPr>
            <a:r>
              <a:rPr b="0" dirty="0">
                <a:latin typeface="Calibri"/>
                <a:cs typeface="Calibri"/>
              </a:rPr>
              <a:t>The</a:t>
            </a:r>
            <a:r>
              <a:rPr b="0" spc="-15" dirty="0">
                <a:latin typeface="Calibri"/>
                <a:cs typeface="Calibri"/>
              </a:rPr>
              <a:t> </a:t>
            </a:r>
            <a:r>
              <a:rPr b="0" dirty="0">
                <a:latin typeface="Calibri"/>
                <a:cs typeface="Calibri"/>
              </a:rPr>
              <a:t>output</a:t>
            </a:r>
            <a:r>
              <a:rPr b="0" spc="-35" dirty="0">
                <a:latin typeface="Calibri"/>
                <a:cs typeface="Calibri"/>
              </a:rPr>
              <a:t> </a:t>
            </a:r>
            <a:r>
              <a:rPr b="0" dirty="0">
                <a:latin typeface="Calibri"/>
                <a:cs typeface="Calibri"/>
              </a:rPr>
              <a:t>for</a:t>
            </a:r>
            <a:r>
              <a:rPr b="0" spc="-10" dirty="0">
                <a:latin typeface="Calibri"/>
                <a:cs typeface="Calibri"/>
              </a:rPr>
              <a:t> </a:t>
            </a:r>
            <a:r>
              <a:rPr b="0" dirty="0">
                <a:latin typeface="Calibri"/>
                <a:cs typeface="Calibri"/>
              </a:rPr>
              <a:t>each</a:t>
            </a:r>
            <a:r>
              <a:rPr b="0" spc="-15" dirty="0">
                <a:latin typeface="Calibri"/>
                <a:cs typeface="Calibri"/>
              </a:rPr>
              <a:t> </a:t>
            </a:r>
            <a:r>
              <a:rPr b="0" dirty="0">
                <a:latin typeface="Calibri"/>
                <a:cs typeface="Calibri"/>
              </a:rPr>
              <a:t>rover</a:t>
            </a:r>
            <a:r>
              <a:rPr b="0" spc="-10" dirty="0">
                <a:latin typeface="Calibri"/>
                <a:cs typeface="Calibri"/>
              </a:rPr>
              <a:t> </a:t>
            </a:r>
            <a:r>
              <a:rPr b="0" dirty="0">
                <a:latin typeface="Calibri"/>
                <a:cs typeface="Calibri"/>
              </a:rPr>
              <a:t>should</a:t>
            </a:r>
            <a:r>
              <a:rPr b="0" spc="-25" dirty="0">
                <a:latin typeface="Calibri"/>
                <a:cs typeface="Calibri"/>
              </a:rPr>
              <a:t> </a:t>
            </a:r>
            <a:r>
              <a:rPr b="0" dirty="0">
                <a:latin typeface="Calibri"/>
                <a:cs typeface="Calibri"/>
              </a:rPr>
              <a:t>be</a:t>
            </a:r>
            <a:r>
              <a:rPr b="0" spc="-5" dirty="0">
                <a:latin typeface="Calibri"/>
                <a:cs typeface="Calibri"/>
              </a:rPr>
              <a:t> </a:t>
            </a:r>
            <a:r>
              <a:rPr b="0" dirty="0">
                <a:highlight>
                  <a:srgbClr val="000000"/>
                </a:highlight>
                <a:latin typeface="Calibri"/>
                <a:cs typeface="Calibri"/>
              </a:rPr>
              <a:t>its</a:t>
            </a:r>
            <a:r>
              <a:rPr b="0" spc="-25" dirty="0">
                <a:highlight>
                  <a:srgbClr val="000000"/>
                </a:highlight>
                <a:latin typeface="Calibri"/>
                <a:cs typeface="Calibri"/>
              </a:rPr>
              <a:t> </a:t>
            </a:r>
            <a:r>
              <a:rPr b="0" dirty="0">
                <a:highlight>
                  <a:srgbClr val="000000"/>
                </a:highlight>
                <a:latin typeface="Calibri"/>
                <a:cs typeface="Calibri"/>
              </a:rPr>
              <a:t>final</a:t>
            </a:r>
            <a:r>
              <a:rPr b="0" spc="-15" dirty="0">
                <a:highlight>
                  <a:srgbClr val="000000"/>
                </a:highlight>
                <a:latin typeface="Calibri"/>
                <a:cs typeface="Calibri"/>
              </a:rPr>
              <a:t> </a:t>
            </a:r>
            <a:r>
              <a:rPr b="0" spc="-10" dirty="0">
                <a:highlight>
                  <a:srgbClr val="000000"/>
                </a:highlight>
                <a:latin typeface="Calibri"/>
                <a:cs typeface="Calibri"/>
              </a:rPr>
              <a:t>co-</a:t>
            </a:r>
            <a:r>
              <a:rPr b="0" dirty="0">
                <a:highlight>
                  <a:srgbClr val="000000"/>
                </a:highlight>
                <a:latin typeface="Calibri"/>
                <a:cs typeface="Calibri"/>
              </a:rPr>
              <a:t>ordinates</a:t>
            </a:r>
            <a:r>
              <a:rPr b="0" spc="-40" dirty="0">
                <a:highlight>
                  <a:srgbClr val="000000"/>
                </a:highlight>
                <a:latin typeface="Calibri"/>
                <a:cs typeface="Calibri"/>
              </a:rPr>
              <a:t> </a:t>
            </a:r>
            <a:r>
              <a:rPr b="0" dirty="0">
                <a:highlight>
                  <a:srgbClr val="000000"/>
                </a:highlight>
                <a:latin typeface="Calibri"/>
                <a:cs typeface="Calibri"/>
              </a:rPr>
              <a:t>and</a:t>
            </a:r>
            <a:r>
              <a:rPr b="0" spc="-15" dirty="0">
                <a:highlight>
                  <a:srgbClr val="000000"/>
                </a:highlight>
                <a:latin typeface="Calibri"/>
                <a:cs typeface="Calibri"/>
              </a:rPr>
              <a:t> </a:t>
            </a:r>
            <a:r>
              <a:rPr b="0" spc="-10" dirty="0">
                <a:highlight>
                  <a:srgbClr val="000000"/>
                </a:highlight>
                <a:latin typeface="Calibri"/>
                <a:cs typeface="Calibri"/>
              </a:rPr>
              <a:t>heading.</a:t>
            </a:r>
            <a:endParaRPr lang="en-GB" b="0" spc="-10" dirty="0">
              <a:highlight>
                <a:srgbClr val="000000"/>
              </a:highlight>
              <a:latin typeface="Calibri"/>
              <a:cs typeface="Calibri"/>
            </a:endParaRPr>
          </a:p>
          <a:p>
            <a:pPr marL="12700">
              <a:lnSpc>
                <a:spcPct val="100000"/>
              </a:lnSpc>
            </a:pPr>
            <a:endParaRPr lang="en-GB" b="0" spc="-10" dirty="0"/>
          </a:p>
          <a:p>
            <a:pPr marL="12700">
              <a:lnSpc>
                <a:spcPct val="100000"/>
              </a:lnSpc>
            </a:pPr>
            <a:r>
              <a:rPr lang="en-GB" spc="-10" dirty="0">
                <a:latin typeface="Calibri"/>
                <a:cs typeface="Calibri"/>
              </a:rPr>
              <a:t>Requirements</a:t>
            </a:r>
          </a:p>
          <a:p>
            <a:pPr marL="12700">
              <a:lnSpc>
                <a:spcPct val="100000"/>
              </a:lnSpc>
            </a:pPr>
            <a:r>
              <a:rPr lang="en-GB" b="0" dirty="0"/>
              <a:t>This technical evaluation is designed to assess your programming expertise. It is crucial that you refrain from utilizing any artificial intelligence tools or assistance while formulating your responses. The primary focus should be on demonstrating your systematic thinking and problem-solving capabilities in your answers, rather than aiming for perfection in your code. Please be aware that any answers detected to have relied on AI assistance will be identified and disqualified.</a:t>
            </a:r>
            <a:endParaRPr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5883" y="1381759"/>
            <a:ext cx="612140" cy="193675"/>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Calibri"/>
                <a:cs typeface="Calibri"/>
              </a:rPr>
              <a:t>Test</a:t>
            </a:r>
            <a:r>
              <a:rPr sz="1100" b="1" spc="-25" dirty="0">
                <a:solidFill>
                  <a:srgbClr val="FFFFFF"/>
                </a:solidFill>
                <a:latin typeface="Calibri"/>
                <a:cs typeface="Calibri"/>
              </a:rPr>
              <a:t> </a:t>
            </a:r>
            <a:r>
              <a:rPr sz="1100" b="1" spc="-10" dirty="0">
                <a:solidFill>
                  <a:srgbClr val="FFFFFF"/>
                </a:solidFill>
                <a:latin typeface="Calibri"/>
                <a:cs typeface="Calibri"/>
              </a:rPr>
              <a:t>Input</a:t>
            </a:r>
            <a:endParaRPr sz="1100">
              <a:latin typeface="Calibri"/>
              <a:cs typeface="Calibri"/>
            </a:endParaRPr>
          </a:p>
        </p:txBody>
      </p:sp>
      <p:sp>
        <p:nvSpPr>
          <p:cNvPr id="6" name="object 6"/>
          <p:cNvSpPr txBox="1"/>
          <p:nvPr/>
        </p:nvSpPr>
        <p:spPr>
          <a:xfrm>
            <a:off x="916939" y="6522435"/>
            <a:ext cx="3677920" cy="139700"/>
          </a:xfrm>
          <a:prstGeom prst="rect">
            <a:avLst/>
          </a:prstGeom>
        </p:spPr>
        <p:txBody>
          <a:bodyPr vert="horz" wrap="square" lIns="0" tIns="3175" rIns="0" bIns="0" rtlCol="0">
            <a:spAutoFit/>
          </a:bodyPr>
          <a:lstStyle/>
          <a:p>
            <a:pPr marL="12700">
              <a:lnSpc>
                <a:spcPct val="100000"/>
              </a:lnSpc>
              <a:spcBef>
                <a:spcPts val="25"/>
              </a:spcBef>
            </a:pPr>
            <a:r>
              <a:rPr sz="800" dirty="0">
                <a:solidFill>
                  <a:srgbClr val="FFFFFF"/>
                </a:solidFill>
                <a:latin typeface="Arial"/>
                <a:cs typeface="Arial"/>
              </a:rPr>
              <a:t>30</a:t>
            </a:r>
            <a:r>
              <a:rPr sz="800" spc="-15" dirty="0">
                <a:solidFill>
                  <a:srgbClr val="FFFFFF"/>
                </a:solidFill>
                <a:latin typeface="Arial"/>
                <a:cs typeface="Arial"/>
              </a:rPr>
              <a:t> </a:t>
            </a:r>
            <a:r>
              <a:rPr sz="800" dirty="0">
                <a:solidFill>
                  <a:srgbClr val="FFFFFF"/>
                </a:solidFill>
                <a:latin typeface="Arial"/>
                <a:cs typeface="Arial"/>
              </a:rPr>
              <a:t>Tower</a:t>
            </a:r>
            <a:r>
              <a:rPr sz="800" spc="-10" dirty="0">
                <a:solidFill>
                  <a:srgbClr val="FFFFFF"/>
                </a:solidFill>
                <a:latin typeface="Arial"/>
                <a:cs typeface="Arial"/>
              </a:rPr>
              <a:t> </a:t>
            </a:r>
            <a:r>
              <a:rPr sz="800" dirty="0">
                <a:solidFill>
                  <a:srgbClr val="FFFFFF"/>
                </a:solidFill>
                <a:latin typeface="Arial"/>
                <a:cs typeface="Arial"/>
              </a:rPr>
              <a:t>Hill,</a:t>
            </a:r>
            <a:r>
              <a:rPr sz="800" spc="-35" dirty="0">
                <a:solidFill>
                  <a:srgbClr val="FFFFFF"/>
                </a:solidFill>
                <a:latin typeface="Arial"/>
                <a:cs typeface="Arial"/>
              </a:rPr>
              <a:t> </a:t>
            </a:r>
            <a:r>
              <a:rPr sz="800" dirty="0">
                <a:solidFill>
                  <a:srgbClr val="FFFFFF"/>
                </a:solidFill>
                <a:latin typeface="Arial"/>
                <a:cs typeface="Arial"/>
              </a:rPr>
              <a:t>Kings</a:t>
            </a:r>
            <a:r>
              <a:rPr sz="800" spc="-10" dirty="0">
                <a:solidFill>
                  <a:srgbClr val="FFFFFF"/>
                </a:solidFill>
                <a:latin typeface="Arial"/>
                <a:cs typeface="Arial"/>
              </a:rPr>
              <a:t> </a:t>
            </a:r>
            <a:r>
              <a:rPr sz="800" dirty="0">
                <a:solidFill>
                  <a:srgbClr val="FFFFFF"/>
                </a:solidFill>
                <a:latin typeface="Arial"/>
                <a:cs typeface="Arial"/>
              </a:rPr>
              <a:t>Hill,</a:t>
            </a:r>
            <a:r>
              <a:rPr sz="800" spc="-35" dirty="0">
                <a:solidFill>
                  <a:srgbClr val="FFFFFF"/>
                </a:solidFill>
                <a:latin typeface="Arial"/>
                <a:cs typeface="Arial"/>
              </a:rPr>
              <a:t> </a:t>
            </a:r>
            <a:r>
              <a:rPr sz="800" dirty="0">
                <a:solidFill>
                  <a:srgbClr val="FFFFFF"/>
                </a:solidFill>
                <a:latin typeface="Arial"/>
                <a:cs typeface="Arial"/>
              </a:rPr>
              <a:t>Kent,</a:t>
            </a:r>
            <a:r>
              <a:rPr sz="800" spc="-15" dirty="0">
                <a:solidFill>
                  <a:srgbClr val="FFFFFF"/>
                </a:solidFill>
                <a:latin typeface="Arial"/>
                <a:cs typeface="Arial"/>
              </a:rPr>
              <a:t> </a:t>
            </a:r>
            <a:r>
              <a:rPr sz="800" dirty="0">
                <a:solidFill>
                  <a:srgbClr val="FFFFFF"/>
                </a:solidFill>
                <a:latin typeface="Arial"/>
                <a:cs typeface="Arial"/>
              </a:rPr>
              <a:t>ME19</a:t>
            </a:r>
            <a:r>
              <a:rPr sz="800" spc="-10" dirty="0">
                <a:solidFill>
                  <a:srgbClr val="FFFFFF"/>
                </a:solidFill>
                <a:latin typeface="Arial"/>
                <a:cs typeface="Arial"/>
              </a:rPr>
              <a:t> </a:t>
            </a:r>
            <a:r>
              <a:rPr sz="800" dirty="0">
                <a:solidFill>
                  <a:srgbClr val="FFFFFF"/>
                </a:solidFill>
                <a:latin typeface="Arial"/>
                <a:cs typeface="Arial"/>
              </a:rPr>
              <a:t>4UY</a:t>
            </a:r>
            <a:r>
              <a:rPr sz="800" spc="-25" dirty="0">
                <a:solidFill>
                  <a:srgbClr val="FFFFFF"/>
                </a:solidFill>
                <a:latin typeface="Arial"/>
                <a:cs typeface="Arial"/>
              </a:rPr>
              <a:t> </a:t>
            </a:r>
            <a:r>
              <a:rPr sz="800" b="1" dirty="0">
                <a:solidFill>
                  <a:srgbClr val="FFFFFF"/>
                </a:solidFill>
                <a:latin typeface="Arial"/>
                <a:cs typeface="Arial"/>
              </a:rPr>
              <a:t>|</a:t>
            </a:r>
            <a:r>
              <a:rPr sz="800" b="1" spc="-15" dirty="0">
                <a:solidFill>
                  <a:srgbClr val="FFFFFF"/>
                </a:solidFill>
                <a:latin typeface="Arial"/>
                <a:cs typeface="Arial"/>
              </a:rPr>
              <a:t> </a:t>
            </a:r>
            <a:r>
              <a:rPr sz="800" dirty="0">
                <a:solidFill>
                  <a:srgbClr val="FFFFFF"/>
                </a:solidFill>
                <a:latin typeface="Arial"/>
                <a:cs typeface="Arial"/>
              </a:rPr>
              <a:t>+44</a:t>
            </a:r>
            <a:r>
              <a:rPr sz="800" spc="-20" dirty="0">
                <a:solidFill>
                  <a:srgbClr val="FFFFFF"/>
                </a:solidFill>
                <a:latin typeface="Arial"/>
                <a:cs typeface="Arial"/>
              </a:rPr>
              <a:t> </a:t>
            </a:r>
            <a:r>
              <a:rPr sz="800" dirty="0">
                <a:solidFill>
                  <a:srgbClr val="FFFFFF"/>
                </a:solidFill>
                <a:latin typeface="Arial"/>
                <a:cs typeface="Arial"/>
              </a:rPr>
              <a:t>(0)1732</a:t>
            </a:r>
            <a:r>
              <a:rPr sz="800" spc="5" dirty="0">
                <a:solidFill>
                  <a:srgbClr val="FFFFFF"/>
                </a:solidFill>
                <a:latin typeface="Arial"/>
                <a:cs typeface="Arial"/>
              </a:rPr>
              <a:t> </a:t>
            </a:r>
            <a:r>
              <a:rPr sz="800" dirty="0">
                <a:solidFill>
                  <a:srgbClr val="FFFFFF"/>
                </a:solidFill>
                <a:latin typeface="Arial"/>
                <a:cs typeface="Arial"/>
              </a:rPr>
              <a:t>220010</a:t>
            </a:r>
            <a:r>
              <a:rPr sz="800" spc="20" dirty="0">
                <a:solidFill>
                  <a:srgbClr val="FFFFFF"/>
                </a:solidFill>
                <a:latin typeface="Arial"/>
                <a:cs typeface="Arial"/>
              </a:rPr>
              <a:t> </a:t>
            </a:r>
            <a:r>
              <a:rPr sz="800" b="1" dirty="0">
                <a:solidFill>
                  <a:srgbClr val="FFFFFF"/>
                </a:solidFill>
                <a:latin typeface="Arial"/>
                <a:cs typeface="Arial"/>
              </a:rPr>
              <a:t>|</a:t>
            </a:r>
            <a:r>
              <a:rPr sz="800" b="1" spc="-15" dirty="0">
                <a:solidFill>
                  <a:srgbClr val="FFFFFF"/>
                </a:solidFill>
                <a:latin typeface="Arial"/>
                <a:cs typeface="Arial"/>
              </a:rPr>
              <a:t> </a:t>
            </a:r>
            <a:r>
              <a:rPr sz="800" spc="-10" dirty="0">
                <a:solidFill>
                  <a:srgbClr val="FFFFFF"/>
                </a:solidFill>
                <a:latin typeface="Arial"/>
                <a:cs typeface="Arial"/>
                <a:hlinkClick r:id="rId2"/>
              </a:rPr>
              <a:t>info@rdt.co.uk</a:t>
            </a:r>
            <a:endParaRPr sz="800">
              <a:latin typeface="Arial"/>
              <a:cs typeface="Arial"/>
            </a:endParaRPr>
          </a:p>
        </p:txBody>
      </p:sp>
      <p:sp>
        <p:nvSpPr>
          <p:cNvPr id="3" name="object 3"/>
          <p:cNvSpPr txBox="1"/>
          <p:nvPr/>
        </p:nvSpPr>
        <p:spPr>
          <a:xfrm>
            <a:off x="995883" y="3393694"/>
            <a:ext cx="1002665" cy="529590"/>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Calibri"/>
                <a:cs typeface="Calibri"/>
              </a:rPr>
              <a:t>Expected</a:t>
            </a:r>
            <a:r>
              <a:rPr sz="1100" b="1" spc="-30" dirty="0">
                <a:solidFill>
                  <a:srgbClr val="FFFFFF"/>
                </a:solidFill>
                <a:latin typeface="Calibri"/>
                <a:cs typeface="Calibri"/>
              </a:rPr>
              <a:t> </a:t>
            </a:r>
            <a:r>
              <a:rPr sz="1100" b="1" spc="-10" dirty="0">
                <a:solidFill>
                  <a:srgbClr val="FFFFFF"/>
                </a:solidFill>
                <a:latin typeface="Calibri"/>
                <a:cs typeface="Calibri"/>
              </a:rPr>
              <a:t>Output</a:t>
            </a:r>
            <a:endParaRPr sz="1100">
              <a:latin typeface="Calibri"/>
              <a:cs typeface="Calibri"/>
            </a:endParaRPr>
          </a:p>
          <a:p>
            <a:pPr marL="12700">
              <a:lnSpc>
                <a:spcPct val="100000"/>
              </a:lnSpc>
            </a:pPr>
            <a:r>
              <a:rPr sz="1100" dirty="0">
                <a:solidFill>
                  <a:srgbClr val="FFFFFF"/>
                </a:solidFill>
                <a:latin typeface="Calibri"/>
                <a:cs typeface="Calibri"/>
              </a:rPr>
              <a:t>1</a:t>
            </a:r>
            <a:r>
              <a:rPr sz="1100" spc="-5" dirty="0">
                <a:solidFill>
                  <a:srgbClr val="FFFFFF"/>
                </a:solidFill>
                <a:latin typeface="Calibri"/>
                <a:cs typeface="Calibri"/>
              </a:rPr>
              <a:t> </a:t>
            </a:r>
            <a:r>
              <a:rPr sz="1100" dirty="0">
                <a:solidFill>
                  <a:srgbClr val="FFFFFF"/>
                </a:solidFill>
                <a:latin typeface="Calibri"/>
                <a:cs typeface="Calibri"/>
              </a:rPr>
              <a:t>3</a:t>
            </a:r>
            <a:r>
              <a:rPr sz="1100" spc="-15" dirty="0">
                <a:solidFill>
                  <a:srgbClr val="FFFFFF"/>
                </a:solidFill>
                <a:latin typeface="Calibri"/>
                <a:cs typeface="Calibri"/>
              </a:rPr>
              <a:t> </a:t>
            </a:r>
            <a:r>
              <a:rPr sz="1100" spc="-50" dirty="0">
                <a:solidFill>
                  <a:srgbClr val="FFFFFF"/>
                </a:solidFill>
                <a:latin typeface="Calibri"/>
                <a:cs typeface="Calibri"/>
              </a:rPr>
              <a:t>N</a:t>
            </a:r>
            <a:endParaRPr sz="1100">
              <a:latin typeface="Calibri"/>
              <a:cs typeface="Calibri"/>
            </a:endParaRPr>
          </a:p>
          <a:p>
            <a:pPr marL="12700">
              <a:lnSpc>
                <a:spcPct val="100000"/>
              </a:lnSpc>
            </a:pPr>
            <a:r>
              <a:rPr sz="1100" dirty="0">
                <a:solidFill>
                  <a:srgbClr val="FFFFFF"/>
                </a:solidFill>
                <a:latin typeface="Calibri"/>
                <a:cs typeface="Calibri"/>
              </a:rPr>
              <a:t>5</a:t>
            </a:r>
            <a:r>
              <a:rPr sz="1100" spc="-10" dirty="0">
                <a:solidFill>
                  <a:srgbClr val="FFFFFF"/>
                </a:solidFill>
                <a:latin typeface="Calibri"/>
                <a:cs typeface="Calibri"/>
              </a:rPr>
              <a:t> </a:t>
            </a:r>
            <a:r>
              <a:rPr sz="1100" dirty="0">
                <a:solidFill>
                  <a:srgbClr val="FFFFFF"/>
                </a:solidFill>
                <a:latin typeface="Calibri"/>
                <a:cs typeface="Calibri"/>
              </a:rPr>
              <a:t>1</a:t>
            </a:r>
            <a:r>
              <a:rPr sz="1100" spc="-10" dirty="0">
                <a:solidFill>
                  <a:srgbClr val="FFFFFF"/>
                </a:solidFill>
                <a:latin typeface="Calibri"/>
                <a:cs typeface="Calibri"/>
              </a:rPr>
              <a:t> </a:t>
            </a:r>
            <a:r>
              <a:rPr sz="1100" spc="-50" dirty="0">
                <a:solidFill>
                  <a:srgbClr val="FFFFFF"/>
                </a:solidFill>
                <a:latin typeface="Calibri"/>
                <a:cs typeface="Calibri"/>
              </a:rPr>
              <a:t>E</a:t>
            </a:r>
            <a:endParaRPr sz="1100">
              <a:latin typeface="Calibri"/>
              <a:cs typeface="Calibri"/>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Programming</a:t>
            </a:r>
            <a:r>
              <a:rPr spc="-50" dirty="0"/>
              <a:t> </a:t>
            </a:r>
            <a:r>
              <a:rPr spc="-10" dirty="0"/>
              <a:t>Exercise</a:t>
            </a:r>
          </a:p>
        </p:txBody>
      </p:sp>
      <p:graphicFrame>
        <p:nvGraphicFramePr>
          <p:cNvPr id="5" name="object 5"/>
          <p:cNvGraphicFramePr>
            <a:graphicFrameLocks noGrp="1"/>
          </p:cNvGraphicFramePr>
          <p:nvPr>
            <p:extLst>
              <p:ext uri="{D42A27DB-BD31-4B8C-83A1-F6EECF244321}">
                <p14:modId xmlns:p14="http://schemas.microsoft.com/office/powerpoint/2010/main" val="3037640018"/>
              </p:ext>
            </p:extLst>
          </p:nvPr>
        </p:nvGraphicFramePr>
        <p:xfrm>
          <a:off x="1025258" y="1659127"/>
          <a:ext cx="3297554" cy="1280285"/>
        </p:xfrm>
        <a:graphic>
          <a:graphicData uri="http://schemas.openxmlformats.org/drawingml/2006/table">
            <a:tbl>
              <a:tblPr firstRow="1" bandRow="1">
                <a:tableStyleId>{2D5ABB26-0587-4C30-8999-92F81FD0307C}</a:tableStyleId>
              </a:tblPr>
              <a:tblGrid>
                <a:gridCol w="1221740">
                  <a:extLst>
                    <a:ext uri="{9D8B030D-6E8A-4147-A177-3AD203B41FA5}">
                      <a16:colId xmlns:a16="http://schemas.microsoft.com/office/drawing/2014/main" val="20000"/>
                    </a:ext>
                  </a:extLst>
                </a:gridCol>
                <a:gridCol w="2075814">
                  <a:extLst>
                    <a:ext uri="{9D8B030D-6E8A-4147-A177-3AD203B41FA5}">
                      <a16:colId xmlns:a16="http://schemas.microsoft.com/office/drawing/2014/main" val="20001"/>
                    </a:ext>
                  </a:extLst>
                </a:gridCol>
              </a:tblGrid>
              <a:tr h="217804">
                <a:tc>
                  <a:txBody>
                    <a:bodyPr/>
                    <a:lstStyle/>
                    <a:p>
                      <a:pPr marL="38100">
                        <a:lnSpc>
                          <a:spcPct val="100000"/>
                        </a:lnSpc>
                        <a:spcBef>
                          <a:spcPts val="160"/>
                        </a:spcBef>
                      </a:pPr>
                      <a:r>
                        <a:rPr sz="1100" b="1" spc="-10" dirty="0">
                          <a:solidFill>
                            <a:srgbClr val="FFFFFF"/>
                          </a:solidFill>
                          <a:latin typeface="Calibri"/>
                          <a:cs typeface="Calibri"/>
                        </a:rPr>
                        <a:t>Input</a:t>
                      </a:r>
                      <a:endParaRPr sz="1100">
                        <a:latin typeface="Calibri"/>
                        <a:cs typeface="Calibri"/>
                      </a:endParaRPr>
                    </a:p>
                  </a:txBody>
                  <a:tcPr marL="0" marR="0" marT="2032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solidFill>
                      <a:srgbClr val="404041"/>
                    </a:solidFill>
                  </a:tcPr>
                </a:tc>
                <a:tc>
                  <a:txBody>
                    <a:bodyPr/>
                    <a:lstStyle/>
                    <a:p>
                      <a:pPr marL="38100">
                        <a:lnSpc>
                          <a:spcPct val="100000"/>
                        </a:lnSpc>
                        <a:spcBef>
                          <a:spcPts val="160"/>
                        </a:spcBef>
                      </a:pPr>
                      <a:r>
                        <a:rPr sz="1100" b="1" spc="-10" dirty="0">
                          <a:solidFill>
                            <a:srgbClr val="FFFFFF"/>
                          </a:solidFill>
                          <a:latin typeface="Calibri"/>
                          <a:cs typeface="Calibri"/>
                        </a:rPr>
                        <a:t>Notes</a:t>
                      </a:r>
                      <a:endParaRPr sz="1100">
                        <a:latin typeface="Calibri"/>
                        <a:cs typeface="Calibri"/>
                      </a:endParaRPr>
                    </a:p>
                  </a:txBody>
                  <a:tcPr marL="0" marR="0" marT="2032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solidFill>
                      <a:srgbClr val="404041"/>
                    </a:solidFill>
                  </a:tcPr>
                </a:tc>
                <a:extLst>
                  <a:ext uri="{0D108BD9-81ED-4DB2-BD59-A6C34878D82A}">
                    <a16:rowId xmlns:a16="http://schemas.microsoft.com/office/drawing/2014/main" val="10000"/>
                  </a:ext>
                </a:extLst>
              </a:tr>
              <a:tr h="218440">
                <a:tc>
                  <a:txBody>
                    <a:bodyPr/>
                    <a:lstStyle/>
                    <a:p>
                      <a:pPr marL="38100">
                        <a:lnSpc>
                          <a:spcPct val="100000"/>
                        </a:lnSpc>
                        <a:spcBef>
                          <a:spcPts val="160"/>
                        </a:spcBef>
                      </a:pPr>
                      <a:r>
                        <a:rPr sz="1100" dirty="0">
                          <a:solidFill>
                            <a:srgbClr val="FFFFFF"/>
                          </a:solidFill>
                          <a:latin typeface="Calibri"/>
                          <a:cs typeface="Calibri"/>
                        </a:rPr>
                        <a:t>5</a:t>
                      </a:r>
                      <a:r>
                        <a:rPr sz="1100" spc="-10" dirty="0">
                          <a:solidFill>
                            <a:srgbClr val="FFFFFF"/>
                          </a:solidFill>
                          <a:latin typeface="Calibri"/>
                          <a:cs typeface="Calibri"/>
                        </a:rPr>
                        <a:t> </a:t>
                      </a:r>
                      <a:r>
                        <a:rPr sz="1100" spc="-50" dirty="0">
                          <a:solidFill>
                            <a:srgbClr val="FFFFFF"/>
                          </a:solidFill>
                          <a:latin typeface="Calibri"/>
                          <a:cs typeface="Calibri"/>
                        </a:rPr>
                        <a:t>5</a:t>
                      </a:r>
                      <a:endParaRPr sz="1100">
                        <a:latin typeface="Calibri"/>
                        <a:cs typeface="Calibri"/>
                      </a:endParaRPr>
                    </a:p>
                  </a:txBody>
                  <a:tcPr marL="0" marR="0" marT="2032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solidFill>
                      <a:srgbClr val="404041"/>
                    </a:solidFill>
                  </a:tcPr>
                </a:tc>
                <a:tc>
                  <a:txBody>
                    <a:bodyPr/>
                    <a:lstStyle/>
                    <a:p>
                      <a:pPr marL="38100">
                        <a:lnSpc>
                          <a:spcPct val="100000"/>
                        </a:lnSpc>
                        <a:spcBef>
                          <a:spcPts val="160"/>
                        </a:spcBef>
                      </a:pPr>
                      <a:r>
                        <a:rPr sz="1100" dirty="0">
                          <a:solidFill>
                            <a:srgbClr val="FFFFFF"/>
                          </a:solidFill>
                          <a:latin typeface="Calibri"/>
                          <a:cs typeface="Calibri"/>
                        </a:rPr>
                        <a:t>Plateau</a:t>
                      </a:r>
                      <a:r>
                        <a:rPr sz="1100" spc="-60" dirty="0">
                          <a:solidFill>
                            <a:srgbClr val="FFFFFF"/>
                          </a:solidFill>
                          <a:latin typeface="Calibri"/>
                          <a:cs typeface="Calibri"/>
                        </a:rPr>
                        <a:t> </a:t>
                      </a:r>
                      <a:r>
                        <a:rPr sz="1100" dirty="0">
                          <a:solidFill>
                            <a:srgbClr val="FFFFFF"/>
                          </a:solidFill>
                          <a:latin typeface="Calibri"/>
                          <a:cs typeface="Calibri"/>
                        </a:rPr>
                        <a:t>upper</a:t>
                      </a:r>
                      <a:r>
                        <a:rPr sz="1100" spc="-15" dirty="0">
                          <a:solidFill>
                            <a:srgbClr val="FFFFFF"/>
                          </a:solidFill>
                          <a:latin typeface="Calibri"/>
                          <a:cs typeface="Calibri"/>
                        </a:rPr>
                        <a:t> </a:t>
                      </a:r>
                      <a:r>
                        <a:rPr sz="1100" dirty="0">
                          <a:solidFill>
                            <a:srgbClr val="FFFFFF"/>
                          </a:solidFill>
                          <a:latin typeface="Calibri"/>
                          <a:cs typeface="Calibri"/>
                        </a:rPr>
                        <a:t>right</a:t>
                      </a:r>
                      <a:r>
                        <a:rPr sz="1100" spc="-40" dirty="0">
                          <a:solidFill>
                            <a:srgbClr val="FFFFFF"/>
                          </a:solidFill>
                          <a:latin typeface="Calibri"/>
                          <a:cs typeface="Calibri"/>
                        </a:rPr>
                        <a:t> </a:t>
                      </a:r>
                      <a:r>
                        <a:rPr sz="1100" spc="-10" dirty="0">
                          <a:solidFill>
                            <a:srgbClr val="FFFFFF"/>
                          </a:solidFill>
                          <a:latin typeface="Calibri"/>
                          <a:cs typeface="Calibri"/>
                        </a:rPr>
                        <a:t>coordinates</a:t>
                      </a:r>
                      <a:endParaRPr sz="1100">
                        <a:latin typeface="Calibri"/>
                        <a:cs typeface="Calibri"/>
                      </a:endParaRPr>
                    </a:p>
                  </a:txBody>
                  <a:tcPr marL="0" marR="0" marT="2032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solidFill>
                      <a:srgbClr val="404041"/>
                    </a:solidFill>
                  </a:tcPr>
                </a:tc>
                <a:extLst>
                  <a:ext uri="{0D108BD9-81ED-4DB2-BD59-A6C34878D82A}">
                    <a16:rowId xmlns:a16="http://schemas.microsoft.com/office/drawing/2014/main" val="10001"/>
                  </a:ext>
                </a:extLst>
              </a:tr>
              <a:tr h="190629">
                <a:tc>
                  <a:txBody>
                    <a:bodyPr/>
                    <a:lstStyle/>
                    <a:p>
                      <a:pPr marL="38100">
                        <a:lnSpc>
                          <a:spcPct val="100000"/>
                        </a:lnSpc>
                        <a:spcBef>
                          <a:spcPts val="160"/>
                        </a:spcBef>
                      </a:pPr>
                      <a:r>
                        <a:rPr sz="1100" dirty="0">
                          <a:solidFill>
                            <a:srgbClr val="FFFFFF"/>
                          </a:solidFill>
                          <a:latin typeface="Calibri"/>
                          <a:cs typeface="Calibri"/>
                        </a:rPr>
                        <a:t>1</a:t>
                      </a:r>
                      <a:r>
                        <a:rPr sz="1100" spc="-10" dirty="0">
                          <a:solidFill>
                            <a:srgbClr val="FFFFFF"/>
                          </a:solidFill>
                          <a:latin typeface="Calibri"/>
                          <a:cs typeface="Calibri"/>
                        </a:rPr>
                        <a:t> </a:t>
                      </a:r>
                      <a:r>
                        <a:rPr sz="1100" dirty="0">
                          <a:solidFill>
                            <a:srgbClr val="FFFFFF"/>
                          </a:solidFill>
                          <a:latin typeface="Calibri"/>
                          <a:cs typeface="Calibri"/>
                        </a:rPr>
                        <a:t>2</a:t>
                      </a:r>
                      <a:r>
                        <a:rPr sz="1100" spc="-10" dirty="0">
                          <a:solidFill>
                            <a:srgbClr val="FFFFFF"/>
                          </a:solidFill>
                          <a:latin typeface="Calibri"/>
                          <a:cs typeface="Calibri"/>
                        </a:rPr>
                        <a:t> </a:t>
                      </a:r>
                      <a:r>
                        <a:rPr sz="1100" spc="-50" dirty="0">
                          <a:solidFill>
                            <a:srgbClr val="FFFFFF"/>
                          </a:solidFill>
                          <a:latin typeface="Calibri"/>
                          <a:cs typeface="Calibri"/>
                        </a:rPr>
                        <a:t>N</a:t>
                      </a:r>
                      <a:endParaRPr sz="1100">
                        <a:latin typeface="Calibri"/>
                        <a:cs typeface="Calibri"/>
                      </a:endParaRPr>
                    </a:p>
                  </a:txBody>
                  <a:tcPr marL="0" marR="0" marT="2032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solidFill>
                      <a:srgbClr val="404041"/>
                    </a:solidFill>
                  </a:tcPr>
                </a:tc>
                <a:tc>
                  <a:txBody>
                    <a:bodyPr/>
                    <a:lstStyle/>
                    <a:p>
                      <a:pPr marL="38100">
                        <a:lnSpc>
                          <a:spcPct val="100000"/>
                        </a:lnSpc>
                        <a:spcBef>
                          <a:spcPts val="160"/>
                        </a:spcBef>
                      </a:pPr>
                      <a:r>
                        <a:rPr sz="1100" dirty="0">
                          <a:solidFill>
                            <a:srgbClr val="FFFFFF"/>
                          </a:solidFill>
                          <a:latin typeface="Calibri"/>
                          <a:cs typeface="Calibri"/>
                        </a:rPr>
                        <a:t>Rover</a:t>
                      </a:r>
                      <a:r>
                        <a:rPr sz="1100" spc="-10" dirty="0">
                          <a:solidFill>
                            <a:srgbClr val="FFFFFF"/>
                          </a:solidFill>
                          <a:latin typeface="Calibri"/>
                          <a:cs typeface="Calibri"/>
                        </a:rPr>
                        <a:t> </a:t>
                      </a:r>
                      <a:r>
                        <a:rPr sz="1100" dirty="0">
                          <a:solidFill>
                            <a:srgbClr val="FFFFFF"/>
                          </a:solidFill>
                          <a:latin typeface="Calibri"/>
                          <a:cs typeface="Calibri"/>
                        </a:rPr>
                        <a:t>one</a:t>
                      </a:r>
                      <a:r>
                        <a:rPr sz="1100" spc="-20" dirty="0">
                          <a:solidFill>
                            <a:srgbClr val="FFFFFF"/>
                          </a:solidFill>
                          <a:latin typeface="Calibri"/>
                          <a:cs typeface="Calibri"/>
                        </a:rPr>
                        <a:t> </a:t>
                      </a:r>
                      <a:r>
                        <a:rPr sz="1100" dirty="0">
                          <a:solidFill>
                            <a:srgbClr val="FFFFFF"/>
                          </a:solidFill>
                          <a:latin typeface="Calibri"/>
                          <a:cs typeface="Calibri"/>
                        </a:rPr>
                        <a:t>start</a:t>
                      </a:r>
                      <a:r>
                        <a:rPr sz="1100" spc="-20" dirty="0">
                          <a:solidFill>
                            <a:srgbClr val="FFFFFF"/>
                          </a:solidFill>
                          <a:latin typeface="Calibri"/>
                          <a:cs typeface="Calibri"/>
                        </a:rPr>
                        <a:t> </a:t>
                      </a:r>
                      <a:r>
                        <a:rPr sz="1100" dirty="0">
                          <a:solidFill>
                            <a:srgbClr val="FFFFFF"/>
                          </a:solidFill>
                          <a:latin typeface="Calibri"/>
                          <a:cs typeface="Calibri"/>
                        </a:rPr>
                        <a:t>point</a:t>
                      </a:r>
                      <a:r>
                        <a:rPr sz="1100" spc="-30" dirty="0">
                          <a:solidFill>
                            <a:srgbClr val="FFFFFF"/>
                          </a:solidFill>
                          <a:latin typeface="Calibri"/>
                          <a:cs typeface="Calibri"/>
                        </a:rPr>
                        <a:t> </a:t>
                      </a:r>
                      <a:r>
                        <a:rPr sz="1100" dirty="0">
                          <a:solidFill>
                            <a:srgbClr val="FFFFFF"/>
                          </a:solidFill>
                          <a:latin typeface="Calibri"/>
                          <a:cs typeface="Calibri"/>
                        </a:rPr>
                        <a:t>and</a:t>
                      </a:r>
                      <a:r>
                        <a:rPr sz="1100" spc="-5" dirty="0">
                          <a:solidFill>
                            <a:srgbClr val="FFFFFF"/>
                          </a:solidFill>
                          <a:latin typeface="Calibri"/>
                          <a:cs typeface="Calibri"/>
                        </a:rPr>
                        <a:t> </a:t>
                      </a:r>
                      <a:r>
                        <a:rPr sz="1100" spc="-10" dirty="0">
                          <a:solidFill>
                            <a:srgbClr val="FFFFFF"/>
                          </a:solidFill>
                          <a:latin typeface="Calibri"/>
                          <a:cs typeface="Calibri"/>
                        </a:rPr>
                        <a:t>heading</a:t>
                      </a:r>
                      <a:endParaRPr sz="1100">
                        <a:latin typeface="Calibri"/>
                        <a:cs typeface="Calibri"/>
                      </a:endParaRPr>
                    </a:p>
                  </a:txBody>
                  <a:tcPr marL="0" marR="0" marT="2032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solidFill>
                      <a:srgbClr val="404041"/>
                    </a:solidFill>
                  </a:tcPr>
                </a:tc>
                <a:extLst>
                  <a:ext uri="{0D108BD9-81ED-4DB2-BD59-A6C34878D82A}">
                    <a16:rowId xmlns:a16="http://schemas.microsoft.com/office/drawing/2014/main" val="10002"/>
                  </a:ext>
                </a:extLst>
              </a:tr>
              <a:tr h="217804">
                <a:tc>
                  <a:txBody>
                    <a:bodyPr/>
                    <a:lstStyle/>
                    <a:p>
                      <a:pPr marL="38100">
                        <a:lnSpc>
                          <a:spcPct val="100000"/>
                        </a:lnSpc>
                        <a:spcBef>
                          <a:spcPts val="160"/>
                        </a:spcBef>
                      </a:pPr>
                      <a:r>
                        <a:rPr sz="1100" spc="-10" dirty="0">
                          <a:solidFill>
                            <a:srgbClr val="FFFFFF"/>
                          </a:solidFill>
                          <a:latin typeface="Calibri"/>
                          <a:cs typeface="Calibri"/>
                        </a:rPr>
                        <a:t>LMLMLMLMM</a:t>
                      </a:r>
                      <a:endParaRPr sz="1100">
                        <a:latin typeface="Calibri"/>
                        <a:cs typeface="Calibri"/>
                      </a:endParaRPr>
                    </a:p>
                  </a:txBody>
                  <a:tcPr marL="0" marR="0" marT="2032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solidFill>
                      <a:srgbClr val="404041"/>
                    </a:solidFill>
                  </a:tcPr>
                </a:tc>
                <a:tc>
                  <a:txBody>
                    <a:bodyPr/>
                    <a:lstStyle/>
                    <a:p>
                      <a:pPr marL="38100">
                        <a:lnSpc>
                          <a:spcPct val="100000"/>
                        </a:lnSpc>
                        <a:spcBef>
                          <a:spcPts val="160"/>
                        </a:spcBef>
                      </a:pPr>
                      <a:r>
                        <a:rPr sz="1100" dirty="0">
                          <a:solidFill>
                            <a:srgbClr val="FFFFFF"/>
                          </a:solidFill>
                          <a:latin typeface="Calibri"/>
                          <a:cs typeface="Calibri"/>
                        </a:rPr>
                        <a:t>Rover</a:t>
                      </a:r>
                      <a:r>
                        <a:rPr sz="1100" spc="-20" dirty="0">
                          <a:solidFill>
                            <a:srgbClr val="FFFFFF"/>
                          </a:solidFill>
                          <a:latin typeface="Calibri"/>
                          <a:cs typeface="Calibri"/>
                        </a:rPr>
                        <a:t> </a:t>
                      </a:r>
                      <a:r>
                        <a:rPr sz="1100" dirty="0">
                          <a:solidFill>
                            <a:srgbClr val="FFFFFF"/>
                          </a:solidFill>
                          <a:latin typeface="Calibri"/>
                          <a:cs typeface="Calibri"/>
                        </a:rPr>
                        <a:t>one</a:t>
                      </a:r>
                      <a:r>
                        <a:rPr sz="1100" spc="-25" dirty="0">
                          <a:solidFill>
                            <a:srgbClr val="FFFFFF"/>
                          </a:solidFill>
                          <a:latin typeface="Calibri"/>
                          <a:cs typeface="Calibri"/>
                        </a:rPr>
                        <a:t> </a:t>
                      </a:r>
                      <a:r>
                        <a:rPr sz="1100" dirty="0">
                          <a:solidFill>
                            <a:srgbClr val="FFFFFF"/>
                          </a:solidFill>
                          <a:latin typeface="Calibri"/>
                          <a:cs typeface="Calibri"/>
                        </a:rPr>
                        <a:t>movement</a:t>
                      </a:r>
                      <a:r>
                        <a:rPr sz="1100" spc="-50" dirty="0">
                          <a:solidFill>
                            <a:srgbClr val="FFFFFF"/>
                          </a:solidFill>
                          <a:latin typeface="Calibri"/>
                          <a:cs typeface="Calibri"/>
                        </a:rPr>
                        <a:t> </a:t>
                      </a:r>
                      <a:r>
                        <a:rPr sz="1100" spc="-10" dirty="0">
                          <a:solidFill>
                            <a:srgbClr val="FFFFFF"/>
                          </a:solidFill>
                          <a:latin typeface="Calibri"/>
                          <a:cs typeface="Calibri"/>
                        </a:rPr>
                        <a:t>commands</a:t>
                      </a:r>
                      <a:endParaRPr sz="1100">
                        <a:latin typeface="Calibri"/>
                        <a:cs typeface="Calibri"/>
                      </a:endParaRPr>
                    </a:p>
                  </a:txBody>
                  <a:tcPr marL="0" marR="0" marT="2032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solidFill>
                      <a:srgbClr val="404041"/>
                    </a:solidFill>
                  </a:tcPr>
                </a:tc>
                <a:extLst>
                  <a:ext uri="{0D108BD9-81ED-4DB2-BD59-A6C34878D82A}">
                    <a16:rowId xmlns:a16="http://schemas.microsoft.com/office/drawing/2014/main" val="10003"/>
                  </a:ext>
                </a:extLst>
              </a:tr>
              <a:tr h="217804">
                <a:tc>
                  <a:txBody>
                    <a:bodyPr/>
                    <a:lstStyle/>
                    <a:p>
                      <a:pPr marL="38100">
                        <a:lnSpc>
                          <a:spcPct val="100000"/>
                        </a:lnSpc>
                        <a:spcBef>
                          <a:spcPts val="160"/>
                        </a:spcBef>
                      </a:pPr>
                      <a:r>
                        <a:rPr sz="1100" dirty="0">
                          <a:solidFill>
                            <a:srgbClr val="FFFFFF"/>
                          </a:solidFill>
                          <a:latin typeface="Calibri"/>
                          <a:cs typeface="Calibri"/>
                        </a:rPr>
                        <a:t>3</a:t>
                      </a:r>
                      <a:r>
                        <a:rPr sz="1100" spc="-10" dirty="0">
                          <a:solidFill>
                            <a:srgbClr val="FFFFFF"/>
                          </a:solidFill>
                          <a:latin typeface="Calibri"/>
                          <a:cs typeface="Calibri"/>
                        </a:rPr>
                        <a:t> </a:t>
                      </a:r>
                      <a:r>
                        <a:rPr sz="1100" dirty="0">
                          <a:solidFill>
                            <a:srgbClr val="FFFFFF"/>
                          </a:solidFill>
                          <a:latin typeface="Calibri"/>
                          <a:cs typeface="Calibri"/>
                        </a:rPr>
                        <a:t>3</a:t>
                      </a:r>
                      <a:r>
                        <a:rPr sz="1100" spc="-10" dirty="0">
                          <a:solidFill>
                            <a:srgbClr val="FFFFFF"/>
                          </a:solidFill>
                          <a:latin typeface="Calibri"/>
                          <a:cs typeface="Calibri"/>
                        </a:rPr>
                        <a:t> </a:t>
                      </a:r>
                      <a:r>
                        <a:rPr sz="1100" spc="-50" dirty="0">
                          <a:solidFill>
                            <a:srgbClr val="FFFFFF"/>
                          </a:solidFill>
                          <a:latin typeface="Calibri"/>
                          <a:cs typeface="Calibri"/>
                        </a:rPr>
                        <a:t>E</a:t>
                      </a:r>
                      <a:endParaRPr sz="1100">
                        <a:latin typeface="Calibri"/>
                        <a:cs typeface="Calibri"/>
                      </a:endParaRPr>
                    </a:p>
                  </a:txBody>
                  <a:tcPr marL="0" marR="0" marT="2032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solidFill>
                      <a:srgbClr val="404041"/>
                    </a:solidFill>
                  </a:tcPr>
                </a:tc>
                <a:tc>
                  <a:txBody>
                    <a:bodyPr/>
                    <a:lstStyle/>
                    <a:p>
                      <a:pPr marL="38100">
                        <a:lnSpc>
                          <a:spcPct val="100000"/>
                        </a:lnSpc>
                        <a:spcBef>
                          <a:spcPts val="160"/>
                        </a:spcBef>
                      </a:pPr>
                      <a:r>
                        <a:rPr sz="1100" dirty="0">
                          <a:solidFill>
                            <a:srgbClr val="FFFFFF"/>
                          </a:solidFill>
                          <a:latin typeface="Calibri"/>
                          <a:cs typeface="Calibri"/>
                        </a:rPr>
                        <a:t>Rover</a:t>
                      </a:r>
                      <a:r>
                        <a:rPr sz="1100" spc="-10" dirty="0">
                          <a:solidFill>
                            <a:srgbClr val="FFFFFF"/>
                          </a:solidFill>
                          <a:latin typeface="Calibri"/>
                          <a:cs typeface="Calibri"/>
                        </a:rPr>
                        <a:t> </a:t>
                      </a:r>
                      <a:r>
                        <a:rPr sz="1100" dirty="0">
                          <a:solidFill>
                            <a:srgbClr val="FFFFFF"/>
                          </a:solidFill>
                          <a:latin typeface="Calibri"/>
                          <a:cs typeface="Calibri"/>
                        </a:rPr>
                        <a:t>two</a:t>
                      </a:r>
                      <a:r>
                        <a:rPr sz="1100" spc="-30" dirty="0">
                          <a:solidFill>
                            <a:srgbClr val="FFFFFF"/>
                          </a:solidFill>
                          <a:latin typeface="Calibri"/>
                          <a:cs typeface="Calibri"/>
                        </a:rPr>
                        <a:t> </a:t>
                      </a:r>
                      <a:r>
                        <a:rPr sz="1100" dirty="0">
                          <a:solidFill>
                            <a:srgbClr val="FFFFFF"/>
                          </a:solidFill>
                          <a:latin typeface="Calibri"/>
                          <a:cs typeface="Calibri"/>
                        </a:rPr>
                        <a:t>start</a:t>
                      </a:r>
                      <a:r>
                        <a:rPr sz="1100" spc="-20" dirty="0">
                          <a:solidFill>
                            <a:srgbClr val="FFFFFF"/>
                          </a:solidFill>
                          <a:latin typeface="Calibri"/>
                          <a:cs typeface="Calibri"/>
                        </a:rPr>
                        <a:t> </a:t>
                      </a:r>
                      <a:r>
                        <a:rPr sz="1100" dirty="0">
                          <a:solidFill>
                            <a:srgbClr val="FFFFFF"/>
                          </a:solidFill>
                          <a:latin typeface="Calibri"/>
                          <a:cs typeface="Calibri"/>
                        </a:rPr>
                        <a:t>point</a:t>
                      </a:r>
                      <a:r>
                        <a:rPr sz="1100" spc="-25" dirty="0">
                          <a:solidFill>
                            <a:srgbClr val="FFFFFF"/>
                          </a:solidFill>
                          <a:latin typeface="Calibri"/>
                          <a:cs typeface="Calibri"/>
                        </a:rPr>
                        <a:t> </a:t>
                      </a:r>
                      <a:r>
                        <a:rPr sz="1100" dirty="0">
                          <a:solidFill>
                            <a:srgbClr val="FFFFFF"/>
                          </a:solidFill>
                          <a:latin typeface="Calibri"/>
                          <a:cs typeface="Calibri"/>
                        </a:rPr>
                        <a:t>and</a:t>
                      </a:r>
                      <a:r>
                        <a:rPr sz="1100" spc="-5" dirty="0">
                          <a:solidFill>
                            <a:srgbClr val="FFFFFF"/>
                          </a:solidFill>
                          <a:latin typeface="Calibri"/>
                          <a:cs typeface="Calibri"/>
                        </a:rPr>
                        <a:t> </a:t>
                      </a:r>
                      <a:r>
                        <a:rPr sz="1100" spc="-10" dirty="0">
                          <a:solidFill>
                            <a:srgbClr val="FFFFFF"/>
                          </a:solidFill>
                          <a:latin typeface="Calibri"/>
                          <a:cs typeface="Calibri"/>
                        </a:rPr>
                        <a:t>heading</a:t>
                      </a:r>
                      <a:endParaRPr sz="1100">
                        <a:latin typeface="Calibri"/>
                        <a:cs typeface="Calibri"/>
                      </a:endParaRPr>
                    </a:p>
                  </a:txBody>
                  <a:tcPr marL="0" marR="0" marT="2032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solidFill>
                      <a:srgbClr val="404041"/>
                    </a:solidFill>
                  </a:tcPr>
                </a:tc>
                <a:extLst>
                  <a:ext uri="{0D108BD9-81ED-4DB2-BD59-A6C34878D82A}">
                    <a16:rowId xmlns:a16="http://schemas.microsoft.com/office/drawing/2014/main" val="10004"/>
                  </a:ext>
                </a:extLst>
              </a:tr>
              <a:tr h="217804">
                <a:tc>
                  <a:txBody>
                    <a:bodyPr/>
                    <a:lstStyle/>
                    <a:p>
                      <a:pPr marL="38100">
                        <a:lnSpc>
                          <a:spcPct val="100000"/>
                        </a:lnSpc>
                        <a:spcBef>
                          <a:spcPts val="160"/>
                        </a:spcBef>
                      </a:pPr>
                      <a:r>
                        <a:rPr sz="1100" spc="-10" dirty="0">
                          <a:solidFill>
                            <a:srgbClr val="FFFFFF"/>
                          </a:solidFill>
                          <a:latin typeface="Calibri"/>
                          <a:cs typeface="Calibri"/>
                        </a:rPr>
                        <a:t>MMRMMRMRRM</a:t>
                      </a:r>
                      <a:endParaRPr sz="1100">
                        <a:latin typeface="Calibri"/>
                        <a:cs typeface="Calibri"/>
                      </a:endParaRPr>
                    </a:p>
                  </a:txBody>
                  <a:tcPr marL="0" marR="0" marT="2032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solidFill>
                      <a:srgbClr val="404041"/>
                    </a:solidFill>
                  </a:tcPr>
                </a:tc>
                <a:tc>
                  <a:txBody>
                    <a:bodyPr/>
                    <a:lstStyle/>
                    <a:p>
                      <a:pPr marL="38100">
                        <a:lnSpc>
                          <a:spcPct val="100000"/>
                        </a:lnSpc>
                        <a:spcBef>
                          <a:spcPts val="160"/>
                        </a:spcBef>
                      </a:pPr>
                      <a:r>
                        <a:rPr sz="1100" dirty="0">
                          <a:solidFill>
                            <a:srgbClr val="FFFFFF"/>
                          </a:solidFill>
                          <a:latin typeface="Calibri"/>
                          <a:cs typeface="Calibri"/>
                        </a:rPr>
                        <a:t>Rover</a:t>
                      </a:r>
                      <a:r>
                        <a:rPr sz="1100" spc="-15" dirty="0">
                          <a:solidFill>
                            <a:srgbClr val="FFFFFF"/>
                          </a:solidFill>
                          <a:latin typeface="Calibri"/>
                          <a:cs typeface="Calibri"/>
                        </a:rPr>
                        <a:t> </a:t>
                      </a:r>
                      <a:r>
                        <a:rPr sz="1100" dirty="0">
                          <a:solidFill>
                            <a:srgbClr val="FFFFFF"/>
                          </a:solidFill>
                          <a:latin typeface="Calibri"/>
                          <a:cs typeface="Calibri"/>
                        </a:rPr>
                        <a:t>two</a:t>
                      </a:r>
                      <a:r>
                        <a:rPr sz="1100" spc="-35" dirty="0">
                          <a:solidFill>
                            <a:srgbClr val="FFFFFF"/>
                          </a:solidFill>
                          <a:latin typeface="Calibri"/>
                          <a:cs typeface="Calibri"/>
                        </a:rPr>
                        <a:t> </a:t>
                      </a:r>
                      <a:r>
                        <a:rPr sz="1100" dirty="0">
                          <a:solidFill>
                            <a:srgbClr val="FFFFFF"/>
                          </a:solidFill>
                          <a:latin typeface="Calibri"/>
                          <a:cs typeface="Calibri"/>
                        </a:rPr>
                        <a:t>movement</a:t>
                      </a:r>
                      <a:r>
                        <a:rPr sz="1100" spc="-45" dirty="0">
                          <a:solidFill>
                            <a:srgbClr val="FFFFFF"/>
                          </a:solidFill>
                          <a:latin typeface="Calibri"/>
                          <a:cs typeface="Calibri"/>
                        </a:rPr>
                        <a:t> </a:t>
                      </a:r>
                      <a:r>
                        <a:rPr sz="1100" spc="-10" dirty="0">
                          <a:solidFill>
                            <a:srgbClr val="FFFFFF"/>
                          </a:solidFill>
                          <a:latin typeface="Calibri"/>
                          <a:cs typeface="Calibri"/>
                        </a:rPr>
                        <a:t>commands</a:t>
                      </a:r>
                      <a:endParaRPr sz="1100" dirty="0">
                        <a:latin typeface="Calibri"/>
                        <a:cs typeface="Calibri"/>
                      </a:endParaRPr>
                    </a:p>
                  </a:txBody>
                  <a:tcPr marL="0" marR="0" marT="2032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solidFill>
                      <a:srgbClr val="40404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Programming</a:t>
            </a:r>
            <a:r>
              <a:rPr spc="-50" dirty="0"/>
              <a:t> </a:t>
            </a:r>
            <a:r>
              <a:rPr spc="-10" dirty="0"/>
              <a:t>Exercise</a:t>
            </a:r>
          </a:p>
        </p:txBody>
      </p:sp>
      <p:sp>
        <p:nvSpPr>
          <p:cNvPr id="4" name="object 4"/>
          <p:cNvSpPr txBox="1"/>
          <p:nvPr/>
        </p:nvSpPr>
        <p:spPr>
          <a:xfrm>
            <a:off x="916939" y="6522435"/>
            <a:ext cx="3677920" cy="139700"/>
          </a:xfrm>
          <a:prstGeom prst="rect">
            <a:avLst/>
          </a:prstGeom>
        </p:spPr>
        <p:txBody>
          <a:bodyPr vert="horz" wrap="square" lIns="0" tIns="3175" rIns="0" bIns="0" rtlCol="0">
            <a:spAutoFit/>
          </a:bodyPr>
          <a:lstStyle/>
          <a:p>
            <a:pPr marL="12700">
              <a:lnSpc>
                <a:spcPct val="100000"/>
              </a:lnSpc>
              <a:spcBef>
                <a:spcPts val="25"/>
              </a:spcBef>
            </a:pPr>
            <a:r>
              <a:rPr sz="800" dirty="0">
                <a:solidFill>
                  <a:srgbClr val="FFFFFF"/>
                </a:solidFill>
                <a:latin typeface="Arial"/>
                <a:cs typeface="Arial"/>
              </a:rPr>
              <a:t>30</a:t>
            </a:r>
            <a:r>
              <a:rPr sz="800" spc="-15" dirty="0">
                <a:solidFill>
                  <a:srgbClr val="FFFFFF"/>
                </a:solidFill>
                <a:latin typeface="Arial"/>
                <a:cs typeface="Arial"/>
              </a:rPr>
              <a:t> </a:t>
            </a:r>
            <a:r>
              <a:rPr sz="800" dirty="0">
                <a:solidFill>
                  <a:srgbClr val="FFFFFF"/>
                </a:solidFill>
                <a:latin typeface="Arial"/>
                <a:cs typeface="Arial"/>
              </a:rPr>
              <a:t>Tower</a:t>
            </a:r>
            <a:r>
              <a:rPr sz="800" spc="-10" dirty="0">
                <a:solidFill>
                  <a:srgbClr val="FFFFFF"/>
                </a:solidFill>
                <a:latin typeface="Arial"/>
                <a:cs typeface="Arial"/>
              </a:rPr>
              <a:t> </a:t>
            </a:r>
            <a:r>
              <a:rPr sz="800" dirty="0">
                <a:solidFill>
                  <a:srgbClr val="FFFFFF"/>
                </a:solidFill>
                <a:latin typeface="Arial"/>
                <a:cs typeface="Arial"/>
              </a:rPr>
              <a:t>Hill,</a:t>
            </a:r>
            <a:r>
              <a:rPr sz="800" spc="-35" dirty="0">
                <a:solidFill>
                  <a:srgbClr val="FFFFFF"/>
                </a:solidFill>
                <a:latin typeface="Arial"/>
                <a:cs typeface="Arial"/>
              </a:rPr>
              <a:t> </a:t>
            </a:r>
            <a:r>
              <a:rPr sz="800" dirty="0">
                <a:solidFill>
                  <a:srgbClr val="FFFFFF"/>
                </a:solidFill>
                <a:latin typeface="Arial"/>
                <a:cs typeface="Arial"/>
              </a:rPr>
              <a:t>Kings</a:t>
            </a:r>
            <a:r>
              <a:rPr sz="800" spc="-10" dirty="0">
                <a:solidFill>
                  <a:srgbClr val="FFFFFF"/>
                </a:solidFill>
                <a:latin typeface="Arial"/>
                <a:cs typeface="Arial"/>
              </a:rPr>
              <a:t> </a:t>
            </a:r>
            <a:r>
              <a:rPr sz="800" dirty="0">
                <a:solidFill>
                  <a:srgbClr val="FFFFFF"/>
                </a:solidFill>
                <a:latin typeface="Arial"/>
                <a:cs typeface="Arial"/>
              </a:rPr>
              <a:t>Hill,</a:t>
            </a:r>
            <a:r>
              <a:rPr sz="800" spc="-35" dirty="0">
                <a:solidFill>
                  <a:srgbClr val="FFFFFF"/>
                </a:solidFill>
                <a:latin typeface="Arial"/>
                <a:cs typeface="Arial"/>
              </a:rPr>
              <a:t> </a:t>
            </a:r>
            <a:r>
              <a:rPr sz="800" dirty="0">
                <a:solidFill>
                  <a:srgbClr val="FFFFFF"/>
                </a:solidFill>
                <a:latin typeface="Arial"/>
                <a:cs typeface="Arial"/>
              </a:rPr>
              <a:t>Kent,</a:t>
            </a:r>
            <a:r>
              <a:rPr sz="800" spc="-15" dirty="0">
                <a:solidFill>
                  <a:srgbClr val="FFFFFF"/>
                </a:solidFill>
                <a:latin typeface="Arial"/>
                <a:cs typeface="Arial"/>
              </a:rPr>
              <a:t> </a:t>
            </a:r>
            <a:r>
              <a:rPr sz="800" dirty="0">
                <a:solidFill>
                  <a:srgbClr val="FFFFFF"/>
                </a:solidFill>
                <a:latin typeface="Arial"/>
                <a:cs typeface="Arial"/>
              </a:rPr>
              <a:t>ME19</a:t>
            </a:r>
            <a:r>
              <a:rPr sz="800" spc="-10" dirty="0">
                <a:solidFill>
                  <a:srgbClr val="FFFFFF"/>
                </a:solidFill>
                <a:latin typeface="Arial"/>
                <a:cs typeface="Arial"/>
              </a:rPr>
              <a:t> </a:t>
            </a:r>
            <a:r>
              <a:rPr sz="800" dirty="0">
                <a:solidFill>
                  <a:srgbClr val="FFFFFF"/>
                </a:solidFill>
                <a:latin typeface="Arial"/>
                <a:cs typeface="Arial"/>
              </a:rPr>
              <a:t>4UY</a:t>
            </a:r>
            <a:r>
              <a:rPr sz="800" spc="-25" dirty="0">
                <a:solidFill>
                  <a:srgbClr val="FFFFFF"/>
                </a:solidFill>
                <a:latin typeface="Arial"/>
                <a:cs typeface="Arial"/>
              </a:rPr>
              <a:t> </a:t>
            </a:r>
            <a:r>
              <a:rPr sz="800" b="1" dirty="0">
                <a:solidFill>
                  <a:srgbClr val="FFFFFF"/>
                </a:solidFill>
                <a:latin typeface="Arial"/>
                <a:cs typeface="Arial"/>
              </a:rPr>
              <a:t>|</a:t>
            </a:r>
            <a:r>
              <a:rPr sz="800" b="1" spc="-15" dirty="0">
                <a:solidFill>
                  <a:srgbClr val="FFFFFF"/>
                </a:solidFill>
                <a:latin typeface="Arial"/>
                <a:cs typeface="Arial"/>
              </a:rPr>
              <a:t> </a:t>
            </a:r>
            <a:r>
              <a:rPr sz="800" dirty="0">
                <a:solidFill>
                  <a:srgbClr val="FFFFFF"/>
                </a:solidFill>
                <a:latin typeface="Arial"/>
                <a:cs typeface="Arial"/>
              </a:rPr>
              <a:t>+44</a:t>
            </a:r>
            <a:r>
              <a:rPr sz="800" spc="-20" dirty="0">
                <a:solidFill>
                  <a:srgbClr val="FFFFFF"/>
                </a:solidFill>
                <a:latin typeface="Arial"/>
                <a:cs typeface="Arial"/>
              </a:rPr>
              <a:t> </a:t>
            </a:r>
            <a:r>
              <a:rPr sz="800" dirty="0">
                <a:solidFill>
                  <a:srgbClr val="FFFFFF"/>
                </a:solidFill>
                <a:latin typeface="Arial"/>
                <a:cs typeface="Arial"/>
              </a:rPr>
              <a:t>(0)1732</a:t>
            </a:r>
            <a:r>
              <a:rPr sz="800" spc="5" dirty="0">
                <a:solidFill>
                  <a:srgbClr val="FFFFFF"/>
                </a:solidFill>
                <a:latin typeface="Arial"/>
                <a:cs typeface="Arial"/>
              </a:rPr>
              <a:t> </a:t>
            </a:r>
            <a:r>
              <a:rPr sz="800" dirty="0">
                <a:solidFill>
                  <a:srgbClr val="FFFFFF"/>
                </a:solidFill>
                <a:latin typeface="Arial"/>
                <a:cs typeface="Arial"/>
              </a:rPr>
              <a:t>220010</a:t>
            </a:r>
            <a:r>
              <a:rPr sz="800" spc="20" dirty="0">
                <a:solidFill>
                  <a:srgbClr val="FFFFFF"/>
                </a:solidFill>
                <a:latin typeface="Arial"/>
                <a:cs typeface="Arial"/>
              </a:rPr>
              <a:t> </a:t>
            </a:r>
            <a:r>
              <a:rPr sz="800" b="1" dirty="0">
                <a:solidFill>
                  <a:srgbClr val="FFFFFF"/>
                </a:solidFill>
                <a:latin typeface="Arial"/>
                <a:cs typeface="Arial"/>
              </a:rPr>
              <a:t>|</a:t>
            </a:r>
            <a:r>
              <a:rPr sz="800" b="1" spc="-15" dirty="0">
                <a:solidFill>
                  <a:srgbClr val="FFFFFF"/>
                </a:solidFill>
                <a:latin typeface="Arial"/>
                <a:cs typeface="Arial"/>
              </a:rPr>
              <a:t> </a:t>
            </a:r>
            <a:r>
              <a:rPr sz="800" spc="-10" dirty="0">
                <a:solidFill>
                  <a:srgbClr val="FFFFFF"/>
                </a:solidFill>
                <a:latin typeface="Arial"/>
                <a:cs typeface="Arial"/>
                <a:hlinkClick r:id="rId2"/>
              </a:rPr>
              <a:t>info@rdt.co.uk</a:t>
            </a:r>
            <a:endParaRPr sz="800">
              <a:latin typeface="Arial"/>
              <a:cs typeface="Arial"/>
            </a:endParaRPr>
          </a:p>
        </p:txBody>
      </p:sp>
      <p:sp>
        <p:nvSpPr>
          <p:cNvPr id="3" name="object 3"/>
          <p:cNvSpPr txBox="1"/>
          <p:nvPr/>
        </p:nvSpPr>
        <p:spPr>
          <a:xfrm>
            <a:off x="929639" y="1602494"/>
            <a:ext cx="2623185" cy="1964055"/>
          </a:xfrm>
          <a:prstGeom prst="rect">
            <a:avLst/>
          </a:prstGeom>
        </p:spPr>
        <p:txBody>
          <a:bodyPr vert="horz" wrap="square" lIns="0" tIns="63500" rIns="0" bIns="0" rtlCol="0">
            <a:spAutoFit/>
          </a:bodyPr>
          <a:lstStyle/>
          <a:p>
            <a:pPr>
              <a:lnSpc>
                <a:spcPct val="100000"/>
              </a:lnSpc>
              <a:spcBef>
                <a:spcPts val="500"/>
              </a:spcBef>
            </a:pPr>
            <a:r>
              <a:rPr sz="1100" b="1" dirty="0">
                <a:solidFill>
                  <a:srgbClr val="FFFFFF"/>
                </a:solidFill>
                <a:latin typeface="Calibri"/>
                <a:cs typeface="Calibri"/>
              </a:rPr>
              <a:t>Typical</a:t>
            </a:r>
            <a:r>
              <a:rPr sz="1100" b="1" spc="-40" dirty="0">
                <a:solidFill>
                  <a:srgbClr val="FFFFFF"/>
                </a:solidFill>
                <a:latin typeface="Calibri"/>
                <a:cs typeface="Calibri"/>
              </a:rPr>
              <a:t> </a:t>
            </a:r>
            <a:r>
              <a:rPr sz="1100" b="1" spc="-10" dirty="0">
                <a:solidFill>
                  <a:srgbClr val="FFFFFF"/>
                </a:solidFill>
                <a:latin typeface="Calibri"/>
                <a:cs typeface="Calibri"/>
              </a:rPr>
              <a:t>Tasks</a:t>
            </a:r>
            <a:endParaRPr sz="1100">
              <a:latin typeface="Calibri"/>
              <a:cs typeface="Calibri"/>
            </a:endParaRPr>
          </a:p>
          <a:p>
            <a:pPr marL="855344" indent="-169545">
              <a:lnSpc>
                <a:spcPct val="100000"/>
              </a:lnSpc>
              <a:spcBef>
                <a:spcPts val="409"/>
              </a:spcBef>
              <a:buChar char="•"/>
              <a:tabLst>
                <a:tab pos="855344" algn="l"/>
              </a:tabLst>
            </a:pPr>
            <a:r>
              <a:rPr sz="1100" dirty="0">
                <a:solidFill>
                  <a:srgbClr val="FFFFFF"/>
                </a:solidFill>
                <a:latin typeface="Arial"/>
                <a:cs typeface="Arial"/>
              </a:rPr>
              <a:t>Capture</a:t>
            </a:r>
            <a:r>
              <a:rPr sz="1100" spc="-50" dirty="0">
                <a:solidFill>
                  <a:srgbClr val="FFFFFF"/>
                </a:solidFill>
                <a:latin typeface="Arial"/>
                <a:cs typeface="Arial"/>
              </a:rPr>
              <a:t> </a:t>
            </a:r>
            <a:r>
              <a:rPr sz="1100" dirty="0">
                <a:solidFill>
                  <a:srgbClr val="FFFFFF"/>
                </a:solidFill>
                <a:latin typeface="Arial"/>
                <a:cs typeface="Arial"/>
              </a:rPr>
              <a:t>user</a:t>
            </a:r>
            <a:r>
              <a:rPr sz="1100" spc="-40" dirty="0">
                <a:solidFill>
                  <a:srgbClr val="FFFFFF"/>
                </a:solidFill>
                <a:latin typeface="Arial"/>
                <a:cs typeface="Arial"/>
              </a:rPr>
              <a:t> </a:t>
            </a:r>
            <a:r>
              <a:rPr sz="1100" spc="-20" dirty="0">
                <a:solidFill>
                  <a:srgbClr val="FFFFFF"/>
                </a:solidFill>
                <a:latin typeface="Arial"/>
                <a:cs typeface="Arial"/>
              </a:rPr>
              <a:t>input</a:t>
            </a:r>
            <a:endParaRPr sz="1100">
              <a:latin typeface="Arial"/>
              <a:cs typeface="Arial"/>
            </a:endParaRPr>
          </a:p>
          <a:p>
            <a:pPr marL="855344" indent="-169545">
              <a:lnSpc>
                <a:spcPct val="100000"/>
              </a:lnSpc>
              <a:spcBef>
                <a:spcPts val="365"/>
              </a:spcBef>
              <a:buChar char="•"/>
              <a:tabLst>
                <a:tab pos="855344" algn="l"/>
              </a:tabLst>
            </a:pPr>
            <a:r>
              <a:rPr sz="1100" dirty="0">
                <a:solidFill>
                  <a:srgbClr val="FFFFFF"/>
                </a:solidFill>
                <a:latin typeface="Arial"/>
                <a:cs typeface="Arial"/>
              </a:rPr>
              <a:t>Process</a:t>
            </a:r>
            <a:r>
              <a:rPr sz="1100" spc="-45" dirty="0">
                <a:solidFill>
                  <a:srgbClr val="FFFFFF"/>
                </a:solidFill>
                <a:latin typeface="Arial"/>
                <a:cs typeface="Arial"/>
              </a:rPr>
              <a:t> </a:t>
            </a:r>
            <a:r>
              <a:rPr sz="1100" dirty="0">
                <a:solidFill>
                  <a:srgbClr val="FFFFFF"/>
                </a:solidFill>
                <a:latin typeface="Arial"/>
                <a:cs typeface="Arial"/>
              </a:rPr>
              <a:t>/</a:t>
            </a:r>
            <a:r>
              <a:rPr sz="1100" spc="-35" dirty="0">
                <a:solidFill>
                  <a:srgbClr val="FFFFFF"/>
                </a:solidFill>
                <a:latin typeface="Arial"/>
                <a:cs typeface="Arial"/>
              </a:rPr>
              <a:t> </a:t>
            </a:r>
            <a:r>
              <a:rPr sz="1100" dirty="0">
                <a:solidFill>
                  <a:srgbClr val="FFFFFF"/>
                </a:solidFill>
                <a:latin typeface="Arial"/>
                <a:cs typeface="Arial"/>
              </a:rPr>
              <a:t>validate</a:t>
            </a:r>
            <a:r>
              <a:rPr sz="1100" spc="-10" dirty="0">
                <a:solidFill>
                  <a:srgbClr val="FFFFFF"/>
                </a:solidFill>
                <a:latin typeface="Arial"/>
                <a:cs typeface="Arial"/>
              </a:rPr>
              <a:t> </a:t>
            </a:r>
            <a:r>
              <a:rPr sz="1100" dirty="0">
                <a:solidFill>
                  <a:srgbClr val="FFFFFF"/>
                </a:solidFill>
                <a:latin typeface="Arial"/>
                <a:cs typeface="Arial"/>
              </a:rPr>
              <a:t>user</a:t>
            </a:r>
            <a:r>
              <a:rPr sz="1100" spc="-35" dirty="0">
                <a:solidFill>
                  <a:srgbClr val="FFFFFF"/>
                </a:solidFill>
                <a:latin typeface="Arial"/>
                <a:cs typeface="Arial"/>
              </a:rPr>
              <a:t> </a:t>
            </a:r>
            <a:r>
              <a:rPr sz="1100" spc="-10" dirty="0">
                <a:solidFill>
                  <a:srgbClr val="FFFFFF"/>
                </a:solidFill>
                <a:latin typeface="Arial"/>
                <a:cs typeface="Arial"/>
              </a:rPr>
              <a:t>input</a:t>
            </a:r>
            <a:endParaRPr sz="1100">
              <a:latin typeface="Arial"/>
              <a:cs typeface="Arial"/>
            </a:endParaRPr>
          </a:p>
          <a:p>
            <a:pPr marL="855344" indent="-169545">
              <a:lnSpc>
                <a:spcPct val="100000"/>
              </a:lnSpc>
              <a:spcBef>
                <a:spcPts val="370"/>
              </a:spcBef>
              <a:buChar char="•"/>
              <a:tabLst>
                <a:tab pos="855344" algn="l"/>
              </a:tabLst>
            </a:pPr>
            <a:r>
              <a:rPr sz="1100" dirty="0">
                <a:solidFill>
                  <a:srgbClr val="FFFFFF"/>
                </a:solidFill>
                <a:latin typeface="Arial"/>
                <a:cs typeface="Arial"/>
              </a:rPr>
              <a:t>Move</a:t>
            </a:r>
            <a:r>
              <a:rPr sz="1100" spc="-20" dirty="0">
                <a:solidFill>
                  <a:srgbClr val="FFFFFF"/>
                </a:solidFill>
                <a:latin typeface="Arial"/>
                <a:cs typeface="Arial"/>
              </a:rPr>
              <a:t> </a:t>
            </a:r>
            <a:r>
              <a:rPr sz="1100" spc="-10" dirty="0">
                <a:solidFill>
                  <a:srgbClr val="FFFFFF"/>
                </a:solidFill>
                <a:latin typeface="Arial"/>
                <a:cs typeface="Arial"/>
              </a:rPr>
              <a:t>rover</a:t>
            </a:r>
            <a:endParaRPr sz="1100">
              <a:latin typeface="Arial"/>
              <a:cs typeface="Arial"/>
            </a:endParaRPr>
          </a:p>
          <a:p>
            <a:pPr marL="855344" indent="-169545">
              <a:lnSpc>
                <a:spcPct val="100000"/>
              </a:lnSpc>
              <a:spcBef>
                <a:spcPts val="370"/>
              </a:spcBef>
              <a:buChar char="•"/>
              <a:tabLst>
                <a:tab pos="855344" algn="l"/>
              </a:tabLst>
            </a:pPr>
            <a:r>
              <a:rPr sz="1100" dirty="0">
                <a:solidFill>
                  <a:srgbClr val="FFFFFF"/>
                </a:solidFill>
                <a:latin typeface="Arial"/>
                <a:cs typeface="Arial"/>
              </a:rPr>
              <a:t>Rotate</a:t>
            </a:r>
            <a:r>
              <a:rPr sz="1100" spc="-35" dirty="0">
                <a:solidFill>
                  <a:srgbClr val="FFFFFF"/>
                </a:solidFill>
                <a:latin typeface="Arial"/>
                <a:cs typeface="Arial"/>
              </a:rPr>
              <a:t> </a:t>
            </a:r>
            <a:r>
              <a:rPr sz="1100" spc="-10" dirty="0">
                <a:solidFill>
                  <a:srgbClr val="FFFFFF"/>
                </a:solidFill>
                <a:latin typeface="Arial"/>
                <a:cs typeface="Arial"/>
              </a:rPr>
              <a:t>rover</a:t>
            </a:r>
            <a:endParaRPr sz="1100">
              <a:latin typeface="Arial"/>
              <a:cs typeface="Arial"/>
            </a:endParaRPr>
          </a:p>
          <a:p>
            <a:pPr marL="855344" indent="-169545">
              <a:lnSpc>
                <a:spcPct val="100000"/>
              </a:lnSpc>
              <a:spcBef>
                <a:spcPts val="360"/>
              </a:spcBef>
              <a:buChar char="•"/>
              <a:tabLst>
                <a:tab pos="855344" algn="l"/>
              </a:tabLst>
            </a:pPr>
            <a:r>
              <a:rPr sz="1100" dirty="0">
                <a:solidFill>
                  <a:srgbClr val="FFFFFF"/>
                </a:solidFill>
                <a:latin typeface="Arial"/>
                <a:cs typeface="Arial"/>
              </a:rPr>
              <a:t>Store</a:t>
            </a:r>
            <a:r>
              <a:rPr sz="1100" spc="-40" dirty="0">
                <a:solidFill>
                  <a:srgbClr val="FFFFFF"/>
                </a:solidFill>
                <a:latin typeface="Arial"/>
                <a:cs typeface="Arial"/>
              </a:rPr>
              <a:t> </a:t>
            </a:r>
            <a:r>
              <a:rPr sz="1100" spc="-10" dirty="0">
                <a:solidFill>
                  <a:srgbClr val="FFFFFF"/>
                </a:solidFill>
                <a:latin typeface="Arial"/>
                <a:cs typeface="Arial"/>
              </a:rPr>
              <a:t>position</a:t>
            </a:r>
            <a:endParaRPr sz="1100">
              <a:latin typeface="Arial"/>
              <a:cs typeface="Arial"/>
            </a:endParaRPr>
          </a:p>
          <a:p>
            <a:pPr marL="855344" indent="-169545">
              <a:lnSpc>
                <a:spcPct val="100000"/>
              </a:lnSpc>
              <a:spcBef>
                <a:spcPts val="375"/>
              </a:spcBef>
              <a:buChar char="•"/>
              <a:tabLst>
                <a:tab pos="855344" algn="l"/>
              </a:tabLst>
            </a:pPr>
            <a:r>
              <a:rPr sz="1100" dirty="0">
                <a:solidFill>
                  <a:srgbClr val="FFFFFF"/>
                </a:solidFill>
                <a:latin typeface="Arial"/>
                <a:cs typeface="Arial"/>
              </a:rPr>
              <a:t>Maintain</a:t>
            </a:r>
            <a:r>
              <a:rPr sz="1100" spc="-50" dirty="0">
                <a:solidFill>
                  <a:srgbClr val="FFFFFF"/>
                </a:solidFill>
                <a:latin typeface="Arial"/>
                <a:cs typeface="Arial"/>
              </a:rPr>
              <a:t> </a:t>
            </a:r>
            <a:r>
              <a:rPr sz="1100" spc="-10" dirty="0">
                <a:solidFill>
                  <a:srgbClr val="FFFFFF"/>
                </a:solidFill>
                <a:latin typeface="Arial"/>
                <a:cs typeface="Arial"/>
              </a:rPr>
              <a:t>plateau</a:t>
            </a:r>
            <a:endParaRPr sz="1100">
              <a:latin typeface="Arial"/>
              <a:cs typeface="Arial"/>
            </a:endParaRPr>
          </a:p>
          <a:p>
            <a:pPr marL="855344" indent="-169545">
              <a:lnSpc>
                <a:spcPct val="100000"/>
              </a:lnSpc>
              <a:spcBef>
                <a:spcPts val="370"/>
              </a:spcBef>
              <a:buChar char="•"/>
              <a:tabLst>
                <a:tab pos="855344" algn="l"/>
              </a:tabLst>
            </a:pPr>
            <a:r>
              <a:rPr sz="1100" dirty="0">
                <a:solidFill>
                  <a:srgbClr val="FFFFFF"/>
                </a:solidFill>
                <a:latin typeface="Arial"/>
                <a:cs typeface="Arial"/>
              </a:rPr>
              <a:t>Validate</a:t>
            </a:r>
            <a:r>
              <a:rPr sz="1100" spc="-35" dirty="0">
                <a:solidFill>
                  <a:srgbClr val="FFFFFF"/>
                </a:solidFill>
                <a:latin typeface="Arial"/>
                <a:cs typeface="Arial"/>
              </a:rPr>
              <a:t> </a:t>
            </a:r>
            <a:r>
              <a:rPr sz="1100" dirty="0">
                <a:solidFill>
                  <a:srgbClr val="FFFFFF"/>
                </a:solidFill>
                <a:latin typeface="Arial"/>
                <a:cs typeface="Arial"/>
              </a:rPr>
              <a:t>next</a:t>
            </a:r>
            <a:r>
              <a:rPr sz="1100" spc="-35" dirty="0">
                <a:solidFill>
                  <a:srgbClr val="FFFFFF"/>
                </a:solidFill>
                <a:latin typeface="Arial"/>
                <a:cs typeface="Arial"/>
              </a:rPr>
              <a:t> </a:t>
            </a:r>
            <a:r>
              <a:rPr sz="1100" spc="-20" dirty="0">
                <a:solidFill>
                  <a:srgbClr val="FFFFFF"/>
                </a:solidFill>
                <a:latin typeface="Arial"/>
                <a:cs typeface="Arial"/>
              </a:rPr>
              <a:t>move</a:t>
            </a:r>
            <a:endParaRPr sz="1100">
              <a:latin typeface="Arial"/>
              <a:cs typeface="Arial"/>
            </a:endParaRPr>
          </a:p>
          <a:p>
            <a:pPr marL="855344" indent="-169545">
              <a:lnSpc>
                <a:spcPct val="100000"/>
              </a:lnSpc>
              <a:spcBef>
                <a:spcPts val="360"/>
              </a:spcBef>
              <a:buChar char="•"/>
              <a:tabLst>
                <a:tab pos="855344" algn="l"/>
              </a:tabLst>
            </a:pPr>
            <a:r>
              <a:rPr sz="1100" dirty="0">
                <a:solidFill>
                  <a:srgbClr val="FFFFFF"/>
                </a:solidFill>
                <a:latin typeface="Arial"/>
                <a:cs typeface="Arial"/>
              </a:rPr>
              <a:t>Output</a:t>
            </a:r>
            <a:r>
              <a:rPr sz="1100" spc="-55" dirty="0">
                <a:solidFill>
                  <a:srgbClr val="FFFFFF"/>
                </a:solidFill>
                <a:latin typeface="Arial"/>
                <a:cs typeface="Arial"/>
              </a:rPr>
              <a:t> </a:t>
            </a:r>
            <a:r>
              <a:rPr sz="1100" dirty="0">
                <a:solidFill>
                  <a:srgbClr val="FFFFFF"/>
                </a:solidFill>
                <a:latin typeface="Arial"/>
                <a:cs typeface="Arial"/>
              </a:rPr>
              <a:t>position</a:t>
            </a:r>
            <a:r>
              <a:rPr sz="1100" spc="-15" dirty="0">
                <a:solidFill>
                  <a:srgbClr val="FFFFFF"/>
                </a:solidFill>
                <a:latin typeface="Arial"/>
                <a:cs typeface="Arial"/>
              </a:rPr>
              <a:t> </a:t>
            </a:r>
            <a:r>
              <a:rPr sz="1100" dirty="0">
                <a:solidFill>
                  <a:srgbClr val="FFFFFF"/>
                </a:solidFill>
                <a:latin typeface="Arial"/>
                <a:cs typeface="Arial"/>
              </a:rPr>
              <a:t>/</a:t>
            </a:r>
            <a:r>
              <a:rPr sz="1100" spc="-30" dirty="0">
                <a:solidFill>
                  <a:srgbClr val="FFFFFF"/>
                </a:solidFill>
                <a:latin typeface="Arial"/>
                <a:cs typeface="Arial"/>
              </a:rPr>
              <a:t> </a:t>
            </a:r>
            <a:r>
              <a:rPr sz="1100" spc="-10" dirty="0">
                <a:solidFill>
                  <a:srgbClr val="FFFFFF"/>
                </a:solidFill>
                <a:latin typeface="Arial"/>
                <a:cs typeface="Arial"/>
              </a:rPr>
              <a:t>status</a:t>
            </a:r>
            <a:endParaRPr sz="11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665</Words>
  <Application>Microsoft Office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Mars Rover</vt:lpstr>
      <vt:lpstr>Mars Rover</vt:lpstr>
      <vt:lpstr>Programming Exercise</vt:lpstr>
      <vt:lpstr>Programming Exercise</vt:lpstr>
      <vt:lpstr>Programming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Day</dc:creator>
  <cp:lastModifiedBy>Samuel Olaleye</cp:lastModifiedBy>
  <cp:revision>1</cp:revision>
  <dcterms:created xsi:type="dcterms:W3CDTF">2023-09-21T19:15:57Z</dcterms:created>
  <dcterms:modified xsi:type="dcterms:W3CDTF">2024-09-11T07:28:13Z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2019-09-04T00:00:00Z</vt:filetime>
  </property>
  <property fmtid="{D5CDD505-2E9C-101B-9397-08002B2CF9AE}" pid="3" name="Creator">
    <vt:lpwstr>Microsoft® PowerPoint® 2016</vt:lpwstr>
  </property>
  <property fmtid="{D5CDD505-2E9C-101B-9397-08002B2CF9AE}" pid="4" name="LastSaved">
    <vt:filetime>2023-09-21T00:00:00Z</vt:filetime>
  </property>
  <property fmtid="{D5CDD505-2E9C-101B-9397-08002B2CF9AE}" pid="5" name="Producer">
    <vt:lpwstr>Microsoft® PowerPoint® 2016</vt:lpwstr>
  </property>
</Properties>
</file>