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a PowerPoint Presentation about Bad Friends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Identifying Bad Friends</a:t>
            </a:r>
          </a:p>
          <a:p>
            <a:r>
              <a:t>3. Impact of Bad Friends</a:t>
            </a:r>
          </a:p>
          <a:p>
            <a:r>
              <a:t>4. Signs of a Toxic Friendship</a:t>
            </a:r>
          </a:p>
          <a:p>
            <a:r>
              <a:t>5. Dealing with Bad Friends</a:t>
            </a:r>
          </a:p>
          <a:p>
            <a:r>
              <a:t>6. Conclusion</a:t>
            </a:r>
          </a:p>
          <a:p>
            <a:r>
              <a:t>7.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Welcome to this presentation on creating a PowerPoint presentation about bad friends.</a:t>
            </a:r>
          </a:p>
          <a:p>
            <a:r>
              <a:t>- In this presentation, we will explore the characteristics of bad friends and how they can impact our lives.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Bad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Bad friends can be identified through their negative behavior and influence.</a:t>
            </a:r>
          </a:p>
          <a:p>
            <a:r>
              <a:t>- They may exhibit traits such as manipulation, dishonesty, and lack of support.</a:t>
            </a:r>
          </a:p>
          <a:p>
            <a:r>
              <a:t>- It is important to recognize these signs to protect ourselves from toxic friendships.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Bad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Bad friends can have a detrimental impact on our mental and emotional well-being.</a:t>
            </a:r>
          </a:p>
          <a:p>
            <a:r>
              <a:t>- They may encourage negative behaviors, such as substance abuse or risky activities.</a:t>
            </a:r>
          </a:p>
          <a:p>
            <a:r>
              <a:t>- Their influence can lead to a decline in self-esteem and overall happiness.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Signs of a Toxic Friendship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Signs of a toxic friendship include constant criticism, jealousy, and lack of trust.</a:t>
            </a:r>
          </a:p>
          <a:p>
            <a:r>
              <a:t>- They may prioritize their own needs and disregard your feelings.</a:t>
            </a:r>
          </a:p>
          <a:p>
            <a:r>
              <a:t>- It is crucial to be aware of these signs to maintain healthy relationships.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Dealing with Bad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When dealing with bad friends, it is important to set boundaries and communicate openly.</a:t>
            </a:r>
          </a:p>
          <a:p>
            <a:r>
              <a:t>- Consider distancing yourself from toxic individuals and seeking support from other friends or professionals.</a:t>
            </a:r>
          </a:p>
          <a:p>
            <a:r>
              <a:t>- Remember that your well-being should always be a priority.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In conclusion, creating a PowerPoint presentation about bad friends allows us to raise awareness about the impact of toxic friendships.</a:t>
            </a:r>
          </a:p>
          <a:p>
            <a:r>
              <a:t>- By identifying the signs and learning how to deal with bad friends, we can cultivate healthier relationships and prioritize our own well-being.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[Insert references here]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