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7" r:id="rId2"/>
    <p:sldId id="257" r:id="rId3"/>
    <p:sldId id="258" r:id="rId4"/>
    <p:sldId id="259" r:id="rId5"/>
    <p:sldId id="260" r:id="rId6"/>
    <p:sldId id="263" r:id="rId7"/>
    <p:sldId id="262" r:id="rId8"/>
    <p:sldId id="290" r:id="rId9"/>
    <p:sldId id="268" r:id="rId10"/>
    <p:sldId id="269" r:id="rId11"/>
    <p:sldId id="270" r:id="rId12"/>
    <p:sldId id="292" r:id="rId13"/>
    <p:sldId id="271" r:id="rId14"/>
    <p:sldId id="273" r:id="rId15"/>
    <p:sldId id="276" r:id="rId16"/>
    <p:sldId id="295" r:id="rId17"/>
    <p:sldId id="277" r:id="rId18"/>
    <p:sldId id="296" r:id="rId19"/>
    <p:sldId id="283" r:id="rId20"/>
    <p:sldId id="284" r:id="rId21"/>
    <p:sldId id="286" r:id="rId22"/>
    <p:sldId id="288" r:id="rId23"/>
    <p:sldId id="287" r:id="rId24"/>
    <p:sldId id="264" r:id="rId25"/>
    <p:sldId id="265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C627-3F2E-4C6B-A77D-C1D17F8723F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89A475-DD0B-4C2B-B48E-6F297B09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1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C627-3F2E-4C6B-A77D-C1D17F8723F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89A475-DD0B-4C2B-B48E-6F297B09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C627-3F2E-4C6B-A77D-C1D17F8723F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89A475-DD0B-4C2B-B48E-6F297B094D0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35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C627-3F2E-4C6B-A77D-C1D17F8723F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89A475-DD0B-4C2B-B48E-6F297B09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8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C627-3F2E-4C6B-A77D-C1D17F8723F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89A475-DD0B-4C2B-B48E-6F297B094D0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339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C627-3F2E-4C6B-A77D-C1D17F8723F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89A475-DD0B-4C2B-B48E-6F297B09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4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C627-3F2E-4C6B-A77D-C1D17F8723F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A475-DD0B-4C2B-B48E-6F297B09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7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C627-3F2E-4C6B-A77D-C1D17F8723F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A475-DD0B-4C2B-B48E-6F297B09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8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C627-3F2E-4C6B-A77D-C1D17F8723F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A475-DD0B-4C2B-B48E-6F297B09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C627-3F2E-4C6B-A77D-C1D17F8723F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89A475-DD0B-4C2B-B48E-6F297B09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C627-3F2E-4C6B-A77D-C1D17F8723F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89A475-DD0B-4C2B-B48E-6F297B09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C627-3F2E-4C6B-A77D-C1D17F8723F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89A475-DD0B-4C2B-B48E-6F297B09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2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C627-3F2E-4C6B-A77D-C1D17F8723F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A475-DD0B-4C2B-B48E-6F297B09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3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C627-3F2E-4C6B-A77D-C1D17F8723F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A475-DD0B-4C2B-B48E-6F297B09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0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C627-3F2E-4C6B-A77D-C1D17F8723F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A475-DD0B-4C2B-B48E-6F297B09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2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C627-3F2E-4C6B-A77D-C1D17F8723F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89A475-DD0B-4C2B-B48E-6F297B09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2C627-3F2E-4C6B-A77D-C1D17F8723F3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89A475-DD0B-4C2B-B48E-6F297B09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0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Diabetes in Human Beings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Eniola</a:t>
            </a:r>
            <a:r>
              <a:rPr lang="en-US" dirty="0" smtClean="0"/>
              <a:t> </a:t>
            </a:r>
            <a:r>
              <a:rPr lang="en-US" dirty="0" err="1" smtClean="0"/>
              <a:t>Olawoagbo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Oluwagbemi</a:t>
            </a:r>
            <a:r>
              <a:rPr lang="en-US" dirty="0" smtClean="0"/>
              <a:t> </a:t>
            </a:r>
            <a:r>
              <a:rPr lang="en-US" dirty="0" err="1" smtClean="0"/>
              <a:t>Lesi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921067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5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Seaborn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5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2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Checking For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8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goal is to predict Diabetes in Human beings using females of at least 21 years old of Pima Indian heritage.</a:t>
            </a:r>
          </a:p>
          <a:p>
            <a:endParaRPr lang="en-US" dirty="0" smtClean="0"/>
          </a:p>
          <a:p>
            <a:r>
              <a:rPr lang="en-US" dirty="0" smtClean="0"/>
              <a:t>According to World Health Organization (WHO), about 422 million people are living with diabetes around the world. By 2035, this number will be increased to 592 million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7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first used logistic regression before using SVM</a:t>
            </a:r>
          </a:p>
          <a:p>
            <a:endParaRPr lang="en-US" dirty="0"/>
          </a:p>
          <a:p>
            <a:r>
              <a:rPr lang="en-US" dirty="0" smtClean="0"/>
              <a:t>The results were almost the same but Logistic Regression was more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3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Other Works on Predicting Diabetes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any statistical approaches such as Bayesian regularization (BR), </a:t>
            </a:r>
            <a:r>
              <a:rPr lang="en-US" dirty="0" err="1" smtClean="0"/>
              <a:t>Levenberg</a:t>
            </a:r>
            <a:r>
              <a:rPr lang="en-US" dirty="0" smtClean="0"/>
              <a:t>–Marquardt algorithm (LM) and scaled conjugate gradient (SCG) have been used for the evaluation and accuracy of predicting Diabetes.</a:t>
            </a:r>
          </a:p>
          <a:p>
            <a:endParaRPr lang="en-US" dirty="0"/>
          </a:p>
          <a:p>
            <a:r>
              <a:rPr lang="en-US" dirty="0" smtClean="0"/>
              <a:t>Others include; support vector machine, artificial neural network, logistic regression, classification tree, and K-nearest neighbor.</a:t>
            </a:r>
          </a:p>
          <a:p>
            <a:endParaRPr lang="en-US" dirty="0" smtClean="0"/>
          </a:p>
          <a:p>
            <a:r>
              <a:rPr lang="en-US" dirty="0" smtClean="0"/>
              <a:t>The performance of the system is appraised in terms of accuracy, specificity, sensitivity, precision, negative predictive value, false positive rate, rate of misclassification, measure and receiver operating characteristic (roc) curve.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0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Research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Diabetes Prediction: A Deep Learning Approach </a:t>
            </a:r>
            <a:r>
              <a:rPr lang="en-US" dirty="0" err="1" smtClean="0"/>
              <a:t>Safial</a:t>
            </a:r>
            <a:r>
              <a:rPr lang="en-US" dirty="0" smtClean="0"/>
              <a:t> Islam </a:t>
            </a:r>
            <a:r>
              <a:rPr lang="en-US" dirty="0" err="1" smtClean="0"/>
              <a:t>Ayon</a:t>
            </a:r>
            <a:r>
              <a:rPr lang="en-US" dirty="0" smtClean="0"/>
              <a:t>, Md. </a:t>
            </a:r>
            <a:r>
              <a:rPr lang="en-US" dirty="0" err="1" smtClean="0"/>
              <a:t>Milon</a:t>
            </a:r>
            <a:r>
              <a:rPr lang="en-US" dirty="0" smtClean="0"/>
              <a:t> Islam Department of Computer Science and Engineering, Khulna University of Engineering &amp; Technology</a:t>
            </a:r>
          </a:p>
          <a:p>
            <a:endParaRPr lang="en-US" dirty="0"/>
          </a:p>
          <a:p>
            <a:r>
              <a:rPr lang="en-US" dirty="0" smtClean="0"/>
              <a:t>Prediction of Diabetes Based on Artificial Intelligence Technique </a:t>
            </a:r>
            <a:r>
              <a:rPr lang="en-US" dirty="0" err="1" smtClean="0"/>
              <a:t>Shameem</a:t>
            </a:r>
            <a:r>
              <a:rPr lang="en-US" dirty="0" smtClean="0"/>
              <a:t> </a:t>
            </a:r>
            <a:r>
              <a:rPr lang="en-US" dirty="0" err="1" smtClean="0"/>
              <a:t>Hasan</a:t>
            </a:r>
            <a:r>
              <a:rPr lang="en-US" dirty="0" smtClean="0"/>
              <a:t> M.Sc. Engineering Student, Department of Electrical &amp; Electronics Engineering, Islamic University of Technology (An organization of OIC), Gazipur-1704, Bangladesh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9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could be done by using neural network on this data </a:t>
            </a:r>
            <a:endParaRPr lang="en-US" dirty="0"/>
          </a:p>
          <a:p>
            <a:r>
              <a:rPr lang="en-US" dirty="0" smtClean="0"/>
              <a:t>By getting more and varied data.</a:t>
            </a:r>
          </a:p>
          <a:p>
            <a:r>
              <a:rPr lang="en-US" dirty="0" smtClean="0"/>
              <a:t>Recent research on the creation of </a:t>
            </a:r>
            <a:r>
              <a:rPr lang="en-US" dirty="0" err="1" smtClean="0"/>
              <a:t>covid</a:t>
            </a:r>
            <a:r>
              <a:rPr lang="en-US" dirty="0" smtClean="0"/>
              <a:t> vaccines showed that the pharmaceutical companies tried to determine the effectiveness of the vaccine on a large group of people, such as more than 50,000 people. And people across different segments – Blacks, Whites, Hispanics, Men, Women and others.</a:t>
            </a:r>
          </a:p>
          <a:p>
            <a:r>
              <a:rPr lang="en-US" dirty="0" smtClean="0"/>
              <a:t>Therefore, there is need for more data in order to make the prediction more conclusive.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How Do We Become Diabetic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Food powers our bodies. When we eat food our bodies turn it into glucose, this occurs in our liver and gut.</a:t>
            </a:r>
          </a:p>
          <a:p>
            <a:endParaRPr lang="en-US" dirty="0" smtClean="0"/>
          </a:p>
          <a:p>
            <a:r>
              <a:rPr lang="en-US" dirty="0" smtClean="0"/>
              <a:t>Then, our bodies produces insulin through the pancreas which in turn converts glucose in our cell walls into energy for our cells.</a:t>
            </a:r>
          </a:p>
          <a:p>
            <a:endParaRPr lang="en-US" dirty="0" smtClean="0"/>
          </a:p>
          <a:p>
            <a:r>
              <a:rPr lang="en-US" dirty="0" smtClean="0"/>
              <a:t>Diabetes occurs when the body (Pancreas) does not produce any or enough insulin to break down glucose into energy for our body cells.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This dataset is originally from the National Institute of Diabetes and Digestive and Kidney Diseases. </a:t>
            </a:r>
          </a:p>
          <a:p>
            <a:endParaRPr lang="en-US" dirty="0" smtClean="0"/>
          </a:p>
          <a:p>
            <a:r>
              <a:rPr lang="en-US" dirty="0" smtClean="0"/>
              <a:t>The objective of the dataset is to diagnostically predict whether or not a patient has diabetes, based on certain diagnostic measurements included in the dataset. </a:t>
            </a:r>
          </a:p>
          <a:p>
            <a:endParaRPr lang="en-US" dirty="0" smtClean="0"/>
          </a:p>
          <a:p>
            <a:r>
              <a:rPr lang="en-US" dirty="0" smtClean="0"/>
              <a:t>Several constraints were placed on the selection of these instances from a larger database.</a:t>
            </a:r>
          </a:p>
          <a:p>
            <a:endParaRPr lang="en-US" dirty="0" smtClean="0"/>
          </a:p>
          <a:p>
            <a:r>
              <a:rPr lang="en-US" dirty="0" smtClean="0"/>
              <a:t>In particular, all patients here are females of at least 21 years old of Pima Indian heritage.</a:t>
            </a:r>
          </a:p>
          <a:p>
            <a:endParaRPr lang="en-US" dirty="0" smtClean="0"/>
          </a:p>
          <a:p>
            <a:r>
              <a:rPr lang="en-US" dirty="0" smtClean="0"/>
              <a:t>The Pima are a group of Native Americans living in an area consisting of what is now central and southern Arizona, as well as northwestern Mexico in the states of Sonora and Chihuahua.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datasets consists of several medical predictor variables (X) and one target variable, Outcome (Y).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2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PREDICTOR VARIABLE (X)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Pregnancies - (Number of times pregnant)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Glucose in the Blood- (Plasma glucose concentration a 2 hours in an oral glucose tolerance test)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Blood Pressure - Diastolic blood pressure (mm Hg)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Skin Thickness - Triceps skin fold thickness (mm)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41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Insulin Level - 2-Hour serum insulin (mu U/ml)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BMI (Body Mass Index) (weight in kg/(height in m)^2)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Diabetes Pedigree Function - (Information about diabetes history in relatives and genetic relationship of those relatives with patients).</a:t>
            </a:r>
          </a:p>
          <a:p>
            <a:pPr marL="0" indent="0">
              <a:buNone/>
            </a:pPr>
            <a:r>
              <a:rPr lang="en-US" dirty="0" smtClean="0"/>
              <a:t>    Higher Pedigree Function means patient is more likely to have diabetes.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Age (Years)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Data Exploration and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6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-485376"/>
            <a:ext cx="10668000" cy="7071233"/>
          </a:xfrm>
        </p:spPr>
      </p:pic>
    </p:spTree>
    <p:extLst>
      <p:ext uri="{BB962C8B-B14F-4D97-AF65-F5344CB8AC3E}">
        <p14:creationId xmlns:p14="http://schemas.microsoft.com/office/powerpoint/2010/main" val="3399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944</TotalTime>
  <Words>647</Words>
  <Application>Microsoft Office PowerPoint</Application>
  <PresentationFormat>Widescreen</PresentationFormat>
  <Paragraphs>70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Wisp</vt:lpstr>
      <vt:lpstr>Predicting Diabetes in Human Beings</vt:lpstr>
      <vt:lpstr>     Goal</vt:lpstr>
      <vt:lpstr> How Do We Become Diabetic</vt:lpstr>
      <vt:lpstr>    Context</vt:lpstr>
      <vt:lpstr>    Content</vt:lpstr>
      <vt:lpstr>  PREDICTOR VARIABLE (X)</vt:lpstr>
      <vt:lpstr>PowerPoint Presentation</vt:lpstr>
      <vt:lpstr> Data Exploration and Pre-processing</vt:lpstr>
      <vt:lpstr>PowerPoint Presentation</vt:lpstr>
      <vt:lpstr>PowerPoint Presentation</vt:lpstr>
      <vt:lpstr>PowerPoint Presentation</vt:lpstr>
      <vt:lpstr>    Data Visualization</vt:lpstr>
      <vt:lpstr>PowerPoint Presentation</vt:lpstr>
      <vt:lpstr>PowerPoint Presentation</vt:lpstr>
      <vt:lpstr>PowerPoint Presentation</vt:lpstr>
      <vt:lpstr>   Checking For Outliers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Other Works on Predicting Diabetes</vt:lpstr>
      <vt:lpstr>    Research Paper</vt:lpstr>
      <vt:lpstr>   Further Research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</dc:title>
  <dc:creator>AYO AJADI</dc:creator>
  <cp:lastModifiedBy>AYO AJADI</cp:lastModifiedBy>
  <cp:revision>30</cp:revision>
  <dcterms:created xsi:type="dcterms:W3CDTF">2021-01-29T18:08:49Z</dcterms:created>
  <dcterms:modified xsi:type="dcterms:W3CDTF">2021-01-30T11:59:40Z</dcterms:modified>
</cp:coreProperties>
</file>