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7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6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60"/>
            <a:ext cx="3429000" cy="1103840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037-7F4F-4A60-8E6D-6E163FA7DD5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5712-B18B-4830-B0DA-31FB6BB7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8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037-7F4F-4A60-8E6D-6E163FA7DD5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5712-B18B-4830-B0DA-31FB6BB7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4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41" y="243418"/>
            <a:ext cx="985838" cy="3874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9" y="243418"/>
            <a:ext cx="2900363" cy="3874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037-7F4F-4A60-8E6D-6E163FA7DD5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5712-B18B-4830-B0DA-31FB6BB7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0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037-7F4F-4A60-8E6D-6E163FA7DD5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5712-B18B-4830-B0DA-31FB6BB7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5" y="1139828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5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037-7F4F-4A60-8E6D-6E163FA7DD5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5712-B18B-4830-B0DA-31FB6BB7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7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6"/>
            <a:ext cx="1943100" cy="2900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6"/>
            <a:ext cx="1943100" cy="2900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037-7F4F-4A60-8E6D-6E163FA7DD5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5712-B18B-4830-B0DA-31FB6BB7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6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243418"/>
            <a:ext cx="3943350" cy="8837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0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0" y="1670054"/>
            <a:ext cx="1934170" cy="2456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5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4"/>
            <a:ext cx="1943695" cy="2456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037-7F4F-4A60-8E6D-6E163FA7DD5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5712-B18B-4830-B0DA-31FB6BB7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037-7F4F-4A60-8E6D-6E163FA7DD5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5712-B18B-4830-B0DA-31FB6BB7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037-7F4F-4A60-8E6D-6E163FA7DD5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5712-B18B-4830-B0DA-31FB6BB7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304800"/>
            <a:ext cx="1474590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9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" y="1371600"/>
            <a:ext cx="1474590" cy="254106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037-7F4F-4A60-8E6D-6E163FA7DD5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5712-B18B-4830-B0DA-31FB6BB7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9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304800"/>
            <a:ext cx="1474590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9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" y="1371600"/>
            <a:ext cx="1474590" cy="254106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037-7F4F-4A60-8E6D-6E163FA7DD5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5712-B18B-4830-B0DA-31FB6BB7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9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6"/>
            <a:ext cx="3943350" cy="2900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71"/>
            <a:ext cx="1028700" cy="243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1F037-7F4F-4A60-8E6D-6E163FA7DD5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71"/>
            <a:ext cx="1543050" cy="243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71"/>
            <a:ext cx="1028700" cy="243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75712-B18B-4830-B0DA-31FB6BB7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0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19C5A7-1FD1-4951-97A9-4C9F893A887B}"/>
              </a:ext>
            </a:extLst>
          </p:cNvPr>
          <p:cNvSpPr/>
          <p:nvPr/>
        </p:nvSpPr>
        <p:spPr>
          <a:xfrm>
            <a:off x="605123" y="1011952"/>
            <a:ext cx="3581563" cy="186155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685A5-432C-4417-AC3A-80B47972D987}"/>
              </a:ext>
            </a:extLst>
          </p:cNvPr>
          <p:cNvSpPr txBox="1"/>
          <p:nvPr/>
        </p:nvSpPr>
        <p:spPr>
          <a:xfrm>
            <a:off x="807003" y="1529327"/>
            <a:ext cx="1401942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anik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0E1E9-9031-490C-AB48-A55C43CA4090}"/>
              </a:ext>
            </a:extLst>
          </p:cNvPr>
          <p:cNvSpPr txBox="1"/>
          <p:nvPr/>
        </p:nvSpPr>
        <p:spPr>
          <a:xfrm>
            <a:off x="863864" y="1046890"/>
            <a:ext cx="575352" cy="120032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Calibri Light" panose="020F0302020204030204" pitchFamily="34" charset="0"/>
                <a:ea typeface="Microsoft Himalaya" panose="01010100010101010101" pitchFamily="2" charset="0"/>
                <a:cs typeface="Calibri Light" panose="020F0302020204030204" pitchFamily="34" charset="0"/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8C87CC-CBC2-437C-8F4F-4E700B2A2147}"/>
              </a:ext>
            </a:extLst>
          </p:cNvPr>
          <p:cNvSpPr txBox="1"/>
          <p:nvPr/>
        </p:nvSpPr>
        <p:spPr>
          <a:xfrm>
            <a:off x="863864" y="1942730"/>
            <a:ext cx="1435815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 Light" panose="020F0302020204030204" pitchFamily="34" charset="0"/>
                <a:ea typeface="Microsoft Himalaya" panose="01010100010101010101" pitchFamily="2" charset="0"/>
                <a:cs typeface="Calibri Light" panose="020F0302020204030204" pitchFamily="34" charset="0"/>
              </a:rPr>
              <a:t>NEWS</a:t>
            </a:r>
          </a:p>
        </p:txBody>
      </p:sp>
      <p:pic>
        <p:nvPicPr>
          <p:cNvPr id="3" name="Graphic 2" descr="Newspaper">
            <a:extLst>
              <a:ext uri="{FF2B5EF4-FFF2-40B4-BE49-F238E27FC236}">
                <a16:creationId xmlns:a16="http://schemas.microsoft.com/office/drawing/2014/main" id="{DAD5FE0B-A771-4650-8EFD-0D954299F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0575" y="1326782"/>
            <a:ext cx="1264422" cy="126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3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 shukla</dc:creator>
  <cp:lastModifiedBy>raghav shukla</cp:lastModifiedBy>
  <cp:revision>3</cp:revision>
  <dcterms:created xsi:type="dcterms:W3CDTF">2021-10-09T06:11:05Z</dcterms:created>
  <dcterms:modified xsi:type="dcterms:W3CDTF">2021-10-11T05:11:51Z</dcterms:modified>
</cp:coreProperties>
</file>