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</p:sldIdLst>
  <p:sldSz cx="6858000" cy="9144000" type="screen4x3"/>
  <p:notesSz cx="7099300" cy="10234613"/>
  <p:defaultTextStyle>
    <a:defPPr>
      <a:defRPr lang="en-US"/>
    </a:defPPr>
    <a:lvl1pPr marL="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6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2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8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4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6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4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231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1" y="2840570"/>
            <a:ext cx="5829301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2" y="5181601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9F1-A567-4AB4-9BBB-15D2708258A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AE54-4256-4034-9CD8-95880D1706F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9F1-A567-4AB4-9BBB-15D2708258A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AE54-4256-4034-9CD8-95880D1706F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8" y="488952"/>
            <a:ext cx="1157288" cy="104013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6" y="488952"/>
            <a:ext cx="3357564" cy="10401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9F1-A567-4AB4-9BBB-15D2708258A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AE54-4256-4034-9CD8-95880D1706F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9F1-A567-4AB4-9BBB-15D2708258A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AE54-4256-4034-9CD8-95880D1706F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6" y="5875868"/>
            <a:ext cx="5829301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6" y="3875620"/>
            <a:ext cx="5829301" cy="20002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9F1-A567-4AB4-9BBB-15D2708258A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AE54-4256-4034-9CD8-95880D1706F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2844801"/>
            <a:ext cx="2257425" cy="8045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9F1-A567-4AB4-9BBB-15D2708258A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AE54-4256-4034-9CD8-95880D1706F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6184"/>
            <a:ext cx="6172200" cy="1523999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6" indent="0">
              <a:buNone/>
              <a:defRPr sz="2000" b="1"/>
            </a:lvl2pPr>
            <a:lvl3pPr marL="914252" indent="0">
              <a:buNone/>
              <a:defRPr sz="1800" b="1"/>
            </a:lvl3pPr>
            <a:lvl4pPr marL="1371378" indent="0">
              <a:buNone/>
              <a:defRPr sz="1600" b="1"/>
            </a:lvl4pPr>
            <a:lvl5pPr marL="1828504" indent="0">
              <a:buNone/>
              <a:defRPr sz="1600" b="1"/>
            </a:lvl5pPr>
            <a:lvl6pPr marL="2285630" indent="0">
              <a:buNone/>
              <a:defRPr sz="1600" b="1"/>
            </a:lvl6pPr>
            <a:lvl7pPr marL="2742756" indent="0">
              <a:buNone/>
              <a:defRPr sz="1600" b="1"/>
            </a:lvl7pPr>
            <a:lvl8pPr marL="3199884" indent="0">
              <a:buNone/>
              <a:defRPr sz="1600" b="1"/>
            </a:lvl8pPr>
            <a:lvl9pPr marL="365701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1" y="2899832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6" indent="0">
              <a:buNone/>
              <a:defRPr sz="2000" b="1"/>
            </a:lvl2pPr>
            <a:lvl3pPr marL="914252" indent="0">
              <a:buNone/>
              <a:defRPr sz="1800" b="1"/>
            </a:lvl3pPr>
            <a:lvl4pPr marL="1371378" indent="0">
              <a:buNone/>
              <a:defRPr sz="1600" b="1"/>
            </a:lvl4pPr>
            <a:lvl5pPr marL="1828504" indent="0">
              <a:buNone/>
              <a:defRPr sz="1600" b="1"/>
            </a:lvl5pPr>
            <a:lvl6pPr marL="2285630" indent="0">
              <a:buNone/>
              <a:defRPr sz="1600" b="1"/>
            </a:lvl6pPr>
            <a:lvl7pPr marL="2742756" indent="0">
              <a:buNone/>
              <a:defRPr sz="1600" b="1"/>
            </a:lvl7pPr>
            <a:lvl8pPr marL="3199884" indent="0">
              <a:buNone/>
              <a:defRPr sz="1600" b="1"/>
            </a:lvl8pPr>
            <a:lvl9pPr marL="365701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2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9F1-A567-4AB4-9BBB-15D2708258A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AE54-4256-4034-9CD8-95880D1706F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9F1-A567-4AB4-9BBB-15D2708258A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AE54-4256-4034-9CD8-95880D1706F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9F1-A567-4AB4-9BBB-15D2708258A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AE54-4256-4034-9CD8-95880D1706F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8"/>
            <a:ext cx="2256234" cy="1549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68"/>
            <a:ext cx="2256234" cy="6254752"/>
          </a:xfrm>
        </p:spPr>
        <p:txBody>
          <a:bodyPr/>
          <a:lstStyle>
            <a:lvl1pPr marL="0" indent="0">
              <a:buNone/>
              <a:defRPr sz="1400"/>
            </a:lvl1pPr>
            <a:lvl2pPr marL="457126" indent="0">
              <a:buNone/>
              <a:defRPr sz="1200"/>
            </a:lvl2pPr>
            <a:lvl3pPr marL="914252" indent="0">
              <a:buNone/>
              <a:defRPr sz="1000"/>
            </a:lvl3pPr>
            <a:lvl4pPr marL="1371378" indent="0">
              <a:buNone/>
              <a:defRPr sz="1000"/>
            </a:lvl4pPr>
            <a:lvl5pPr marL="1828504" indent="0">
              <a:buNone/>
              <a:defRPr sz="1000"/>
            </a:lvl5pPr>
            <a:lvl6pPr marL="2285630" indent="0">
              <a:buNone/>
              <a:defRPr sz="1000"/>
            </a:lvl6pPr>
            <a:lvl7pPr marL="2742756" indent="0">
              <a:buNone/>
              <a:defRPr sz="1000"/>
            </a:lvl7pPr>
            <a:lvl8pPr marL="3199884" indent="0">
              <a:buNone/>
              <a:defRPr sz="1000"/>
            </a:lvl8pPr>
            <a:lvl9pPr marL="365701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9F1-A567-4AB4-9BBB-15D2708258A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AE54-4256-4034-9CD8-95880D1706F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5" y="6400801"/>
            <a:ext cx="41148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5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26" indent="0">
              <a:buNone/>
              <a:defRPr sz="2800"/>
            </a:lvl2pPr>
            <a:lvl3pPr marL="914252" indent="0">
              <a:buNone/>
              <a:defRPr sz="2400"/>
            </a:lvl3pPr>
            <a:lvl4pPr marL="1371378" indent="0">
              <a:buNone/>
              <a:defRPr sz="2000"/>
            </a:lvl4pPr>
            <a:lvl5pPr marL="1828504" indent="0">
              <a:buNone/>
              <a:defRPr sz="2000"/>
            </a:lvl5pPr>
            <a:lvl6pPr marL="2285630" indent="0">
              <a:buNone/>
              <a:defRPr sz="2000"/>
            </a:lvl6pPr>
            <a:lvl7pPr marL="2742756" indent="0">
              <a:buNone/>
              <a:defRPr sz="2000"/>
            </a:lvl7pPr>
            <a:lvl8pPr marL="3199884" indent="0">
              <a:buNone/>
              <a:defRPr sz="2000"/>
            </a:lvl8pPr>
            <a:lvl9pPr marL="365701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5" y="7156453"/>
            <a:ext cx="4114800" cy="1073148"/>
          </a:xfrm>
        </p:spPr>
        <p:txBody>
          <a:bodyPr/>
          <a:lstStyle>
            <a:lvl1pPr marL="0" indent="0">
              <a:buNone/>
              <a:defRPr sz="1400"/>
            </a:lvl1pPr>
            <a:lvl2pPr marL="457126" indent="0">
              <a:buNone/>
              <a:defRPr sz="1200"/>
            </a:lvl2pPr>
            <a:lvl3pPr marL="914252" indent="0">
              <a:buNone/>
              <a:defRPr sz="1000"/>
            </a:lvl3pPr>
            <a:lvl4pPr marL="1371378" indent="0">
              <a:buNone/>
              <a:defRPr sz="1000"/>
            </a:lvl4pPr>
            <a:lvl5pPr marL="1828504" indent="0">
              <a:buNone/>
              <a:defRPr sz="1000"/>
            </a:lvl5pPr>
            <a:lvl6pPr marL="2285630" indent="0">
              <a:buNone/>
              <a:defRPr sz="1000"/>
            </a:lvl6pPr>
            <a:lvl7pPr marL="2742756" indent="0">
              <a:buNone/>
              <a:defRPr sz="1000"/>
            </a:lvl7pPr>
            <a:lvl8pPr marL="3199884" indent="0">
              <a:buNone/>
              <a:defRPr sz="1000"/>
            </a:lvl8pPr>
            <a:lvl9pPr marL="365701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9F1-A567-4AB4-9BBB-15D2708258A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AE54-4256-4034-9CD8-95880D1706F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2" y="366184"/>
            <a:ext cx="6172200" cy="1523999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133603"/>
            <a:ext cx="6172200" cy="6034616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2" y="8475136"/>
            <a:ext cx="1600200" cy="486833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209F1-A567-4AB4-9BBB-15D2708258A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1" y="8475136"/>
            <a:ext cx="2171701" cy="486833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2" y="8475136"/>
            <a:ext cx="1600200" cy="486833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AE54-4256-4034-9CD8-95880D1706F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4" indent="-342844" algn="l" defTabSz="91425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1" indent="-285703" algn="l" defTabSz="91425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6" indent="-228564" algn="l" defTabSz="91425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2" indent="-228564" algn="l" defTabSz="91425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68" indent="-228564" algn="l" defTabSz="91425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4" indent="-228564" algn="l" defTabSz="9142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0" indent="-228564" algn="l" defTabSz="9142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46" indent="-228564" algn="l" defTabSz="9142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2" indent="-228564" algn="l" defTabSz="9142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6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4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6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4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15058601_1141129922633172_1192323359_n (1)"/>
          <p:cNvSpPr>
            <a:spLocks noChangeArrowheads="1"/>
          </p:cNvSpPr>
          <p:nvPr/>
        </p:nvSpPr>
        <p:spPr bwMode="auto">
          <a:xfrm>
            <a:off x="127149" y="217156"/>
            <a:ext cx="6588000" cy="87480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4472C4"/>
            </a:solidFill>
            <a:round/>
            <a:headEnd/>
            <a:tailEnd/>
          </a:ln>
          <a:effectLst/>
        </p:spPr>
        <p:txBody>
          <a:bodyPr vert="horz" wrap="square" lIns="91426" tIns="45712" rIns="91426" bIns="45712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 3" descr="FTJ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65000" contrast="-77000"/>
          </a:blip>
          <a:stretch>
            <a:fillRect/>
          </a:stretch>
        </p:blipFill>
        <p:spPr>
          <a:xfrm>
            <a:off x="-24" y="1480735"/>
            <a:ext cx="6715148" cy="65202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00034"/>
            <a:ext cx="6858000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BADGE</a:t>
            </a:r>
          </a:p>
          <a:p>
            <a:pPr algn="ctr"/>
            <a:r>
              <a:rPr lang="fr-FR" sz="36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CHAMPIONNAT NATIONAL</a:t>
            </a:r>
            <a:endParaRPr lang="fr-FR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001024"/>
            <a:ext cx="6858000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2017-2018</a:t>
            </a:r>
            <a:endParaRPr lang="fr-FR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15058601_1141129922633172_1192323359_n (1)"/>
          <p:cNvSpPr>
            <a:spLocks noChangeArrowheads="1"/>
          </p:cNvSpPr>
          <p:nvPr/>
        </p:nvSpPr>
        <p:spPr bwMode="auto">
          <a:xfrm>
            <a:off x="127149" y="142844"/>
            <a:ext cx="6588000" cy="87480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4472C4"/>
            </a:solidFill>
            <a:round/>
            <a:headEnd/>
            <a:tailEnd/>
          </a:ln>
          <a:effectLst/>
        </p:spPr>
        <p:txBody>
          <a:bodyPr vert="horz" wrap="square" lIns="91426" tIns="45712" rIns="91426" bIns="45712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357158"/>
            <a:ext cx="6858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ar-QA" sz="1200" b="1" dirty="0" smtClean="0"/>
              <a:t>الإتحاد العربي </a:t>
            </a:r>
            <a:r>
              <a:rPr lang="ar-QA" sz="1200" b="1" dirty="0" err="1" smtClean="0"/>
              <a:t>للجودو</a:t>
            </a:r>
            <a:endParaRPr lang="fr-FR" sz="1200" dirty="0" smtClean="0"/>
          </a:p>
          <a:p>
            <a:pPr algn="ctr"/>
            <a:r>
              <a:rPr lang="ar-SA" sz="1200" b="1" dirty="0" smtClean="0"/>
              <a:t>البطولة العربية المفتوحة</a:t>
            </a:r>
            <a:endParaRPr lang="fr-FR" sz="1200" dirty="0" smtClean="0"/>
          </a:p>
          <a:p>
            <a:pPr algn="ctr"/>
            <a:r>
              <a:rPr lang="ar-SA" sz="1200" b="1" dirty="0" err="1" smtClean="0"/>
              <a:t>الـ</a:t>
            </a:r>
            <a:r>
              <a:rPr lang="ar-SA" sz="1200" b="1" dirty="0" smtClean="0"/>
              <a:t> 6 للناشئين، </a:t>
            </a:r>
            <a:r>
              <a:rPr lang="ar-SA" sz="1200" b="1" dirty="0" err="1" smtClean="0"/>
              <a:t>الـ</a:t>
            </a:r>
            <a:r>
              <a:rPr lang="ar-SA" sz="1200" b="1" dirty="0" smtClean="0"/>
              <a:t> 4 للناشئات والـ 1 للأشبال والبراعم " ذكور وإناث "</a:t>
            </a:r>
            <a:endParaRPr lang="fr-FR" sz="1200" dirty="0" smtClean="0"/>
          </a:p>
          <a:p>
            <a:pPr algn="ctr" rtl="1"/>
            <a:r>
              <a:rPr lang="ar-QA" sz="1200" b="1" dirty="0" smtClean="0"/>
              <a:t>بيروت </a:t>
            </a:r>
            <a:r>
              <a:rPr lang="ar-SA" sz="1200" b="1" dirty="0" smtClean="0"/>
              <a:t>–الجمهورية اللبنانية  08</a:t>
            </a:r>
            <a:r>
              <a:rPr lang="ar-IQ" sz="1200" b="1" dirty="0" smtClean="0"/>
              <a:t>- 10 / 09 / 2017</a:t>
            </a:r>
            <a:endParaRPr lang="fr-FR" sz="1200" dirty="0" smtClean="0"/>
          </a:p>
          <a:p>
            <a:pPr algn="ctr" rtl="1"/>
            <a:endParaRPr lang="fr-FR" sz="1200" dirty="0" smtClean="0"/>
          </a:p>
          <a:p>
            <a:pPr algn="ctr" rtl="1"/>
            <a:endParaRPr lang="fr-FR" sz="1200" dirty="0" smtClean="0"/>
          </a:p>
          <a:p>
            <a:pPr lvl="0" algn="ctr" rtl="1"/>
            <a:r>
              <a:rPr lang="ar-QA" sz="1200" b="1" dirty="0" smtClean="0">
                <a:latin typeface="Arial" pitchFamily="34" charset="0"/>
                <a:ea typeface="Times New Roman" pitchFamily="18" charset="0"/>
              </a:rPr>
              <a:t>البرنامج الزمني للبطولة</a:t>
            </a:r>
            <a:endParaRPr lang="fr-FR" sz="1200" dirty="0" smtClean="0"/>
          </a:p>
          <a:p>
            <a:pPr algn="ctr" rtl="1"/>
            <a:endParaRPr lang="fr-FR" sz="12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357166" y="2000232"/>
          <a:ext cx="6072231" cy="6161652"/>
        </p:xfrm>
        <a:graphic>
          <a:graphicData uri="http://schemas.openxmlformats.org/drawingml/2006/table">
            <a:tbl>
              <a:tblPr rtl="1"/>
              <a:tblGrid>
                <a:gridCol w="960330"/>
                <a:gridCol w="4142338"/>
                <a:gridCol w="969563"/>
              </a:tblGrid>
              <a:tr h="131507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التاريخ والتوقيت</a:t>
                      </a:r>
                      <a:endParaRPr lang="fr-FR" sz="1050" b="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النشاط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المكان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131507">
                <a:tc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الإربعاء 06 / 09 / 2017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~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وصول الفرق المشاركة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63016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17:00 – 20:00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تسجيل و تثبيت أهلية اللاعبين و جنسياتهم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الفندق الرسمي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</a:tr>
              <a:tr h="131507">
                <a:tc gridSpan="3"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الخميس 07 / 09 / 2017         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10:00 –</a:t>
                      </a:r>
                      <a:r>
                        <a:rPr lang="en-US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13:00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تسجيل </a:t>
                      </a:r>
                      <a:r>
                        <a:rPr lang="ar-QA" sz="1050" b="0" dirty="0" err="1">
                          <a:latin typeface="Times New Roman"/>
                          <a:ea typeface="Times New Roman"/>
                          <a:cs typeface="Arial"/>
                        </a:rPr>
                        <a:t>و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 تثبيت أهلية اللاعبين </a:t>
                      </a:r>
                      <a:r>
                        <a:rPr lang="ar-QA" sz="1050" b="0" dirty="0" err="1">
                          <a:latin typeface="Times New Roman"/>
                          <a:ea typeface="Times New Roman"/>
                          <a:cs typeface="Arial"/>
                        </a:rPr>
                        <a:t>و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 الجنسية وتسديد الرسوم  لجميع المشاركين في البطولة</a:t>
                      </a:r>
                      <a:endParaRPr lang="fr-FR" sz="1050" b="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الفندق الرسمي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</a:tr>
              <a:tr h="263016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15:00 – 15:45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الميزان التجريبي </a:t>
                      </a:r>
                      <a:endParaRPr lang="fr-FR" sz="1050" b="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92057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16:00</a:t>
                      </a: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– 1</a:t>
                      </a:r>
                      <a:r>
                        <a:rPr lang="ar-S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7</a:t>
                      </a: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:00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الميزان الرسمي:( براعم ذكور : -24 ، -27 ، 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30 ، 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34 ، 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38 ، 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42 ، 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46 ، 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50 كجم )</a:t>
                      </a:r>
                      <a:endParaRPr lang="fr-FR" sz="1050" b="0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  ( براعم إناث : -22 ، -25 ، -28 ، -32 ، -36 ، -40 ، -44 ، -48 كجم )</a:t>
                      </a:r>
                      <a:endParaRPr lang="fr-FR" sz="1050" b="0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( أشبال ذكور :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34 ، 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38 ، 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42 ، 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46 ، 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50 ، 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55 ، </a:t>
                      </a:r>
                      <a:r>
                        <a:rPr lang="en-US" sz="1050" b="0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60 ، -66 كجم )</a:t>
                      </a:r>
                      <a:endParaRPr lang="fr-FR" sz="1050" b="0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 ( أشبال إناث :-32 ، -36 ، -40 ، -44 ، -48 ، -52 ، -57 ، - 63كجم)</a:t>
                      </a:r>
                      <a:endParaRPr lang="fr-FR" sz="1050" b="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63016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17:30 – 18:00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اجتماع بجميع أعضاء اللجان العاملة بالبطولة</a:t>
                      </a:r>
                      <a:endParaRPr lang="fr-FR" sz="1050" b="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63016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18:10 – 18:45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اجتماع الحكام</a:t>
                      </a:r>
                      <a:endParaRPr lang="fr-FR" sz="1050" b="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63016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19:00 – 20:00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 dirty="0">
                          <a:latin typeface="Times New Roman"/>
                          <a:ea typeface="Times New Roman"/>
                          <a:cs typeface="Arial"/>
                        </a:rPr>
                        <a:t>الاجتماع الفني والقرعة </a:t>
                      </a:r>
                      <a:endParaRPr lang="fr-FR" sz="1050" b="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الجمعة 08 / 09 / 2017           البطولة العربية المفتوحة الـ 1  لفئتي الأشبال و البراعم " فردي "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10:00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بدء البطولة والأدوار التمهيدية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قاعة البطولة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31507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16:00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حفل إفتتاح البطولة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16:30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بدء الأدوار النهائية وتوزيع القلائد والتتويج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19:25 – 18:30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الميزان التجريبي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الفندق الرسمي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</a:tr>
              <a:tr h="526032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20:00</a:t>
                      </a: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 - </a:t>
                      </a:r>
                      <a:r>
                        <a:rPr lang="en-US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19:30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بعد إنتهاء حفل التتويج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الميزان الرسمي :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                  (  ناشئين فردي :-50 ، -55 ، -60 ، -66 ، -73 ، -81 ، -90 ، +90  كجم )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(  ناشئات فردي : -40 ، -44 ، -48 ، -52 ، -57 ، -63 ، -70 ، +70 كجم )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السبت 09 / 09 / 2017   البطولة العربية المفتوحة الـ 6 للناشئين والـ 4 للناشئات  " فردي "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10:00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بدء البطولة والأدوار التمهيدية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قاعة البطولة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31507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16:30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بدء الأدوار النهائية وتوزيع القلائد والتتويج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19:</a:t>
                      </a: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45</a:t>
                      </a:r>
                      <a:r>
                        <a:rPr lang="en-US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 – 18:</a:t>
                      </a: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15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الميزان التجريبي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الفندق الرسمي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526032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20:00 – 20:30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بعد إنتهاء حفل التتويج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الميزان الرسمي </a:t>
                      </a:r>
                      <a:r>
                        <a:rPr lang="ar-SA" sz="1050" b="0">
                          <a:latin typeface="Times New Roman"/>
                          <a:ea typeface="Times New Roman"/>
                          <a:cs typeface="Arial"/>
                        </a:rPr>
                        <a:t>لمن لم يشارك في بطولة الفردي أو يرغب في تغيير ميزانه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(  ناشئين فرق : -60 ، -66 ، -73 ، -81 ، +81  كجم )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(  ناشئات فرق : -48 ، -52 ، -57 ، -63 ، +63 كجم )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الأحد 10 / 09 / 2017  البطولة العربية المفتوحة الـ 6 للناشئين والـ 4 للناشئات فرق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10:00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بدء البطولة والأدوار التمهيدية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قاعة البطولة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</a:tr>
              <a:tr h="131507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050" b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16:30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بدء الأدوار النهائية وتوزيع القلائد والتتويج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 gridSpan="3"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ar-QA" sz="1050" b="0">
                          <a:latin typeface="Times New Roman"/>
                          <a:ea typeface="Times New Roman"/>
                          <a:cs typeface="Arial"/>
                        </a:rPr>
                        <a:t>الأثنين 11/ 09 / 2017 </a:t>
                      </a:r>
                      <a:endParaRPr lang="fr-FR" sz="1050" b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1507">
                <a:tc gridSpan="3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050" b="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نهاية البطولة </a:t>
                      </a:r>
                      <a:r>
                        <a:rPr lang="ar-QA" sz="1050" b="0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و</a:t>
                      </a:r>
                      <a:r>
                        <a:rPr lang="ar-QA" sz="1050" b="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 مغادرة الوفود</a:t>
                      </a:r>
                      <a:endParaRPr lang="fr-FR" sz="1050" b="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C:\Users\user123\AppData\Local\Temp\Rar$DI00.821\+º+ä+º+¬+¡+º+» +º+ä+¦+¦+¿+è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85728" y="500034"/>
            <a:ext cx="10080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14980631_197147854068505_5484166519109116926_n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158" b="16155"/>
          <a:stretch>
            <a:fillRect/>
          </a:stretch>
        </p:blipFill>
        <p:spPr>
          <a:xfrm>
            <a:off x="5210734" y="428596"/>
            <a:ext cx="1361538" cy="9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490</Words>
  <Application>Microsoft Office PowerPoint</Application>
  <PresentationFormat>Affichage à l'écran (4:3)</PresentationFormat>
  <Paragraphs>74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mansou</dc:creator>
  <cp:lastModifiedBy>Microsoft</cp:lastModifiedBy>
  <cp:revision>125</cp:revision>
  <dcterms:created xsi:type="dcterms:W3CDTF">2016-11-24T18:09:06Z</dcterms:created>
  <dcterms:modified xsi:type="dcterms:W3CDTF">2017-12-15T19:33:13Z</dcterms:modified>
</cp:coreProperties>
</file>