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0801350" cy="14401800"/>
  <p:notesSz cx="6858000" cy="9144000"/>
  <p:defaultTextStyle>
    <a:defPPr>
      <a:defRPr lang="fr-FR"/>
    </a:defPPr>
    <a:lvl1pPr marL="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2009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4018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6027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8036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60045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2054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4063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6072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4" d="100"/>
          <a:sy n="44" d="100"/>
        </p:scale>
        <p:origin x="-1908" y="-78"/>
      </p:cViewPr>
      <p:guideLst>
        <p:guide orient="horz" pos="4536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10101" y="4473895"/>
            <a:ext cx="9181148" cy="308705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0203" y="8161020"/>
            <a:ext cx="7560945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40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CA69-43C7-4C8F-A4A2-630468189745}" type="datetimeFigureOut">
              <a:rPr lang="fr-FR" smtClean="0"/>
              <a:t>26/08/2017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6FEB-8106-4FCB-BC73-3083DE28A4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CA69-43C7-4C8F-A4A2-630468189745}" type="datetimeFigureOut">
              <a:rPr lang="fr-FR" smtClean="0"/>
              <a:t>26/08/2017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6FEB-8106-4FCB-BC73-3083DE28A4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830979" y="576742"/>
            <a:ext cx="2430304" cy="1228820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40067" y="576742"/>
            <a:ext cx="7110889" cy="1228820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CA69-43C7-4C8F-A4A2-630468189745}" type="datetimeFigureOut">
              <a:rPr lang="fr-FR" smtClean="0"/>
              <a:t>26/08/2017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6FEB-8106-4FCB-BC73-3083DE28A4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CA69-43C7-4C8F-A4A2-630468189745}" type="datetimeFigureOut">
              <a:rPr lang="fr-FR" smtClean="0"/>
              <a:t>26/08/2017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6FEB-8106-4FCB-BC73-3083DE28A4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3232" y="9254490"/>
            <a:ext cx="9181148" cy="2860358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53232" y="6104099"/>
            <a:ext cx="9181148" cy="315039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200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CA69-43C7-4C8F-A4A2-630468189745}" type="datetimeFigureOut">
              <a:rPr lang="fr-FR" smtClean="0"/>
              <a:t>26/08/2017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6FEB-8106-4FCB-BC73-3083DE28A4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40068" y="3360422"/>
            <a:ext cx="4770596" cy="9504522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90686" y="3360422"/>
            <a:ext cx="4770596" cy="9504522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CA69-43C7-4C8F-A4A2-630468189745}" type="datetimeFigureOut">
              <a:rPr lang="fr-FR" smtClean="0"/>
              <a:t>26/08/2017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6FEB-8106-4FCB-BC73-3083DE28A4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0068" y="3223737"/>
            <a:ext cx="4772472" cy="134350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0068" y="4567237"/>
            <a:ext cx="4772472" cy="8297705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86937" y="3223737"/>
            <a:ext cx="4774346" cy="134350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86937" y="4567237"/>
            <a:ext cx="4774346" cy="8297705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CA69-43C7-4C8F-A4A2-630468189745}" type="datetimeFigureOut">
              <a:rPr lang="fr-FR" smtClean="0"/>
              <a:t>26/08/2017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6FEB-8106-4FCB-BC73-3083DE28A4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CA69-43C7-4C8F-A4A2-630468189745}" type="datetimeFigureOut">
              <a:rPr lang="fr-FR" smtClean="0"/>
              <a:t>26/08/2017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6FEB-8106-4FCB-BC73-3083DE28A4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CA69-43C7-4C8F-A4A2-630468189745}" type="datetimeFigureOut">
              <a:rPr lang="fr-FR" smtClean="0"/>
              <a:t>26/08/2017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6FEB-8106-4FCB-BC73-3083DE28A4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0068" y="573406"/>
            <a:ext cx="3553570" cy="2440305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23028" y="573406"/>
            <a:ext cx="6038255" cy="12291538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40068" y="3013711"/>
            <a:ext cx="3553570" cy="9851233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CA69-43C7-4C8F-A4A2-630468189745}" type="datetimeFigureOut">
              <a:rPr lang="fr-FR" smtClean="0"/>
              <a:t>26/08/2017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6FEB-8106-4FCB-BC73-3083DE28A4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17140" y="10081261"/>
            <a:ext cx="6480810" cy="119015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117140" y="1286827"/>
            <a:ext cx="6480810" cy="8641080"/>
          </a:xfrm>
        </p:spPr>
        <p:txBody>
          <a:bodyPr/>
          <a:lstStyle>
            <a:lvl1pPr marL="0" indent="0">
              <a:buNone/>
              <a:defRPr sz="5000"/>
            </a:lvl1pPr>
            <a:lvl2pPr marL="720090" indent="0">
              <a:buNone/>
              <a:defRPr sz="4400"/>
            </a:lvl2pPr>
            <a:lvl3pPr marL="1440180" indent="0">
              <a:buNone/>
              <a:defRPr sz="3800"/>
            </a:lvl3pPr>
            <a:lvl4pPr marL="2160270" indent="0">
              <a:buNone/>
              <a:defRPr sz="3200"/>
            </a:lvl4pPr>
            <a:lvl5pPr marL="2880360" indent="0">
              <a:buNone/>
              <a:defRPr sz="3200"/>
            </a:lvl5pPr>
            <a:lvl6pPr marL="3600450" indent="0">
              <a:buNone/>
              <a:defRPr sz="3200"/>
            </a:lvl6pPr>
            <a:lvl7pPr marL="4320540" indent="0">
              <a:buNone/>
              <a:defRPr sz="3200"/>
            </a:lvl7pPr>
            <a:lvl8pPr marL="5040630" indent="0">
              <a:buNone/>
              <a:defRPr sz="3200"/>
            </a:lvl8pPr>
            <a:lvl9pPr marL="5760720" indent="0">
              <a:buNone/>
              <a:defRPr sz="32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117140" y="11271411"/>
            <a:ext cx="6480810" cy="1690210"/>
          </a:xfrm>
        </p:spPr>
        <p:txBody>
          <a:bodyPr/>
          <a:lstStyle>
            <a:lvl1pPr marL="0" indent="0">
              <a:buNone/>
              <a:defRPr sz="22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400"/>
            </a:lvl4pPr>
            <a:lvl5pPr marL="2880360" indent="0">
              <a:buNone/>
              <a:defRPr sz="1400"/>
            </a:lvl5pPr>
            <a:lvl6pPr marL="3600450" indent="0">
              <a:buNone/>
              <a:defRPr sz="1400"/>
            </a:lvl6pPr>
            <a:lvl7pPr marL="4320540" indent="0">
              <a:buNone/>
              <a:defRPr sz="1400"/>
            </a:lvl7pPr>
            <a:lvl8pPr marL="5040630" indent="0">
              <a:buNone/>
              <a:defRPr sz="1400"/>
            </a:lvl8pPr>
            <a:lvl9pPr marL="576072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CA69-43C7-4C8F-A4A2-630468189745}" type="datetimeFigureOut">
              <a:rPr lang="fr-FR" smtClean="0"/>
              <a:t>26/08/2017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6FEB-8106-4FCB-BC73-3083DE28A4A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40068" y="576740"/>
            <a:ext cx="9721215" cy="2400300"/>
          </a:xfrm>
          <a:prstGeom prst="rect">
            <a:avLst/>
          </a:prstGeom>
        </p:spPr>
        <p:txBody>
          <a:bodyPr vert="horz" lIns="144018" tIns="72009" rIns="144018" bIns="72009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0068" y="3360422"/>
            <a:ext cx="9721215" cy="9504522"/>
          </a:xfrm>
          <a:prstGeom prst="rect">
            <a:avLst/>
          </a:prstGeom>
        </p:spPr>
        <p:txBody>
          <a:bodyPr vert="horz" lIns="144018" tIns="72009" rIns="144018" bIns="72009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40068" y="13348337"/>
            <a:ext cx="2520315" cy="766762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9CA69-43C7-4C8F-A4A2-630468189745}" type="datetimeFigureOut">
              <a:rPr lang="fr-FR" smtClean="0"/>
              <a:t>26/08/2017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690461" y="13348337"/>
            <a:ext cx="3420428" cy="766762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740968" y="13348337"/>
            <a:ext cx="2520315" cy="766762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6FEB-8106-4FCB-BC73-3083DE28A4A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40180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68" indent="-540068" algn="l" defTabSz="1440180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70146" indent="-450056" algn="l" defTabSz="1440180" rtl="0" eaLnBrk="1" latinLnBrk="0" hangingPunct="1">
        <a:spcBef>
          <a:spcPct val="20000"/>
        </a:spcBef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40405" indent="-360045" algn="l" defTabSz="144018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6049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68058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2076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57166" y="2000232"/>
          <a:ext cx="9901293" cy="11295178"/>
        </p:xfrm>
        <a:graphic>
          <a:graphicData uri="http://schemas.openxmlformats.org/drawingml/2006/table">
            <a:tbl>
              <a:tblPr rtl="1"/>
              <a:tblGrid>
                <a:gridCol w="1565900"/>
                <a:gridCol w="6754437"/>
                <a:gridCol w="1580956"/>
              </a:tblGrid>
              <a:tr h="279578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endParaRPr lang="fr-FR" sz="1800" b="1" dirty="0" smtClean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 rtl="0">
                        <a:spcAft>
                          <a:spcPts val="0"/>
                        </a:spcAft>
                      </a:pPr>
                      <a:endParaRPr lang="fr-FR" sz="18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النشاط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المكان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279578">
                <a:tc gridSpan="3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الإربعاء 06 / 09 / 2017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79578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~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وصول الفرق المشاركة 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82504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17:00 – 20:00 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تسجيل و تثبيت أهلية اللاعبين و جنسياتهم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الفندق الرسمي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</a:tr>
              <a:tr h="279578">
                <a:tc gridSpan="3"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الخميس 07 / 09 / 2017          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79578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10:00 –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13:00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تسجيل </a:t>
                      </a:r>
                      <a:r>
                        <a:rPr lang="ar-QA" sz="1800" b="1" dirty="0" err="1">
                          <a:latin typeface="Times New Roman"/>
                          <a:ea typeface="Times New Roman"/>
                          <a:cs typeface="Arial"/>
                        </a:rPr>
                        <a:t>و</a:t>
                      </a: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 تثبيت أهلية اللاعبين </a:t>
                      </a:r>
                      <a:r>
                        <a:rPr lang="ar-QA" sz="1800" b="1" dirty="0" err="1">
                          <a:latin typeface="Times New Roman"/>
                          <a:ea typeface="Times New Roman"/>
                          <a:cs typeface="Arial"/>
                        </a:rPr>
                        <a:t>و</a:t>
                      </a: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 الجنسية وتسديد الرسوم  لجميع المشاركين في البطولة</a:t>
                      </a:r>
                      <a:endParaRPr lang="fr-FR" sz="18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الفندق الرسمي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</a:tr>
              <a:tr h="482504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15:00 – 15:45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الميزان التجريبي </a:t>
                      </a:r>
                      <a:endParaRPr lang="fr-FR" sz="18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118313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16:00</a:t>
                      </a:r>
                      <a:r>
                        <a:rPr lang="ar-Q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– 1</a:t>
                      </a:r>
                      <a:r>
                        <a:rPr lang="ar-S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7</a:t>
                      </a:r>
                      <a:r>
                        <a:rPr lang="ar-Q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:00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الميزان الرسمي:( براعم ذكور : -24 ، -27 ،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30 ،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34 ،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38 ،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42 ،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46 ،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50 كجم )</a:t>
                      </a:r>
                      <a:endParaRPr lang="fr-FR" sz="1800" b="1" dirty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  ( براعم إناث : -22 ، -25 ، -28 ، -32 ، -36 ، -40 ، -44 ، -48 كجم )</a:t>
                      </a:r>
                      <a:endParaRPr lang="fr-FR" sz="1800" b="1" dirty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( أشبال ذكور :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34 ،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38 ،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42 ،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46 ،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50 ،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55 ،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60 ، -66 كجم )</a:t>
                      </a:r>
                      <a:endParaRPr lang="fr-FR" sz="1800" b="1" dirty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 ( أشبال إناث :-32 ، -36 ، -40 ، -44 ، -48 ، -52 ، -57 ، - 63كجم)</a:t>
                      </a:r>
                      <a:endParaRPr lang="fr-FR" sz="18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82504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17:30 – 18:00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اجتماع بجميع أعضاء اللجان العاملة بالبطولة</a:t>
                      </a:r>
                      <a:endParaRPr lang="fr-FR" sz="18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82504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18:10 – 18:45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اجتماع الحكام</a:t>
                      </a:r>
                      <a:endParaRPr lang="fr-FR" sz="18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82504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19:00 – 20:00 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الاجتماع الفني والقرعة </a:t>
                      </a:r>
                      <a:endParaRPr lang="fr-FR" sz="18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79578">
                <a:tc gridSpan="3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الجمعة 08 / 09 / 2017           البطولة العربية المفتوحة الـ 1  لفئتي الأشبال و البراعم " فردي "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79578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10:00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بدء البطولة والأدوار التمهيدية 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قاعة البطولة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79578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16:00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حفل إفتتاح البطولة 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79578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16:30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بدء الأدوار النهائية وتوزيع القلائد والتتويج 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79578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19:25 – 18:30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الميزان التجريبي 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الفندق الرسمي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</a:tr>
              <a:tr h="965007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20:00</a:t>
                      </a:r>
                      <a:r>
                        <a:rPr lang="ar-Q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 - 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19:30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بعد إنتهاء حفل التتويج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الميزان الرسمي : </a:t>
                      </a:r>
                      <a:endParaRPr lang="fr-FR" sz="1800" b="1" dirty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      </a:t>
                      </a:r>
                      <a:r>
                        <a:rPr lang="ar-QA" sz="1800" b="1" dirty="0" smtClean="0">
                          <a:latin typeface="Times New Roman"/>
                          <a:ea typeface="Times New Roman"/>
                          <a:cs typeface="Arial"/>
                        </a:rPr>
                        <a:t>(  </a:t>
                      </a: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ناشئين فردي :-50 ، -55 ، -60 ، -66 ، -73 ، -81 ، -90 ، +90  كجم )</a:t>
                      </a:r>
                      <a:endParaRPr lang="fr-FR" sz="1800" b="1" dirty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 dirty="0">
                          <a:latin typeface="Times New Roman"/>
                          <a:ea typeface="Times New Roman"/>
                          <a:cs typeface="Arial"/>
                        </a:rPr>
                        <a:t>(  ناشئات فردي : -40 ، -44 ، -48 ، -52 ، -57 ، -63 ، -70 ، +70 كجم )</a:t>
                      </a:r>
                      <a:endParaRPr lang="fr-FR" sz="18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79578">
                <a:tc gridSpan="3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السبت 09 / 09 / 2017   البطولة العربية المفتوحة الـ 6 للناشئين والـ 4 للناشئات  " فردي "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79578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10:00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بدء البطولة والأدوار التمهيدية 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قاعة البطولة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79578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16:30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بدء الأدوار النهائية وتوزيع القلائد والتتويج 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79578"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19:</a:t>
                      </a:r>
                      <a:r>
                        <a:rPr lang="ar-Q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45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 – 18:</a:t>
                      </a:r>
                      <a:r>
                        <a:rPr lang="ar-Q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15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الميزان التجريبي 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الفندق الرسمي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965007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20:00 – 20:30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بعد إنتهاء حفل التتويج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الميزان الرسمي </a:t>
                      </a:r>
                      <a:r>
                        <a:rPr lang="ar-SA" sz="1800" b="1">
                          <a:latin typeface="Times New Roman"/>
                          <a:ea typeface="Times New Roman"/>
                          <a:cs typeface="Arial"/>
                        </a:rPr>
                        <a:t>لمن لم يشارك في بطولة الفردي أو يرغب في تغيير ميزانه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(  ناشئين فرق : -60 ، -66 ، -73 ، -81 ، +81  كجم )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(  ناشئات فرق : -48 ، -52 ، -57 ، -63 ، +63 كجم )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79578">
                <a:tc gridSpan="3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الأحد 10 / 09 / 2017  البطولة العربية المفتوحة الـ 6 للناشئين والـ 4 للناشئات فرق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79578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10:00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بدء البطولة والأدوار التمهيدية 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قاعة البطولة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</a:tr>
              <a:tr h="279578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QA" sz="1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16:30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بدء الأدوار النهائية وتوزيع القلائد والتتويج 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79578">
                <a:tc gridSpan="3"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ar-QA" sz="1800" b="1">
                          <a:latin typeface="Times New Roman"/>
                          <a:ea typeface="Times New Roman"/>
                          <a:cs typeface="Arial"/>
                        </a:rPr>
                        <a:t>الأثنين 11/ 09 / 2017 </a:t>
                      </a:r>
                      <a:endParaRPr lang="fr-FR" sz="1800" b="1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79578">
                <a:tc gridSpan="3"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QA" sz="18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نهاية البطولة </a:t>
                      </a:r>
                      <a:r>
                        <a:rPr lang="ar-QA" sz="1800" b="1" dirty="0" err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و</a:t>
                      </a:r>
                      <a:r>
                        <a:rPr lang="ar-QA" sz="18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 مغادرة الوفود</a:t>
                      </a:r>
                      <a:endParaRPr lang="fr-FR" sz="1800" b="1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30548" marR="30548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357158"/>
            <a:ext cx="1080135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1"/>
            <a:r>
              <a:rPr lang="ar-QA" sz="3600" b="1" dirty="0" smtClean="0"/>
              <a:t>الإتحاد العربي </a:t>
            </a:r>
            <a:r>
              <a:rPr lang="ar-QA" sz="3600" b="1" dirty="0" err="1" smtClean="0"/>
              <a:t>للجودو</a:t>
            </a:r>
            <a:endParaRPr lang="fr-FR" sz="3600" dirty="0" smtClean="0"/>
          </a:p>
          <a:p>
            <a:pPr algn="ctr"/>
            <a:r>
              <a:rPr lang="ar-SA" sz="3600" b="1" dirty="0" smtClean="0"/>
              <a:t>البطولة العربية المفتوحة</a:t>
            </a:r>
            <a:endParaRPr lang="fr-FR" sz="3600" dirty="0" smtClean="0"/>
          </a:p>
          <a:p>
            <a:pPr algn="ctr"/>
            <a:r>
              <a:rPr lang="ar-SA" sz="3600" b="1" dirty="0" err="1" smtClean="0"/>
              <a:t>الـ</a:t>
            </a:r>
            <a:r>
              <a:rPr lang="ar-SA" sz="3600" b="1" dirty="0" smtClean="0"/>
              <a:t> 6 للناشئين، </a:t>
            </a:r>
            <a:r>
              <a:rPr lang="ar-SA" sz="3600" b="1" dirty="0" err="1" smtClean="0"/>
              <a:t>الـ</a:t>
            </a:r>
            <a:r>
              <a:rPr lang="ar-SA" sz="3600" b="1" dirty="0" smtClean="0"/>
              <a:t> 4 للناشئات والـ 1 للأشبال والبراعم " ذكور وإناث "</a:t>
            </a:r>
            <a:endParaRPr lang="fr-FR" sz="3600" dirty="0" smtClean="0"/>
          </a:p>
          <a:p>
            <a:pPr algn="ctr" rtl="1"/>
            <a:r>
              <a:rPr lang="ar-QA" sz="3600" b="1" dirty="0" smtClean="0"/>
              <a:t>بيروت </a:t>
            </a:r>
            <a:r>
              <a:rPr lang="ar-SA" sz="3600" b="1" dirty="0" smtClean="0"/>
              <a:t>–الجمهورية اللبنانية  08</a:t>
            </a:r>
            <a:r>
              <a:rPr lang="ar-IQ" sz="3600" b="1" dirty="0" smtClean="0"/>
              <a:t>- 10 / 09 / 2017</a:t>
            </a:r>
            <a:endParaRPr lang="fr-FR" sz="3600" dirty="0" smtClean="0"/>
          </a:p>
          <a:p>
            <a:pPr algn="ctr" rtl="1"/>
            <a:endParaRPr lang="fr-FR" sz="3600" dirty="0" smtClean="0"/>
          </a:p>
          <a:p>
            <a:pPr algn="ctr" rtl="1"/>
            <a:endParaRPr lang="fr-FR" sz="3600" dirty="0" smtClean="0"/>
          </a:p>
          <a:p>
            <a:pPr lvl="0" algn="ctr" rtl="1"/>
            <a:r>
              <a:rPr lang="ar-QA" sz="3600" b="1" dirty="0" smtClean="0">
                <a:latin typeface="Arial" pitchFamily="34" charset="0"/>
                <a:ea typeface="Times New Roman" pitchFamily="18" charset="0"/>
              </a:rPr>
              <a:t>البرنامج الزمني </a:t>
            </a:r>
            <a:r>
              <a:rPr lang="ar-QA" sz="3600" b="1" dirty="0" smtClean="0">
                <a:latin typeface="Arial" pitchFamily="34" charset="0"/>
                <a:ea typeface="Times New Roman" pitchFamily="18" charset="0"/>
              </a:rPr>
              <a:t>للبطولة</a:t>
            </a:r>
            <a:endParaRPr lang="fr-FR" sz="3600" dirty="0" smtClean="0"/>
          </a:p>
          <a:p>
            <a:pPr algn="ctr" rtl="1"/>
            <a:endParaRPr lang="fr-FR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484</Words>
  <Application>Microsoft Office PowerPoint</Application>
  <PresentationFormat>Personnalisé</PresentationFormat>
  <Paragraphs>70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Microsoft</dc:creator>
  <cp:lastModifiedBy>Microsoft</cp:lastModifiedBy>
  <cp:revision>52</cp:revision>
  <dcterms:created xsi:type="dcterms:W3CDTF">2017-08-26T14:15:41Z</dcterms:created>
  <dcterms:modified xsi:type="dcterms:W3CDTF">2017-08-26T22:48:09Z</dcterms:modified>
</cp:coreProperties>
</file>