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14B59-A9C3-8574-D840-E810FD237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88553-3BBC-85CF-B69E-9F0FDD200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F13D7-B396-84C6-FDD5-40EF3AC2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67C-D392-444B-8BEE-C0DDC8484AC7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1A620-7E51-0905-522F-E1CB7152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B1DF-BEA9-8A16-2ACC-0B224E80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A06-D649-44A2-81F7-CB30FA24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01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9A6A-BB3D-4249-A11B-AB0EDC76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A634A-86F8-4896-742E-1015456EB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3441D-F68D-CED5-AF0D-B5F319C9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67C-D392-444B-8BEE-C0DDC8484AC7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DBB1C-9BB6-CC96-B736-99362952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2A671-4C56-29C0-866C-308832CE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A06-D649-44A2-81F7-CB30FA24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49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800A7-1C64-123F-13BC-D187EF76B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B4224-B83A-71A3-0565-E691E6B4B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8C312-1781-51D2-19C5-EE10D0EF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67C-D392-444B-8BEE-C0DDC8484AC7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40D95-11FC-FFC4-36BB-23C30131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536E5-E439-AF19-9B5B-C8660B3E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A06-D649-44A2-81F7-CB30FA24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86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EEE0-2182-6A91-5880-69ECCF27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4FDD-5527-4C5A-10B8-0CB47802C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13B65-5575-CAB4-0759-D935BA0E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67C-D392-444B-8BEE-C0DDC8484AC7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C74E4-2480-DF3B-AE15-6178D54D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C3B55-C9E1-861B-A5E6-86150F38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A06-D649-44A2-81F7-CB30FA24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74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EF08-71F1-DAD9-C99B-B15071B1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DD7E0-5A45-9623-D611-B3B00230D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FD145-0FD1-3E4B-8A79-9B748C01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67C-D392-444B-8BEE-C0DDC8484AC7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A44AC-9705-A32E-7652-32D31163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6FE91-6418-CEAB-A877-4EC737FF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A06-D649-44A2-81F7-CB30FA24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70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3459-0EE7-3445-F45C-F6036191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2BF40-0D55-9B9B-7451-C52827558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0F2A2-270D-F5AD-F177-2DF87B0DA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AE5A3-C928-0FA6-5B23-450B471C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67C-D392-444B-8BEE-C0DDC8484AC7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1A122-86C4-2A1D-14F4-D2DCE78B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EBC95-7EE7-67DA-9C81-C202D9E5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A06-D649-44A2-81F7-CB30FA24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53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9050-BB6D-D21A-B315-4DD9D37A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BE254-059A-48BB-4AE4-F831C5AE2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AB27F-7394-A158-09AD-02727913E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56B17-259B-E094-235E-8602EAF41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D8349-0F5F-0FFB-3678-EDD2661E7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8D212A-7A7E-36D4-9F70-FEE91F51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67C-D392-444B-8BEE-C0DDC8484AC7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BF186-8E62-1BFC-D56C-65143AD0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24C06-5129-A680-DB0C-3736909B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A06-D649-44A2-81F7-CB30FA24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61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FFBC-505B-71E5-7EA4-0BBE5533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82316-2306-CEB9-0D6B-0F9627BA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67C-D392-444B-8BEE-C0DDC8484AC7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1C56B-AAC0-485E-DB15-3276DD54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9AD18-D586-B588-B381-81EA8603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A06-D649-44A2-81F7-CB30FA24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3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D5FC7-61A7-F0DE-A1AB-9129BA1D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67C-D392-444B-8BEE-C0DDC8484AC7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C98B2D-7A5E-FBC1-3F35-23069192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A0AF9-708A-F049-9C08-6A016F26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A06-D649-44A2-81F7-CB30FA24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98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DAFC-D1A0-3909-7896-947966EA1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D3EAC-5128-23E7-1BCE-D6805DAF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EB72C-2110-3CE2-232A-6846B28D1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F90BE-4F63-6F45-C4EC-EAEBB923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67C-D392-444B-8BEE-C0DDC8484AC7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9B25B-68A5-8BED-B7D9-4B29D4EB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497FF-9CB2-5B64-187E-E19156D5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A06-D649-44A2-81F7-CB30FA24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96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F950-2CE9-EA2B-2718-00F8FE70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77468-8B42-94E4-87D0-7BE5A8400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394C4-ED95-5216-489A-9903E6C98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BBDF3-5158-0CEF-AF46-10247BCB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67C-D392-444B-8BEE-C0DDC8484AC7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CA65A-116E-F3EC-23E8-84E33CBC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A5B4B-E9E6-E073-E3DC-92694BDF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A06-D649-44A2-81F7-CB30FA24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30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27E99-6D27-A0D5-0617-C48D1E7C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DE6FF-72E8-DA34-EF17-3069948CD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C6FE-F3CF-E0AC-3ACE-0A5AEA7D8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0D67C-D392-444B-8BEE-C0DDC8484AC7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A80B8-A545-0B4E-54EA-E91FAD706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249D6-4DF5-AC12-9437-06BA63C3B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8A06-D649-44A2-81F7-CB30FA24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71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A96488-8F09-A1C6-6A2C-B03548E2F1E2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dirty="0">
                <a:solidFill>
                  <a:srgbClr val="002060"/>
                </a:solidFill>
                <a:latin typeface="Algerian" panose="04020705040A02060702" pitchFamily="82" charset="0"/>
              </a:rPr>
              <a:t>List of Synopsis content for project Expo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925563-8D40-36FE-55B7-79777EEAC7B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and participants name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</a:p>
        </p:txBody>
      </p:sp>
    </p:spTree>
    <p:extLst>
      <p:ext uri="{BB962C8B-B14F-4D97-AF65-F5344CB8AC3E}">
        <p14:creationId xmlns:p14="http://schemas.microsoft.com/office/powerpoint/2010/main" val="329206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7B5-C0A9-F049-0F4E-A8B506F4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EF82-48EF-ED98-4967-F7A49FB1A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Participants Names with College Name </a:t>
            </a:r>
          </a:p>
        </p:txBody>
      </p:sp>
    </p:spTree>
    <p:extLst>
      <p:ext uri="{BB962C8B-B14F-4D97-AF65-F5344CB8AC3E}">
        <p14:creationId xmlns:p14="http://schemas.microsoft.com/office/powerpoint/2010/main" val="402970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068D-5017-23C0-AA3A-B42C7FA6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710C-0027-F528-5065-7308D733E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7D8E-FC21-2475-56F6-BEC42778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Times New Roman" panose="02020603050405020304" pitchFamily="18" charset="0"/>
              </a:rPr>
              <a:t>Problem Statement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9FA66-47B9-F480-5FE3-F3781269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511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88C2-6215-8261-9899-ABF0954D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0C311-D1E7-D315-BC8C-0E8FD5E0C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58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2EED-D7B7-BD3B-938E-AFBB0740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366B-D73D-4D04-0B7D-D13A9A7FA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75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B156-0FB5-2515-C9F3-E08D8BED7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4D22F-B69D-2FD6-C001-EED68D1A8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813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Times New Roman</vt:lpstr>
      <vt:lpstr>Office Theme</vt:lpstr>
      <vt:lpstr>PowerPoint Presentation</vt:lpstr>
      <vt:lpstr>Project Title</vt:lpstr>
      <vt:lpstr>Introduction</vt:lpstr>
      <vt:lpstr>Problem Statement </vt:lpstr>
      <vt:lpstr>Objectives</vt:lpstr>
      <vt:lpstr>Methodology</vt:lpstr>
      <vt:lpstr>Expected Outcome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Fernandes</dc:creator>
  <cp:lastModifiedBy>Joel Fernandes</cp:lastModifiedBy>
  <cp:revision>2</cp:revision>
  <dcterms:created xsi:type="dcterms:W3CDTF">2025-01-26T18:48:08Z</dcterms:created>
  <dcterms:modified xsi:type="dcterms:W3CDTF">2025-01-26T18:57:14Z</dcterms:modified>
</cp:coreProperties>
</file>