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Full Ad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450" y="530225"/>
            <a:ext cx="10210800" cy="5797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3</cp:revision>
  <dcterms:created xsi:type="dcterms:W3CDTF">2022-04-15T00:39:00Z</dcterms:created>
  <dcterms:modified xsi:type="dcterms:W3CDTF">2022-04-15T02:06:05Z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011A59BEA8824E569556D0E75F26EB31</vt:lpwstr>
  </property>
  <property fmtid="{D5CDD505-2E9C-101B-9397-08002B2CF9AE}" pid="3" name="KSOProductBuildVer">
    <vt:lpwstr>1033-11.2.0.11074</vt:lpwstr>
  </property>
</Properties>
</file>