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RPi 40 pin head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5400000">
            <a:off x="4076700" y="3142615"/>
            <a:ext cx="5283200" cy="572135"/>
          </a:xfrm>
          <a:prstGeom prst="rect">
            <a:avLst/>
          </a:prstGeom>
        </p:spPr>
      </p:pic>
      <p:pic>
        <p:nvPicPr>
          <p:cNvPr id="20" name="Picture 19" descr="Circle P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420" y="805815"/>
            <a:ext cx="460375" cy="455295"/>
          </a:xfrm>
          <a:prstGeom prst="rect">
            <a:avLst/>
          </a:prstGeom>
        </p:spPr>
      </p:pic>
      <p:pic>
        <p:nvPicPr>
          <p:cNvPr id="22" name="Picture 21" descr="3 Pin Stra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181215" y="1231900"/>
            <a:ext cx="842645" cy="434340"/>
          </a:xfrm>
          <a:prstGeom prst="rect">
            <a:avLst/>
          </a:prstGeom>
        </p:spPr>
      </p:pic>
      <p:sp>
        <p:nvSpPr>
          <p:cNvPr id="23" name="Rectangles 22"/>
          <p:cNvSpPr/>
          <p:nvPr/>
        </p:nvSpPr>
        <p:spPr>
          <a:xfrm>
            <a:off x="6943725" y="1101725"/>
            <a:ext cx="526415" cy="1549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6943725" y="1370965"/>
            <a:ext cx="526415" cy="140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Rectangles 24"/>
          <p:cNvSpPr/>
          <p:nvPr/>
        </p:nvSpPr>
        <p:spPr>
          <a:xfrm>
            <a:off x="6943725" y="1626235"/>
            <a:ext cx="526415" cy="1409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Rectangles 26"/>
          <p:cNvSpPr/>
          <p:nvPr/>
        </p:nvSpPr>
        <p:spPr>
          <a:xfrm>
            <a:off x="5961380" y="2145030"/>
            <a:ext cx="523875" cy="139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8" name="Rectangles 27"/>
          <p:cNvSpPr/>
          <p:nvPr/>
        </p:nvSpPr>
        <p:spPr>
          <a:xfrm>
            <a:off x="5961380" y="2402840"/>
            <a:ext cx="523875" cy="1536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5961380" y="2657475"/>
            <a:ext cx="508000" cy="159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Rectangles 32"/>
          <p:cNvSpPr/>
          <p:nvPr/>
        </p:nvSpPr>
        <p:spPr>
          <a:xfrm>
            <a:off x="5686425" y="1870710"/>
            <a:ext cx="197485" cy="9461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Rectangles 33"/>
          <p:cNvSpPr/>
          <p:nvPr/>
        </p:nvSpPr>
        <p:spPr>
          <a:xfrm>
            <a:off x="5763895" y="1870075"/>
            <a:ext cx="721360" cy="159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8" name="Picture 47" descr="3 Pin Stra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905" y="4625340"/>
            <a:ext cx="842645" cy="434340"/>
          </a:xfrm>
          <a:prstGeom prst="rect">
            <a:avLst/>
          </a:prstGeom>
        </p:spPr>
      </p:pic>
      <p:pic>
        <p:nvPicPr>
          <p:cNvPr id="43" name="Picture 42" descr="3 Pin Stra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905" y="4364355"/>
            <a:ext cx="842645" cy="434340"/>
          </a:xfrm>
          <a:prstGeom prst="rect">
            <a:avLst/>
          </a:prstGeom>
        </p:spPr>
      </p:pic>
      <p:sp>
        <p:nvSpPr>
          <p:cNvPr id="35" name="Rectangles 34"/>
          <p:cNvSpPr/>
          <p:nvPr/>
        </p:nvSpPr>
        <p:spPr>
          <a:xfrm>
            <a:off x="5962015" y="4507230"/>
            <a:ext cx="523240" cy="14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4" name="Picture 43" descr="3 Pin Stra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905" y="3848100"/>
            <a:ext cx="842645" cy="434340"/>
          </a:xfrm>
          <a:prstGeom prst="rect">
            <a:avLst/>
          </a:prstGeom>
        </p:spPr>
      </p:pic>
      <p:sp>
        <p:nvSpPr>
          <p:cNvPr id="45" name="Rectangles 44"/>
          <p:cNvSpPr/>
          <p:nvPr/>
        </p:nvSpPr>
        <p:spPr>
          <a:xfrm>
            <a:off x="5962015" y="3990975"/>
            <a:ext cx="523240" cy="14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s 45"/>
          <p:cNvSpPr/>
          <p:nvPr/>
        </p:nvSpPr>
        <p:spPr>
          <a:xfrm>
            <a:off x="5005070" y="3810000"/>
            <a:ext cx="473710" cy="948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5543550" y="4178935"/>
            <a:ext cx="161925" cy="2952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9" name="Rectangles 48"/>
          <p:cNvSpPr/>
          <p:nvPr/>
        </p:nvSpPr>
        <p:spPr>
          <a:xfrm>
            <a:off x="5502275" y="3766820"/>
            <a:ext cx="514985" cy="212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Rectangles 49"/>
          <p:cNvSpPr/>
          <p:nvPr/>
        </p:nvSpPr>
        <p:spPr>
          <a:xfrm>
            <a:off x="5745480" y="4145915"/>
            <a:ext cx="514985" cy="361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Rectangles 50"/>
          <p:cNvSpPr/>
          <p:nvPr/>
        </p:nvSpPr>
        <p:spPr>
          <a:xfrm>
            <a:off x="5532120" y="4656455"/>
            <a:ext cx="514985" cy="102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Rectangles 51"/>
          <p:cNvSpPr/>
          <p:nvPr/>
        </p:nvSpPr>
        <p:spPr>
          <a:xfrm>
            <a:off x="5305425" y="4725035"/>
            <a:ext cx="16383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Rectangles 53"/>
          <p:cNvSpPr/>
          <p:nvPr/>
        </p:nvSpPr>
        <p:spPr>
          <a:xfrm>
            <a:off x="5814060" y="4723130"/>
            <a:ext cx="16383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Rectangles 54"/>
          <p:cNvSpPr/>
          <p:nvPr/>
        </p:nvSpPr>
        <p:spPr>
          <a:xfrm>
            <a:off x="5110480" y="4650740"/>
            <a:ext cx="1088390" cy="10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6" name="Rectangles 55"/>
          <p:cNvSpPr/>
          <p:nvPr/>
        </p:nvSpPr>
        <p:spPr>
          <a:xfrm>
            <a:off x="5086350" y="4928870"/>
            <a:ext cx="1088390" cy="10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ectangles 56"/>
          <p:cNvSpPr/>
          <p:nvPr/>
        </p:nvSpPr>
        <p:spPr>
          <a:xfrm>
            <a:off x="4443730" y="4725035"/>
            <a:ext cx="1088390" cy="235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ectangles 57"/>
          <p:cNvSpPr/>
          <p:nvPr/>
        </p:nvSpPr>
        <p:spPr>
          <a:xfrm>
            <a:off x="5962650" y="4752975"/>
            <a:ext cx="533400" cy="168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9" name="Picture 58" descr="3 Pin Stra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15" y="5659755"/>
            <a:ext cx="842645" cy="434340"/>
          </a:xfrm>
          <a:prstGeom prst="rect">
            <a:avLst/>
          </a:prstGeom>
        </p:spPr>
      </p:pic>
      <p:sp>
        <p:nvSpPr>
          <p:cNvPr id="60" name="Rectangles 59"/>
          <p:cNvSpPr/>
          <p:nvPr/>
        </p:nvSpPr>
        <p:spPr>
          <a:xfrm>
            <a:off x="5128260" y="5981065"/>
            <a:ext cx="1876425" cy="10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Rectangles 60"/>
          <p:cNvSpPr/>
          <p:nvPr/>
        </p:nvSpPr>
        <p:spPr>
          <a:xfrm>
            <a:off x="5086350" y="5695950"/>
            <a:ext cx="1017905" cy="102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Rectangles 61"/>
          <p:cNvSpPr/>
          <p:nvPr/>
        </p:nvSpPr>
        <p:spPr>
          <a:xfrm>
            <a:off x="5922010" y="5798185"/>
            <a:ext cx="563245" cy="183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Rectangles 62"/>
          <p:cNvSpPr/>
          <p:nvPr/>
        </p:nvSpPr>
        <p:spPr>
          <a:xfrm>
            <a:off x="5514340" y="5534660"/>
            <a:ext cx="970915" cy="183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Rectangles 63"/>
          <p:cNvSpPr/>
          <p:nvPr/>
        </p:nvSpPr>
        <p:spPr>
          <a:xfrm>
            <a:off x="5514340" y="5690235"/>
            <a:ext cx="161290" cy="147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5" name="Rectangles 64"/>
          <p:cNvSpPr/>
          <p:nvPr/>
        </p:nvSpPr>
        <p:spPr>
          <a:xfrm>
            <a:off x="7703185" y="1099185"/>
            <a:ext cx="320040" cy="161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6" name="Rectangles 65"/>
          <p:cNvSpPr/>
          <p:nvPr/>
        </p:nvSpPr>
        <p:spPr>
          <a:xfrm>
            <a:off x="7865110" y="1099185"/>
            <a:ext cx="157480" cy="50996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7" name="Rectangles 66"/>
          <p:cNvSpPr/>
          <p:nvPr/>
        </p:nvSpPr>
        <p:spPr>
          <a:xfrm>
            <a:off x="5256530" y="6083300"/>
            <a:ext cx="2766060" cy="1835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8" name="Rectangles 67"/>
          <p:cNvSpPr/>
          <p:nvPr/>
        </p:nvSpPr>
        <p:spPr>
          <a:xfrm>
            <a:off x="5256530" y="5935345"/>
            <a:ext cx="142240" cy="14795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9" name="Rectangles 68"/>
          <p:cNvSpPr/>
          <p:nvPr/>
        </p:nvSpPr>
        <p:spPr>
          <a:xfrm>
            <a:off x="7111365" y="1943100"/>
            <a:ext cx="911225" cy="4255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0" name="Rectangles 69"/>
          <p:cNvSpPr/>
          <p:nvPr/>
        </p:nvSpPr>
        <p:spPr>
          <a:xfrm>
            <a:off x="6758940" y="967105"/>
            <a:ext cx="1264920" cy="1549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1" name="Rectangles 70"/>
          <p:cNvSpPr/>
          <p:nvPr/>
        </p:nvSpPr>
        <p:spPr>
          <a:xfrm>
            <a:off x="6925945" y="832485"/>
            <a:ext cx="1096645" cy="1549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2" name="Rectangles 71"/>
          <p:cNvSpPr/>
          <p:nvPr/>
        </p:nvSpPr>
        <p:spPr>
          <a:xfrm>
            <a:off x="4694555" y="5287010"/>
            <a:ext cx="1800225" cy="168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3" name="Rectangles 72"/>
          <p:cNvSpPr/>
          <p:nvPr/>
        </p:nvSpPr>
        <p:spPr>
          <a:xfrm>
            <a:off x="4694555" y="5031105"/>
            <a:ext cx="1800225" cy="1568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5" name="Picture 74" descr="3 Pin Stra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331970" y="4526280"/>
            <a:ext cx="842645" cy="434340"/>
          </a:xfrm>
          <a:prstGeom prst="rect">
            <a:avLst/>
          </a:prstGeom>
        </p:spPr>
      </p:pic>
      <p:pic>
        <p:nvPicPr>
          <p:cNvPr id="76" name="Picture 75" descr="3 Pin Straigh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331970" y="5501005"/>
            <a:ext cx="842645" cy="434340"/>
          </a:xfrm>
          <a:prstGeom prst="rect">
            <a:avLst/>
          </a:prstGeom>
        </p:spPr>
      </p:pic>
      <p:sp>
        <p:nvSpPr>
          <p:cNvPr id="77" name="Rectangles 76"/>
          <p:cNvSpPr/>
          <p:nvPr/>
        </p:nvSpPr>
        <p:spPr>
          <a:xfrm>
            <a:off x="4672330" y="4800600"/>
            <a:ext cx="161925" cy="387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8" name="Rectangles 77"/>
          <p:cNvSpPr/>
          <p:nvPr/>
        </p:nvSpPr>
        <p:spPr>
          <a:xfrm>
            <a:off x="4672330" y="5286375"/>
            <a:ext cx="161925" cy="2889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9" name="Picture 78" descr="Circle P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590" y="3990975"/>
            <a:ext cx="279400" cy="276225"/>
          </a:xfrm>
          <a:prstGeom prst="rect">
            <a:avLst/>
          </a:prstGeom>
        </p:spPr>
      </p:pic>
      <p:sp>
        <p:nvSpPr>
          <p:cNvPr id="82" name="Rectangles 81"/>
          <p:cNvSpPr/>
          <p:nvPr/>
        </p:nvSpPr>
        <p:spPr>
          <a:xfrm>
            <a:off x="4938395" y="4030345"/>
            <a:ext cx="156845" cy="5975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Rectangles 83"/>
          <p:cNvSpPr/>
          <p:nvPr/>
        </p:nvSpPr>
        <p:spPr>
          <a:xfrm>
            <a:off x="4401820" y="4418330"/>
            <a:ext cx="156845" cy="252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Rectangles 84"/>
          <p:cNvSpPr/>
          <p:nvPr/>
        </p:nvSpPr>
        <p:spPr>
          <a:xfrm>
            <a:off x="3946525" y="4417695"/>
            <a:ext cx="497205" cy="207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6" name="Rectangles 85"/>
          <p:cNvSpPr/>
          <p:nvPr/>
        </p:nvSpPr>
        <p:spPr>
          <a:xfrm>
            <a:off x="4401820" y="4800600"/>
            <a:ext cx="156845" cy="7747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9" name="Rectangles 88"/>
          <p:cNvSpPr/>
          <p:nvPr/>
        </p:nvSpPr>
        <p:spPr>
          <a:xfrm>
            <a:off x="4938395" y="5798185"/>
            <a:ext cx="172085" cy="4324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1" name="Rectangles 90"/>
          <p:cNvSpPr/>
          <p:nvPr/>
        </p:nvSpPr>
        <p:spPr>
          <a:xfrm>
            <a:off x="5274310" y="4980305"/>
            <a:ext cx="124460" cy="520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3" name="Rectangles 92"/>
          <p:cNvSpPr/>
          <p:nvPr/>
        </p:nvSpPr>
        <p:spPr>
          <a:xfrm>
            <a:off x="5133340" y="5071745"/>
            <a:ext cx="75565" cy="75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4" name="Rectangles 93"/>
          <p:cNvSpPr/>
          <p:nvPr/>
        </p:nvSpPr>
        <p:spPr>
          <a:xfrm>
            <a:off x="5133340" y="5333365"/>
            <a:ext cx="75565" cy="75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5" name="Rectangles 94"/>
          <p:cNvSpPr/>
          <p:nvPr/>
        </p:nvSpPr>
        <p:spPr>
          <a:xfrm>
            <a:off x="5467985" y="5334000"/>
            <a:ext cx="75565" cy="75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6" name="Rectangles 95"/>
          <p:cNvSpPr/>
          <p:nvPr/>
        </p:nvSpPr>
        <p:spPr>
          <a:xfrm>
            <a:off x="5467985" y="5071745"/>
            <a:ext cx="75565" cy="75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7" name="Rectangles 96"/>
          <p:cNvSpPr/>
          <p:nvPr/>
        </p:nvSpPr>
        <p:spPr>
          <a:xfrm>
            <a:off x="4637405" y="1871345"/>
            <a:ext cx="1247140" cy="19380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8" name="Rectangles 97"/>
          <p:cNvSpPr/>
          <p:nvPr/>
        </p:nvSpPr>
        <p:spPr>
          <a:xfrm>
            <a:off x="4638040" y="832485"/>
            <a:ext cx="1713230" cy="11976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9" name="Picture 98" descr="Circle P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831850"/>
            <a:ext cx="460375" cy="455295"/>
          </a:xfrm>
          <a:prstGeom prst="rect">
            <a:avLst/>
          </a:prstGeom>
        </p:spPr>
      </p:pic>
      <p:sp>
        <p:nvSpPr>
          <p:cNvPr id="100" name="Rectangles 99"/>
          <p:cNvSpPr/>
          <p:nvPr/>
        </p:nvSpPr>
        <p:spPr>
          <a:xfrm>
            <a:off x="4443730" y="831850"/>
            <a:ext cx="1907540" cy="364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1" name="Rectangles 100"/>
          <p:cNvSpPr/>
          <p:nvPr/>
        </p:nvSpPr>
        <p:spPr>
          <a:xfrm>
            <a:off x="5828030" y="2936875"/>
            <a:ext cx="523240" cy="872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12" name="Picture 111" descr="Circle P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735" y="4001135"/>
            <a:ext cx="279400" cy="276225"/>
          </a:xfrm>
          <a:prstGeom prst="rect">
            <a:avLst/>
          </a:prstGeom>
        </p:spPr>
      </p:pic>
      <p:pic>
        <p:nvPicPr>
          <p:cNvPr id="113" name="Picture 112" descr="Circle P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85" y="4349115"/>
            <a:ext cx="279400" cy="276225"/>
          </a:xfrm>
          <a:prstGeom prst="rect">
            <a:avLst/>
          </a:prstGeom>
        </p:spPr>
      </p:pic>
      <p:pic>
        <p:nvPicPr>
          <p:cNvPr id="114" name="Picture 113" descr="Circle P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735" y="4504055"/>
            <a:ext cx="279400" cy="276225"/>
          </a:xfrm>
          <a:prstGeom prst="rect">
            <a:avLst/>
          </a:prstGeom>
        </p:spPr>
      </p:pic>
      <p:pic>
        <p:nvPicPr>
          <p:cNvPr id="116" name="Picture 115" descr="Circle P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10" y="3992880"/>
            <a:ext cx="279400" cy="276225"/>
          </a:xfrm>
          <a:prstGeom prst="rect">
            <a:avLst/>
          </a:prstGeom>
        </p:spPr>
      </p:pic>
      <p:sp>
        <p:nvSpPr>
          <p:cNvPr id="121" name="Rectangles 120"/>
          <p:cNvSpPr/>
          <p:nvPr/>
        </p:nvSpPr>
        <p:spPr>
          <a:xfrm>
            <a:off x="3255645" y="4030345"/>
            <a:ext cx="285750" cy="2012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4" name="Rectangles 123"/>
          <p:cNvSpPr/>
          <p:nvPr/>
        </p:nvSpPr>
        <p:spPr>
          <a:xfrm>
            <a:off x="3094990" y="1122045"/>
            <a:ext cx="1635125" cy="2687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5" name="Rectangles 124"/>
          <p:cNvSpPr/>
          <p:nvPr/>
        </p:nvSpPr>
        <p:spPr>
          <a:xfrm>
            <a:off x="3095625" y="857250"/>
            <a:ext cx="1139825" cy="339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6" name="Rectangles 125"/>
          <p:cNvSpPr/>
          <p:nvPr/>
        </p:nvSpPr>
        <p:spPr>
          <a:xfrm>
            <a:off x="2141220" y="1122045"/>
            <a:ext cx="374650" cy="51879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1" name="Picture 130" descr="Circle P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045" y="4823460"/>
            <a:ext cx="368935" cy="364490"/>
          </a:xfrm>
          <a:prstGeom prst="rect">
            <a:avLst/>
          </a:prstGeom>
        </p:spPr>
      </p:pic>
      <p:sp>
        <p:nvSpPr>
          <p:cNvPr id="132" name="Rectangles 131"/>
          <p:cNvSpPr/>
          <p:nvPr/>
        </p:nvSpPr>
        <p:spPr>
          <a:xfrm>
            <a:off x="3495040" y="4716145"/>
            <a:ext cx="209550" cy="402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3" name="Rectangles 132"/>
          <p:cNvSpPr/>
          <p:nvPr/>
        </p:nvSpPr>
        <p:spPr>
          <a:xfrm>
            <a:off x="3090545" y="3766820"/>
            <a:ext cx="614045" cy="2806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5" name="Rectangles 134"/>
          <p:cNvSpPr/>
          <p:nvPr/>
        </p:nvSpPr>
        <p:spPr>
          <a:xfrm>
            <a:off x="3946525" y="3506470"/>
            <a:ext cx="156845" cy="11188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6" name="Rectangles 135"/>
          <p:cNvSpPr/>
          <p:nvPr/>
        </p:nvSpPr>
        <p:spPr>
          <a:xfrm>
            <a:off x="3675380" y="3733165"/>
            <a:ext cx="327660" cy="5187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7" name="Rectangles 136"/>
          <p:cNvSpPr/>
          <p:nvPr/>
        </p:nvSpPr>
        <p:spPr>
          <a:xfrm>
            <a:off x="4401820" y="4035425"/>
            <a:ext cx="602615" cy="2076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8" name="Rectangles 137"/>
          <p:cNvSpPr/>
          <p:nvPr/>
        </p:nvSpPr>
        <p:spPr>
          <a:xfrm>
            <a:off x="3541395" y="4838065"/>
            <a:ext cx="375920" cy="2806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9" name="Rectangles 138"/>
          <p:cNvSpPr/>
          <p:nvPr/>
        </p:nvSpPr>
        <p:spPr>
          <a:xfrm>
            <a:off x="2411095" y="857250"/>
            <a:ext cx="374650" cy="4429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0" name="Picture 139" descr="Circle P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535" y="5534660"/>
            <a:ext cx="279400" cy="276225"/>
          </a:xfrm>
          <a:prstGeom prst="rect">
            <a:avLst/>
          </a:prstGeom>
        </p:spPr>
      </p:pic>
      <p:pic>
        <p:nvPicPr>
          <p:cNvPr id="141" name="Picture 140" descr="Circle P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30" y="6036945"/>
            <a:ext cx="279400" cy="276225"/>
          </a:xfrm>
          <a:prstGeom prst="rect">
            <a:avLst/>
          </a:prstGeom>
        </p:spPr>
      </p:pic>
      <p:pic>
        <p:nvPicPr>
          <p:cNvPr id="142" name="Picture 141" descr="Circle P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535" y="6033770"/>
            <a:ext cx="279400" cy="276225"/>
          </a:xfrm>
          <a:prstGeom prst="rect">
            <a:avLst/>
          </a:prstGeom>
        </p:spPr>
      </p:pic>
      <p:pic>
        <p:nvPicPr>
          <p:cNvPr id="143" name="Picture 142" descr="Circle P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135" y="5521960"/>
            <a:ext cx="279400" cy="276225"/>
          </a:xfrm>
          <a:prstGeom prst="rect">
            <a:avLst/>
          </a:prstGeom>
        </p:spPr>
      </p:pic>
      <p:sp>
        <p:nvSpPr>
          <p:cNvPr id="88" name="Rectangles 87"/>
          <p:cNvSpPr/>
          <p:nvPr/>
        </p:nvSpPr>
        <p:spPr>
          <a:xfrm>
            <a:off x="3366770" y="6076950"/>
            <a:ext cx="1743710" cy="1898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4" name="Rectangles 143"/>
          <p:cNvSpPr/>
          <p:nvPr/>
        </p:nvSpPr>
        <p:spPr>
          <a:xfrm>
            <a:off x="2294890" y="6070600"/>
            <a:ext cx="490855" cy="2324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5" name="Rectangles 144"/>
          <p:cNvSpPr/>
          <p:nvPr/>
        </p:nvSpPr>
        <p:spPr>
          <a:xfrm>
            <a:off x="3095625" y="4222750"/>
            <a:ext cx="270510" cy="13519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6" name="Rectangles 145"/>
          <p:cNvSpPr/>
          <p:nvPr/>
        </p:nvSpPr>
        <p:spPr>
          <a:xfrm>
            <a:off x="2879725" y="5409565"/>
            <a:ext cx="375920" cy="20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48" name="Picture 147" descr="Circle P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515" y="5408930"/>
            <a:ext cx="368935" cy="364490"/>
          </a:xfrm>
          <a:prstGeom prst="rect">
            <a:avLst/>
          </a:prstGeom>
        </p:spPr>
      </p:pic>
      <p:sp>
        <p:nvSpPr>
          <p:cNvPr id="149" name="Rectangles 148"/>
          <p:cNvSpPr/>
          <p:nvPr/>
        </p:nvSpPr>
        <p:spPr>
          <a:xfrm>
            <a:off x="3090545" y="5570220"/>
            <a:ext cx="90805" cy="204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50" name="Picture 149" descr="Circle P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155" y="5337810"/>
            <a:ext cx="279400" cy="276225"/>
          </a:xfrm>
          <a:prstGeom prst="rect">
            <a:avLst/>
          </a:prstGeom>
        </p:spPr>
      </p:pic>
      <p:sp>
        <p:nvSpPr>
          <p:cNvPr id="151" name="Rectangles 150"/>
          <p:cNvSpPr/>
          <p:nvPr/>
        </p:nvSpPr>
        <p:spPr>
          <a:xfrm rot="17340000">
            <a:off x="3716655" y="5396865"/>
            <a:ext cx="240665" cy="2692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2" name="Rectangles 151"/>
          <p:cNvSpPr/>
          <p:nvPr/>
        </p:nvSpPr>
        <p:spPr>
          <a:xfrm>
            <a:off x="5256530" y="3376295"/>
            <a:ext cx="142240" cy="155194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3" name="Rectangles 152"/>
          <p:cNvSpPr/>
          <p:nvPr/>
        </p:nvSpPr>
        <p:spPr>
          <a:xfrm>
            <a:off x="5274310" y="4798695"/>
            <a:ext cx="268605" cy="130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4" name="Rectangles 153"/>
          <p:cNvSpPr/>
          <p:nvPr/>
        </p:nvSpPr>
        <p:spPr>
          <a:xfrm>
            <a:off x="5805170" y="3732530"/>
            <a:ext cx="546100" cy="2978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aj200</cp:lastModifiedBy>
  <cp:revision>25</cp:revision>
  <dcterms:created xsi:type="dcterms:W3CDTF">2022-05-28T13:56:00Z</dcterms:created>
  <dcterms:modified xsi:type="dcterms:W3CDTF">2022-05-28T14:58:28Z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12E4130AC986488FB2233E10D82549D6</vt:lpwstr>
  </property>
  <property fmtid="{D5CDD505-2E9C-101B-9397-08002B2CF9AE}" pid="3" name="KSOProductBuildVer">
    <vt:lpwstr>1033-11.2.0.11130</vt:lpwstr>
  </property>
</Properties>
</file>