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duino Uno Pino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872865" y="1405255"/>
            <a:ext cx="4123690" cy="4544060"/>
          </a:xfrm>
          <a:prstGeom prst="rect">
            <a:avLst/>
          </a:prstGeom>
        </p:spPr>
      </p:pic>
      <p:pic>
        <p:nvPicPr>
          <p:cNvPr id="6" name="Picture 5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045" y="3012440"/>
            <a:ext cx="1539875" cy="1957070"/>
          </a:xfrm>
          <a:prstGeom prst="rect">
            <a:avLst/>
          </a:prstGeom>
        </p:spPr>
      </p:pic>
      <p:pic>
        <p:nvPicPr>
          <p:cNvPr id="7" name="Picture 6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0" y="3012440"/>
            <a:ext cx="1539875" cy="1957070"/>
          </a:xfrm>
          <a:prstGeom prst="rect">
            <a:avLst/>
          </a:prstGeom>
        </p:spPr>
      </p:pic>
      <p:pic>
        <p:nvPicPr>
          <p:cNvPr id="8" name="Picture 7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365" y="1000125"/>
            <a:ext cx="1539875" cy="1957070"/>
          </a:xfrm>
          <a:prstGeom prst="rect">
            <a:avLst/>
          </a:prstGeom>
        </p:spPr>
      </p:pic>
      <p:pic>
        <p:nvPicPr>
          <p:cNvPr id="9" name="Picture 8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0" y="1000125"/>
            <a:ext cx="1539875" cy="195707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4551045" y="4653280"/>
            <a:ext cx="422910" cy="224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556760" y="2638425"/>
            <a:ext cx="557530" cy="224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526915" y="2638425"/>
            <a:ext cx="115570" cy="22396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6215380" y="4652645"/>
            <a:ext cx="422910" cy="224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6215380" y="2638425"/>
            <a:ext cx="422910" cy="224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6185535" y="2638425"/>
            <a:ext cx="115570" cy="22396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 rot="18960000">
            <a:off x="4459605" y="3025775"/>
            <a:ext cx="758825" cy="109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4937760" y="2860040"/>
            <a:ext cx="12700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4584700" y="2785745"/>
            <a:ext cx="352425" cy="224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4620260" y="2936240"/>
            <a:ext cx="124460" cy="255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4711700" y="2912745"/>
            <a:ext cx="157480" cy="183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 rot="18960000">
            <a:off x="4777105" y="3143250"/>
            <a:ext cx="573405" cy="109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5248275" y="2959735"/>
            <a:ext cx="313690" cy="318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5114925" y="3096260"/>
            <a:ext cx="224790" cy="208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 rot="18960000">
            <a:off x="6453505" y="3142615"/>
            <a:ext cx="573405" cy="109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6924675" y="2959100"/>
            <a:ext cx="133350" cy="318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6791325" y="3095625"/>
            <a:ext cx="224790" cy="208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s 29"/>
          <p:cNvSpPr/>
          <p:nvPr/>
        </p:nvSpPr>
        <p:spPr>
          <a:xfrm>
            <a:off x="6621780" y="2817495"/>
            <a:ext cx="12700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6268720" y="2743200"/>
            <a:ext cx="352425" cy="224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6249035" y="2893695"/>
            <a:ext cx="179705" cy="297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6395720" y="2870200"/>
            <a:ext cx="157480" cy="183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5361940" y="4847590"/>
            <a:ext cx="133985" cy="401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7058025" y="4845685"/>
            <a:ext cx="134620" cy="401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5609590" y="1229995"/>
            <a:ext cx="1010920" cy="1261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8" name="Picture 37" descr="Circle P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555" y="1555750"/>
            <a:ext cx="859790" cy="846455"/>
          </a:xfrm>
          <a:prstGeom prst="rect">
            <a:avLst/>
          </a:prstGeom>
        </p:spPr>
      </p:pic>
      <p:sp>
        <p:nvSpPr>
          <p:cNvPr id="39" name="Rectangles 38"/>
          <p:cNvSpPr/>
          <p:nvPr/>
        </p:nvSpPr>
        <p:spPr>
          <a:xfrm>
            <a:off x="5614035" y="1464945"/>
            <a:ext cx="381000" cy="975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s 39"/>
          <p:cNvSpPr/>
          <p:nvPr/>
        </p:nvSpPr>
        <p:spPr>
          <a:xfrm>
            <a:off x="6335395" y="1492885"/>
            <a:ext cx="381000" cy="975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s 40"/>
          <p:cNvSpPr/>
          <p:nvPr/>
        </p:nvSpPr>
        <p:spPr>
          <a:xfrm>
            <a:off x="5614035" y="1229995"/>
            <a:ext cx="1043940" cy="4108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s 41"/>
          <p:cNvSpPr/>
          <p:nvPr/>
        </p:nvSpPr>
        <p:spPr>
          <a:xfrm>
            <a:off x="5593080" y="2168525"/>
            <a:ext cx="1043940" cy="337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3" name="Picture 42" descr="Circle P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940" y="2863215"/>
            <a:ext cx="408305" cy="402590"/>
          </a:xfrm>
          <a:prstGeom prst="rect">
            <a:avLst/>
          </a:prstGeom>
        </p:spPr>
      </p:pic>
      <p:sp>
        <p:nvSpPr>
          <p:cNvPr id="21" name="Rectangles 20"/>
          <p:cNvSpPr/>
          <p:nvPr/>
        </p:nvSpPr>
        <p:spPr>
          <a:xfrm>
            <a:off x="5518785" y="2833370"/>
            <a:ext cx="133350" cy="677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4" name="Picture 43" descr="Circle P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310" y="2860040"/>
            <a:ext cx="408305" cy="402590"/>
          </a:xfrm>
          <a:prstGeom prst="rect">
            <a:avLst/>
          </a:prstGeom>
        </p:spPr>
      </p:pic>
      <p:sp>
        <p:nvSpPr>
          <p:cNvPr id="45" name="Rectangles 44"/>
          <p:cNvSpPr/>
          <p:nvPr/>
        </p:nvSpPr>
        <p:spPr>
          <a:xfrm>
            <a:off x="5617845" y="2626995"/>
            <a:ext cx="369570" cy="369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ectangles 45"/>
          <p:cNvSpPr/>
          <p:nvPr/>
        </p:nvSpPr>
        <p:spPr>
          <a:xfrm>
            <a:off x="5625465" y="3138805"/>
            <a:ext cx="369570" cy="1362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ectangles 46"/>
          <p:cNvSpPr/>
          <p:nvPr/>
        </p:nvSpPr>
        <p:spPr>
          <a:xfrm>
            <a:off x="7179310" y="3138805"/>
            <a:ext cx="369570" cy="1362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7058025" y="2816860"/>
            <a:ext cx="133350" cy="461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ectangles 47"/>
          <p:cNvSpPr/>
          <p:nvPr/>
        </p:nvSpPr>
        <p:spPr>
          <a:xfrm>
            <a:off x="7179310" y="2639060"/>
            <a:ext cx="369570" cy="3575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9" name="Picture 48" descr="Circle P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915" y="2564765"/>
            <a:ext cx="255905" cy="252095"/>
          </a:xfrm>
          <a:prstGeom prst="rect">
            <a:avLst/>
          </a:prstGeom>
        </p:spPr>
      </p:pic>
      <p:pic>
        <p:nvPicPr>
          <p:cNvPr id="50" name="Picture 49" descr="Circle P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915" y="1734820"/>
            <a:ext cx="255905" cy="252095"/>
          </a:xfrm>
          <a:prstGeom prst="rect">
            <a:avLst/>
          </a:prstGeom>
        </p:spPr>
      </p:pic>
      <p:pic>
        <p:nvPicPr>
          <p:cNvPr id="51" name="Picture 50" descr="Circle P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835" y="2950845"/>
            <a:ext cx="255905" cy="252095"/>
          </a:xfrm>
          <a:prstGeom prst="rect">
            <a:avLst/>
          </a:prstGeom>
        </p:spPr>
      </p:pic>
      <p:pic>
        <p:nvPicPr>
          <p:cNvPr id="52" name="Picture 51" descr="Circle P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30" y="2253615"/>
            <a:ext cx="255905" cy="252095"/>
          </a:xfrm>
          <a:prstGeom prst="rect">
            <a:avLst/>
          </a:prstGeom>
        </p:spPr>
      </p:pic>
      <p:sp>
        <p:nvSpPr>
          <p:cNvPr id="53" name="Rectangles 52"/>
          <p:cNvSpPr/>
          <p:nvPr/>
        </p:nvSpPr>
        <p:spPr>
          <a:xfrm>
            <a:off x="4524375" y="2580005"/>
            <a:ext cx="91440" cy="312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s 53"/>
          <p:cNvSpPr/>
          <p:nvPr/>
        </p:nvSpPr>
        <p:spPr>
          <a:xfrm>
            <a:off x="4744720" y="2638425"/>
            <a:ext cx="91440" cy="312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Rectangles 54"/>
          <p:cNvSpPr/>
          <p:nvPr/>
        </p:nvSpPr>
        <p:spPr>
          <a:xfrm>
            <a:off x="4615815" y="2777490"/>
            <a:ext cx="204470" cy="312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Rectangles 55"/>
          <p:cNvSpPr/>
          <p:nvPr/>
        </p:nvSpPr>
        <p:spPr>
          <a:xfrm>
            <a:off x="7344410" y="2741295"/>
            <a:ext cx="306705" cy="170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Rectangles 56"/>
          <p:cNvSpPr/>
          <p:nvPr/>
        </p:nvSpPr>
        <p:spPr>
          <a:xfrm flipH="1" flipV="1">
            <a:off x="7191375" y="2627630"/>
            <a:ext cx="280035" cy="285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ectangles 57"/>
          <p:cNvSpPr/>
          <p:nvPr/>
        </p:nvSpPr>
        <p:spPr>
          <a:xfrm>
            <a:off x="7549515" y="2626995"/>
            <a:ext cx="101600" cy="1874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 rot="18960000">
            <a:off x="6160135" y="3024505"/>
            <a:ext cx="640715" cy="109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Rectangles 58"/>
          <p:cNvSpPr/>
          <p:nvPr/>
        </p:nvSpPr>
        <p:spPr>
          <a:xfrm>
            <a:off x="6184265" y="2882265"/>
            <a:ext cx="76200" cy="344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ectangles 59"/>
          <p:cNvSpPr/>
          <p:nvPr/>
        </p:nvSpPr>
        <p:spPr>
          <a:xfrm>
            <a:off x="6268720" y="3159125"/>
            <a:ext cx="7620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Rectangles 60"/>
          <p:cNvSpPr/>
          <p:nvPr/>
        </p:nvSpPr>
        <p:spPr>
          <a:xfrm>
            <a:off x="6249035" y="2882900"/>
            <a:ext cx="203200" cy="100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Rectangles 61"/>
          <p:cNvSpPr/>
          <p:nvPr/>
        </p:nvSpPr>
        <p:spPr>
          <a:xfrm>
            <a:off x="6350000" y="2950845"/>
            <a:ext cx="203200" cy="100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Rectangles 62"/>
          <p:cNvSpPr/>
          <p:nvPr/>
        </p:nvSpPr>
        <p:spPr>
          <a:xfrm>
            <a:off x="6045835" y="2135505"/>
            <a:ext cx="731520" cy="201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Rectangles 63"/>
          <p:cNvSpPr/>
          <p:nvPr/>
        </p:nvSpPr>
        <p:spPr>
          <a:xfrm>
            <a:off x="6059805" y="2429510"/>
            <a:ext cx="73152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Rectangles 64"/>
          <p:cNvSpPr/>
          <p:nvPr/>
        </p:nvSpPr>
        <p:spPr>
          <a:xfrm>
            <a:off x="6428740" y="2209800"/>
            <a:ext cx="242570" cy="2305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Rectangles 65"/>
          <p:cNvSpPr/>
          <p:nvPr/>
        </p:nvSpPr>
        <p:spPr>
          <a:xfrm>
            <a:off x="6026150" y="2253615"/>
            <a:ext cx="242570" cy="2305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Rectangles 66"/>
          <p:cNvSpPr/>
          <p:nvPr/>
        </p:nvSpPr>
        <p:spPr>
          <a:xfrm>
            <a:off x="4528185" y="1907540"/>
            <a:ext cx="399415" cy="586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Rectangles 67"/>
          <p:cNvSpPr/>
          <p:nvPr/>
        </p:nvSpPr>
        <p:spPr>
          <a:xfrm>
            <a:off x="4550410" y="1229995"/>
            <a:ext cx="514350" cy="586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Rectangles 68"/>
          <p:cNvSpPr/>
          <p:nvPr/>
        </p:nvSpPr>
        <p:spPr>
          <a:xfrm>
            <a:off x="4744720" y="1687830"/>
            <a:ext cx="514350" cy="586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0" name="Picture 69" descr="Circle P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615" y="4652645"/>
            <a:ext cx="408305" cy="402590"/>
          </a:xfrm>
          <a:prstGeom prst="rect">
            <a:avLst/>
          </a:prstGeom>
        </p:spPr>
      </p:pic>
      <p:sp>
        <p:nvSpPr>
          <p:cNvPr id="71" name="Rectangles 70"/>
          <p:cNvSpPr/>
          <p:nvPr/>
        </p:nvSpPr>
        <p:spPr>
          <a:xfrm>
            <a:off x="5455285" y="4671695"/>
            <a:ext cx="377190" cy="3848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Rectangles 71"/>
          <p:cNvSpPr/>
          <p:nvPr/>
        </p:nvSpPr>
        <p:spPr>
          <a:xfrm>
            <a:off x="5972810" y="4845685"/>
            <a:ext cx="118745" cy="313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Rectangles 74"/>
          <p:cNvSpPr/>
          <p:nvPr/>
        </p:nvSpPr>
        <p:spPr>
          <a:xfrm>
            <a:off x="6412230" y="4310380"/>
            <a:ext cx="1289050" cy="2832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Rectangles 75"/>
          <p:cNvSpPr/>
          <p:nvPr/>
        </p:nvSpPr>
        <p:spPr>
          <a:xfrm>
            <a:off x="6263005" y="4446905"/>
            <a:ext cx="485775" cy="224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ectangles 76"/>
          <p:cNvSpPr/>
          <p:nvPr/>
        </p:nvSpPr>
        <p:spPr>
          <a:xfrm>
            <a:off x="6261100" y="4446905"/>
            <a:ext cx="1166495" cy="1060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4" name="Picture 83" descr="Circle P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720" y="5024755"/>
            <a:ext cx="255905" cy="252095"/>
          </a:xfrm>
          <a:prstGeom prst="rect">
            <a:avLst/>
          </a:prstGeom>
        </p:spPr>
      </p:pic>
      <p:pic>
        <p:nvPicPr>
          <p:cNvPr id="85" name="Picture 84" descr="Circle P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55" y="5024755"/>
            <a:ext cx="255905" cy="252095"/>
          </a:xfrm>
          <a:prstGeom prst="rect">
            <a:avLst/>
          </a:prstGeom>
        </p:spPr>
      </p:pic>
      <p:sp>
        <p:nvSpPr>
          <p:cNvPr id="36" name="Rectangles 35"/>
          <p:cNvSpPr/>
          <p:nvPr/>
        </p:nvSpPr>
        <p:spPr>
          <a:xfrm>
            <a:off x="4926965" y="5024755"/>
            <a:ext cx="2186940" cy="224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Rectangles 85"/>
          <p:cNvSpPr/>
          <p:nvPr/>
        </p:nvSpPr>
        <p:spPr>
          <a:xfrm>
            <a:off x="4223385" y="3686175"/>
            <a:ext cx="176530" cy="1386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Rectangles 86"/>
          <p:cNvSpPr/>
          <p:nvPr/>
        </p:nvSpPr>
        <p:spPr>
          <a:xfrm>
            <a:off x="3807460" y="3685540"/>
            <a:ext cx="557530" cy="104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Rectangles 87"/>
          <p:cNvSpPr/>
          <p:nvPr/>
        </p:nvSpPr>
        <p:spPr>
          <a:xfrm>
            <a:off x="4017010" y="3581400"/>
            <a:ext cx="382905" cy="3327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9" name="Picture 88" descr="3 Pin Straigh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930775" y="5224780"/>
            <a:ext cx="692785" cy="356235"/>
          </a:xfrm>
          <a:prstGeom prst="rect">
            <a:avLst/>
          </a:prstGeom>
        </p:spPr>
      </p:pic>
      <p:sp>
        <p:nvSpPr>
          <p:cNvPr id="83" name="Rectangles 82"/>
          <p:cNvSpPr/>
          <p:nvPr/>
        </p:nvSpPr>
        <p:spPr>
          <a:xfrm>
            <a:off x="4528820" y="4854575"/>
            <a:ext cx="113665" cy="826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Rectangles 89"/>
          <p:cNvSpPr/>
          <p:nvPr/>
        </p:nvSpPr>
        <p:spPr>
          <a:xfrm>
            <a:off x="4556760" y="5561330"/>
            <a:ext cx="648970" cy="1187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Rectangles 90"/>
          <p:cNvSpPr/>
          <p:nvPr/>
        </p:nvSpPr>
        <p:spPr>
          <a:xfrm>
            <a:off x="4855210" y="5027295"/>
            <a:ext cx="80391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ectangles 91"/>
          <p:cNvSpPr/>
          <p:nvPr/>
        </p:nvSpPr>
        <p:spPr>
          <a:xfrm>
            <a:off x="5361940" y="5102225"/>
            <a:ext cx="133985" cy="147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ectangles 92"/>
          <p:cNvSpPr/>
          <p:nvPr/>
        </p:nvSpPr>
        <p:spPr>
          <a:xfrm>
            <a:off x="5071745" y="5102860"/>
            <a:ext cx="133985" cy="147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ectangles 93"/>
          <p:cNvSpPr/>
          <p:nvPr/>
        </p:nvSpPr>
        <p:spPr>
          <a:xfrm>
            <a:off x="5375275" y="5343525"/>
            <a:ext cx="1682750" cy="1187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5" name="Picture 94" descr="3 Pin Straigh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063105" y="4937760"/>
            <a:ext cx="692785" cy="356235"/>
          </a:xfrm>
          <a:prstGeom prst="rect">
            <a:avLst/>
          </a:prstGeom>
        </p:spPr>
      </p:pic>
      <p:sp>
        <p:nvSpPr>
          <p:cNvPr id="78" name="Rectangles 77"/>
          <p:cNvSpPr/>
          <p:nvPr/>
        </p:nvSpPr>
        <p:spPr>
          <a:xfrm>
            <a:off x="7317740" y="4446905"/>
            <a:ext cx="183515" cy="3765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" name="Rectangles 96"/>
          <p:cNvSpPr/>
          <p:nvPr/>
        </p:nvSpPr>
        <p:spPr>
          <a:xfrm rot="19380000">
            <a:off x="7496175" y="4949190"/>
            <a:ext cx="409575" cy="1187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9" name="Rectangles 98"/>
          <p:cNvSpPr/>
          <p:nvPr/>
        </p:nvSpPr>
        <p:spPr>
          <a:xfrm>
            <a:off x="7623175" y="5229860"/>
            <a:ext cx="103505" cy="362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3" name="Rectangles 102"/>
          <p:cNvSpPr/>
          <p:nvPr/>
        </p:nvSpPr>
        <p:spPr>
          <a:xfrm rot="2760000">
            <a:off x="6967220" y="5151120"/>
            <a:ext cx="398780" cy="129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" name="Rectangles 103"/>
          <p:cNvSpPr/>
          <p:nvPr/>
        </p:nvSpPr>
        <p:spPr>
          <a:xfrm>
            <a:off x="7272020" y="5285740"/>
            <a:ext cx="116205" cy="1187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5" name="Rectangles 104"/>
          <p:cNvSpPr/>
          <p:nvPr/>
        </p:nvSpPr>
        <p:spPr>
          <a:xfrm rot="2760000">
            <a:off x="6997065" y="5403215"/>
            <a:ext cx="220980" cy="129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6" name="Rectangles 105"/>
          <p:cNvSpPr/>
          <p:nvPr/>
        </p:nvSpPr>
        <p:spPr>
          <a:xfrm>
            <a:off x="7136130" y="5472430"/>
            <a:ext cx="514985" cy="1187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Rectangles 106"/>
          <p:cNvSpPr/>
          <p:nvPr/>
        </p:nvSpPr>
        <p:spPr>
          <a:xfrm>
            <a:off x="7489825" y="5060315"/>
            <a:ext cx="97790" cy="1187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8" name="Rectangles 107"/>
          <p:cNvSpPr/>
          <p:nvPr/>
        </p:nvSpPr>
        <p:spPr>
          <a:xfrm rot="19380000">
            <a:off x="7633970" y="5137785"/>
            <a:ext cx="255905" cy="1187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Rectangles 108"/>
          <p:cNvSpPr/>
          <p:nvPr/>
        </p:nvSpPr>
        <p:spPr>
          <a:xfrm rot="19380000">
            <a:off x="7533640" y="5081905"/>
            <a:ext cx="379730" cy="76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Rectangles 109"/>
          <p:cNvSpPr/>
          <p:nvPr/>
        </p:nvSpPr>
        <p:spPr>
          <a:xfrm rot="19380000">
            <a:off x="7741285" y="5243830"/>
            <a:ext cx="156210" cy="76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1" name="Rectangles 110"/>
          <p:cNvSpPr/>
          <p:nvPr/>
        </p:nvSpPr>
        <p:spPr>
          <a:xfrm>
            <a:off x="5502275" y="5470525"/>
            <a:ext cx="2223770" cy="209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" name="Rectangles 111"/>
          <p:cNvSpPr/>
          <p:nvPr/>
        </p:nvSpPr>
        <p:spPr>
          <a:xfrm rot="2280000">
            <a:off x="5361305" y="5454650"/>
            <a:ext cx="349885" cy="1187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3" name="Rectangles 112"/>
          <p:cNvSpPr/>
          <p:nvPr/>
        </p:nvSpPr>
        <p:spPr>
          <a:xfrm>
            <a:off x="4556760" y="5343525"/>
            <a:ext cx="514985" cy="2489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4" name="Rectangles 113"/>
          <p:cNvSpPr/>
          <p:nvPr/>
        </p:nvSpPr>
        <p:spPr>
          <a:xfrm rot="2280000">
            <a:off x="4856480" y="5472430"/>
            <a:ext cx="349885" cy="1187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5" name="Rectangles 114"/>
          <p:cNvSpPr/>
          <p:nvPr/>
        </p:nvSpPr>
        <p:spPr>
          <a:xfrm rot="2280000">
            <a:off x="4542790" y="5285740"/>
            <a:ext cx="349885" cy="1187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Rectangles 115"/>
          <p:cNvSpPr/>
          <p:nvPr/>
        </p:nvSpPr>
        <p:spPr>
          <a:xfrm rot="2280000">
            <a:off x="4671060" y="4801870"/>
            <a:ext cx="83820" cy="308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ectangles 116"/>
          <p:cNvSpPr/>
          <p:nvPr/>
        </p:nvSpPr>
        <p:spPr>
          <a:xfrm rot="2280000">
            <a:off x="4685665" y="4673600"/>
            <a:ext cx="83820" cy="308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Rectangles 117"/>
          <p:cNvSpPr/>
          <p:nvPr/>
        </p:nvSpPr>
        <p:spPr>
          <a:xfrm>
            <a:off x="4717415" y="4817110"/>
            <a:ext cx="347345" cy="1263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9" name="Rectangles 118"/>
          <p:cNvSpPr/>
          <p:nvPr/>
        </p:nvSpPr>
        <p:spPr>
          <a:xfrm rot="2280000">
            <a:off x="5326380" y="4816475"/>
            <a:ext cx="83820" cy="308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0" name="Rectangles 119"/>
          <p:cNvSpPr/>
          <p:nvPr/>
        </p:nvSpPr>
        <p:spPr>
          <a:xfrm rot="2280000">
            <a:off x="5951855" y="4944745"/>
            <a:ext cx="349885" cy="1187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1" name="Rectangles 120"/>
          <p:cNvSpPr/>
          <p:nvPr/>
        </p:nvSpPr>
        <p:spPr>
          <a:xfrm rot="2280000">
            <a:off x="6089015" y="4842510"/>
            <a:ext cx="238760" cy="76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2" name="Rectangles 121"/>
          <p:cNvSpPr/>
          <p:nvPr/>
        </p:nvSpPr>
        <p:spPr>
          <a:xfrm rot="2280000">
            <a:off x="5440045" y="2849880"/>
            <a:ext cx="83820" cy="308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3" name="Rectangles 122"/>
          <p:cNvSpPr/>
          <p:nvPr/>
        </p:nvSpPr>
        <p:spPr>
          <a:xfrm rot="2280000">
            <a:off x="6991985" y="2837180"/>
            <a:ext cx="83820" cy="308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aj200</cp:lastModifiedBy>
  <cp:revision>49</cp:revision>
  <dcterms:created xsi:type="dcterms:W3CDTF">2021-10-04T06:09:49Z</dcterms:created>
  <dcterms:modified xsi:type="dcterms:W3CDTF">2021-10-04T09:27:34Z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CB55D1B2D25D4625A61FBC546C9681E1</vt:lpwstr>
  </property>
  <property fmtid="{D5CDD505-2E9C-101B-9397-08002B2CF9AE}" pid="3" name="KSOProductBuildVer">
    <vt:lpwstr>1033-11.2.0.10323</vt:lpwstr>
  </property>
</Properties>
</file>