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/>
          <p:cNvGrpSpPr/>
          <p:nvPr/>
        </p:nvGrpSpPr>
        <p:grpSpPr>
          <a:xfrm>
            <a:off x="1594485" y="438150"/>
            <a:ext cx="8593455" cy="6035040"/>
            <a:chOff x="5624" y="648"/>
            <a:chExt cx="13533" cy="9504"/>
          </a:xfrm>
        </p:grpSpPr>
        <p:pic>
          <p:nvPicPr>
            <p:cNvPr id="4" name="Picture 3" descr="Arduino Uno Pinou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624" y="648"/>
              <a:ext cx="8624" cy="9503"/>
            </a:xfrm>
            <a:prstGeom prst="rect">
              <a:avLst/>
            </a:prstGeom>
          </p:spPr>
        </p:pic>
        <p:pic>
          <p:nvPicPr>
            <p:cNvPr id="9" name="Picture 8" descr="3 Pin Straigh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79" y="3709"/>
              <a:ext cx="1397" cy="718"/>
            </a:xfrm>
            <a:prstGeom prst="rect">
              <a:avLst/>
            </a:prstGeom>
          </p:spPr>
        </p:pic>
        <p:sp>
          <p:nvSpPr>
            <p:cNvPr id="6" name="Rectangles 5"/>
            <p:cNvSpPr/>
            <p:nvPr/>
          </p:nvSpPr>
          <p:spPr>
            <a:xfrm>
              <a:off x="12398" y="1404"/>
              <a:ext cx="252" cy="211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Rectangles 6"/>
            <p:cNvSpPr/>
            <p:nvPr/>
          </p:nvSpPr>
          <p:spPr>
            <a:xfrm>
              <a:off x="11972" y="1404"/>
              <a:ext cx="228" cy="24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8" name="Picture 7" descr="3 Pin Straigh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79" y="6387"/>
              <a:ext cx="1397" cy="718"/>
            </a:xfrm>
            <a:prstGeom prst="rect">
              <a:avLst/>
            </a:prstGeom>
          </p:spPr>
        </p:pic>
        <p:pic>
          <p:nvPicPr>
            <p:cNvPr id="11" name="Picture 10" descr="3 Pin Straigh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47" y="6387"/>
              <a:ext cx="1397" cy="718"/>
            </a:xfrm>
            <a:prstGeom prst="rect">
              <a:avLst/>
            </a:prstGeom>
          </p:spPr>
        </p:pic>
        <p:pic>
          <p:nvPicPr>
            <p:cNvPr id="12" name="Picture 11" descr="3 Pin Straigh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47" y="3709"/>
              <a:ext cx="1397" cy="718"/>
            </a:xfrm>
            <a:prstGeom prst="rect">
              <a:avLst/>
            </a:prstGeom>
          </p:spPr>
        </p:pic>
        <p:sp>
          <p:nvSpPr>
            <p:cNvPr id="13" name="Rectangles 12"/>
            <p:cNvSpPr/>
            <p:nvPr/>
          </p:nvSpPr>
          <p:spPr>
            <a:xfrm>
              <a:off x="9099" y="3866"/>
              <a:ext cx="3299" cy="3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Rectangles 17"/>
            <p:cNvSpPr/>
            <p:nvPr/>
          </p:nvSpPr>
          <p:spPr>
            <a:xfrm>
              <a:off x="9148" y="6554"/>
              <a:ext cx="3299" cy="3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20" name="Picture 19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10" y="5435"/>
              <a:ext cx="890" cy="877"/>
            </a:xfrm>
            <a:prstGeom prst="rect">
              <a:avLst/>
            </a:prstGeom>
          </p:spPr>
        </p:pic>
        <p:pic>
          <p:nvPicPr>
            <p:cNvPr id="21" name="Picture 20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91" y="4411"/>
              <a:ext cx="890" cy="877"/>
            </a:xfrm>
            <a:prstGeom prst="rect">
              <a:avLst/>
            </a:prstGeom>
          </p:spPr>
        </p:pic>
        <p:sp>
          <p:nvSpPr>
            <p:cNvPr id="23" name="Rectangles 22"/>
            <p:cNvSpPr/>
            <p:nvPr/>
          </p:nvSpPr>
          <p:spPr>
            <a:xfrm>
              <a:off x="12839" y="6015"/>
              <a:ext cx="280" cy="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Rectangles 23"/>
            <p:cNvSpPr/>
            <p:nvPr/>
          </p:nvSpPr>
          <p:spPr>
            <a:xfrm>
              <a:off x="12016" y="5767"/>
              <a:ext cx="1112" cy="4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Rectangles 24"/>
            <p:cNvSpPr/>
            <p:nvPr/>
          </p:nvSpPr>
          <p:spPr>
            <a:xfrm>
              <a:off x="10079" y="4549"/>
              <a:ext cx="3011" cy="3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Rectangles 25"/>
            <p:cNvSpPr/>
            <p:nvPr/>
          </p:nvSpPr>
          <p:spPr>
            <a:xfrm>
              <a:off x="11255" y="4885"/>
              <a:ext cx="1200" cy="1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Rectangles 26"/>
            <p:cNvSpPr/>
            <p:nvPr/>
          </p:nvSpPr>
          <p:spPr>
            <a:xfrm>
              <a:off x="7966" y="5897"/>
              <a:ext cx="3648" cy="3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Rectangles 27"/>
            <p:cNvSpPr/>
            <p:nvPr/>
          </p:nvSpPr>
          <p:spPr>
            <a:xfrm>
              <a:off x="7966" y="6063"/>
              <a:ext cx="280" cy="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" name="Rectangles 28"/>
            <p:cNvSpPr/>
            <p:nvPr/>
          </p:nvSpPr>
          <p:spPr>
            <a:xfrm>
              <a:off x="7965" y="4264"/>
              <a:ext cx="280" cy="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Rectangles 29"/>
            <p:cNvSpPr/>
            <p:nvPr/>
          </p:nvSpPr>
          <p:spPr>
            <a:xfrm>
              <a:off x="7965" y="4549"/>
              <a:ext cx="1763" cy="6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" name="Rectangles 30"/>
            <p:cNvSpPr/>
            <p:nvPr/>
          </p:nvSpPr>
          <p:spPr>
            <a:xfrm>
              <a:off x="9518" y="5655"/>
              <a:ext cx="1048" cy="1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Rectangles 31"/>
            <p:cNvSpPr/>
            <p:nvPr/>
          </p:nvSpPr>
          <p:spPr>
            <a:xfrm>
              <a:off x="13281" y="4660"/>
              <a:ext cx="272" cy="2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" name="Rectangles 32"/>
            <p:cNvSpPr/>
            <p:nvPr/>
          </p:nvSpPr>
          <p:spPr>
            <a:xfrm>
              <a:off x="8394" y="3267"/>
              <a:ext cx="280" cy="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" name="Rectangles 33"/>
            <p:cNvSpPr/>
            <p:nvPr/>
          </p:nvSpPr>
          <p:spPr>
            <a:xfrm>
              <a:off x="8407" y="6939"/>
              <a:ext cx="280" cy="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" name="Rectangles 34"/>
            <p:cNvSpPr/>
            <p:nvPr/>
          </p:nvSpPr>
          <p:spPr>
            <a:xfrm>
              <a:off x="7042" y="3005"/>
              <a:ext cx="1632" cy="56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" name="Rectangles 35"/>
            <p:cNvSpPr/>
            <p:nvPr/>
          </p:nvSpPr>
          <p:spPr>
            <a:xfrm>
              <a:off x="7314" y="7251"/>
              <a:ext cx="4659" cy="4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7" name="Rectangles 36"/>
            <p:cNvSpPr/>
            <p:nvPr/>
          </p:nvSpPr>
          <p:spPr>
            <a:xfrm>
              <a:off x="7042" y="3475"/>
              <a:ext cx="552" cy="42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38" name="Picture 37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24" y="4251"/>
              <a:ext cx="890" cy="877"/>
            </a:xfrm>
            <a:prstGeom prst="rect">
              <a:avLst/>
            </a:prstGeom>
          </p:spPr>
        </p:pic>
        <p:pic>
          <p:nvPicPr>
            <p:cNvPr id="43" name="Picture 42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30" y="6063"/>
              <a:ext cx="890" cy="877"/>
            </a:xfrm>
            <a:prstGeom prst="rect">
              <a:avLst/>
            </a:prstGeom>
          </p:spPr>
        </p:pic>
        <p:sp>
          <p:nvSpPr>
            <p:cNvPr id="44" name="Rectangles 43"/>
            <p:cNvSpPr/>
            <p:nvPr/>
          </p:nvSpPr>
          <p:spPr>
            <a:xfrm>
              <a:off x="13280" y="4263"/>
              <a:ext cx="967" cy="70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Rectangles 44"/>
            <p:cNvSpPr/>
            <p:nvPr/>
          </p:nvSpPr>
          <p:spPr>
            <a:xfrm>
              <a:off x="16097" y="4864"/>
              <a:ext cx="719" cy="348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6" name="Rectangles 45"/>
            <p:cNvSpPr/>
            <p:nvPr/>
          </p:nvSpPr>
          <p:spPr>
            <a:xfrm>
              <a:off x="12399" y="6939"/>
              <a:ext cx="280" cy="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Rectangles 46"/>
            <p:cNvSpPr/>
            <p:nvPr/>
          </p:nvSpPr>
          <p:spPr>
            <a:xfrm>
              <a:off x="12399" y="7225"/>
              <a:ext cx="2914" cy="2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8" name="Rectangles 47"/>
            <p:cNvSpPr/>
            <p:nvPr/>
          </p:nvSpPr>
          <p:spPr>
            <a:xfrm>
              <a:off x="15220" y="3568"/>
              <a:ext cx="280" cy="397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9" name="Rectangles 48"/>
            <p:cNvSpPr/>
            <p:nvPr/>
          </p:nvSpPr>
          <p:spPr>
            <a:xfrm>
              <a:off x="11441" y="7862"/>
              <a:ext cx="5375" cy="45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0" name="Rectangles 49"/>
            <p:cNvSpPr/>
            <p:nvPr/>
          </p:nvSpPr>
          <p:spPr>
            <a:xfrm>
              <a:off x="11441" y="7251"/>
              <a:ext cx="675" cy="8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1" name="Rectangles 50"/>
            <p:cNvSpPr/>
            <p:nvPr/>
          </p:nvSpPr>
          <p:spPr>
            <a:xfrm>
              <a:off x="12448" y="3361"/>
              <a:ext cx="3090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52" name="Picture 51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80" y="4514"/>
              <a:ext cx="623" cy="614"/>
            </a:xfrm>
            <a:prstGeom prst="rect">
              <a:avLst/>
            </a:prstGeom>
          </p:spPr>
        </p:pic>
        <p:pic>
          <p:nvPicPr>
            <p:cNvPr id="53" name="Picture 52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05" y="5533"/>
              <a:ext cx="623" cy="614"/>
            </a:xfrm>
            <a:prstGeom prst="rect">
              <a:avLst/>
            </a:prstGeom>
          </p:spPr>
        </p:pic>
        <p:pic>
          <p:nvPicPr>
            <p:cNvPr id="54" name="Picture 53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41" y="4705"/>
              <a:ext cx="623" cy="614"/>
            </a:xfrm>
            <a:prstGeom prst="rect">
              <a:avLst/>
            </a:prstGeom>
          </p:spPr>
        </p:pic>
        <p:pic>
          <p:nvPicPr>
            <p:cNvPr id="55" name="Picture 54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49" y="5319"/>
              <a:ext cx="623" cy="614"/>
            </a:xfrm>
            <a:prstGeom prst="rect">
              <a:avLst/>
            </a:prstGeom>
          </p:spPr>
        </p:pic>
        <p:sp>
          <p:nvSpPr>
            <p:cNvPr id="56" name="Rectangles 55"/>
            <p:cNvSpPr/>
            <p:nvPr/>
          </p:nvSpPr>
          <p:spPr>
            <a:xfrm>
              <a:off x="13338" y="4637"/>
              <a:ext cx="864" cy="23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7" name="Rectangles 56"/>
            <p:cNvSpPr/>
            <p:nvPr/>
          </p:nvSpPr>
          <p:spPr>
            <a:xfrm>
              <a:off x="12226" y="4630"/>
              <a:ext cx="354" cy="23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8" name="Rectangles 57"/>
            <p:cNvSpPr/>
            <p:nvPr/>
          </p:nvSpPr>
          <p:spPr>
            <a:xfrm>
              <a:off x="12255" y="5767"/>
              <a:ext cx="394" cy="23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9" name="Rectangles 58"/>
            <p:cNvSpPr/>
            <p:nvPr/>
          </p:nvSpPr>
          <p:spPr>
            <a:xfrm>
              <a:off x="12279" y="5252"/>
              <a:ext cx="840" cy="1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0" name="Rectangles 59"/>
            <p:cNvSpPr/>
            <p:nvPr/>
          </p:nvSpPr>
          <p:spPr>
            <a:xfrm>
              <a:off x="13410" y="4763"/>
              <a:ext cx="138" cy="15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1" name="Rectangles 60"/>
            <p:cNvSpPr/>
            <p:nvPr/>
          </p:nvSpPr>
          <p:spPr>
            <a:xfrm>
              <a:off x="13956" y="4853"/>
              <a:ext cx="462" cy="1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Rectangles 61"/>
            <p:cNvSpPr/>
            <p:nvPr/>
          </p:nvSpPr>
          <p:spPr>
            <a:xfrm>
              <a:off x="13494" y="5225"/>
              <a:ext cx="462" cy="1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3" name="Rectangles 62"/>
            <p:cNvSpPr/>
            <p:nvPr/>
          </p:nvSpPr>
          <p:spPr>
            <a:xfrm>
              <a:off x="13494" y="5747"/>
              <a:ext cx="488" cy="1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4" name="Rectangles 63"/>
            <p:cNvSpPr/>
            <p:nvPr/>
          </p:nvSpPr>
          <p:spPr>
            <a:xfrm>
              <a:off x="13930" y="4971"/>
              <a:ext cx="120" cy="9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5" name="Rectangles 64"/>
            <p:cNvSpPr/>
            <p:nvPr/>
          </p:nvSpPr>
          <p:spPr>
            <a:xfrm>
              <a:off x="12322" y="4523"/>
              <a:ext cx="744" cy="1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6" name="Rectangles 65"/>
            <p:cNvSpPr/>
            <p:nvPr/>
          </p:nvSpPr>
          <p:spPr>
            <a:xfrm>
              <a:off x="12375" y="5995"/>
              <a:ext cx="744" cy="1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Rectangles 21"/>
            <p:cNvSpPr/>
            <p:nvPr/>
          </p:nvSpPr>
          <p:spPr>
            <a:xfrm>
              <a:off x="12823" y="4245"/>
              <a:ext cx="280" cy="4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67" name="Picture 66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7" y="4611"/>
              <a:ext cx="623" cy="614"/>
            </a:xfrm>
            <a:prstGeom prst="rect">
              <a:avLst/>
            </a:prstGeom>
          </p:spPr>
        </p:pic>
        <p:pic>
          <p:nvPicPr>
            <p:cNvPr id="68" name="Picture 67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91" y="5577"/>
              <a:ext cx="623" cy="614"/>
            </a:xfrm>
            <a:prstGeom prst="rect">
              <a:avLst/>
            </a:prstGeom>
          </p:spPr>
        </p:pic>
        <p:pic>
          <p:nvPicPr>
            <p:cNvPr id="69" name="Picture 68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71" y="5655"/>
              <a:ext cx="623" cy="614"/>
            </a:xfrm>
            <a:prstGeom prst="rect">
              <a:avLst/>
            </a:prstGeom>
          </p:spPr>
        </p:pic>
        <p:pic>
          <p:nvPicPr>
            <p:cNvPr id="70" name="Picture 69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42" y="4549"/>
              <a:ext cx="623" cy="614"/>
            </a:xfrm>
            <a:prstGeom prst="rect">
              <a:avLst/>
            </a:prstGeom>
          </p:spPr>
        </p:pic>
        <p:sp>
          <p:nvSpPr>
            <p:cNvPr id="71" name="Rectangles 70"/>
            <p:cNvSpPr/>
            <p:nvPr/>
          </p:nvSpPr>
          <p:spPr>
            <a:xfrm>
              <a:off x="7038" y="4223"/>
              <a:ext cx="549" cy="51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2" name="Rectangles 71"/>
            <p:cNvSpPr/>
            <p:nvPr/>
          </p:nvSpPr>
          <p:spPr>
            <a:xfrm>
              <a:off x="7038" y="4970"/>
              <a:ext cx="549" cy="51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Rectangles 72"/>
            <p:cNvSpPr/>
            <p:nvPr/>
          </p:nvSpPr>
          <p:spPr>
            <a:xfrm>
              <a:off x="7038" y="5348"/>
              <a:ext cx="549" cy="51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4" name="Rectangles 73"/>
            <p:cNvSpPr/>
            <p:nvPr/>
          </p:nvSpPr>
          <p:spPr>
            <a:xfrm>
              <a:off x="7045" y="6107"/>
              <a:ext cx="549" cy="51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5" name="Rectangles 74"/>
            <p:cNvSpPr/>
            <p:nvPr/>
          </p:nvSpPr>
          <p:spPr>
            <a:xfrm>
              <a:off x="7038" y="4637"/>
              <a:ext cx="127" cy="51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Rectangles 75"/>
            <p:cNvSpPr/>
            <p:nvPr/>
          </p:nvSpPr>
          <p:spPr>
            <a:xfrm>
              <a:off x="7460" y="5734"/>
              <a:ext cx="127" cy="51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Rectangles 76"/>
            <p:cNvSpPr/>
            <p:nvPr/>
          </p:nvSpPr>
          <p:spPr>
            <a:xfrm>
              <a:off x="7966" y="6041"/>
              <a:ext cx="597" cy="1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8" name="Rectangles 77"/>
            <p:cNvSpPr/>
            <p:nvPr/>
          </p:nvSpPr>
          <p:spPr>
            <a:xfrm>
              <a:off x="7965" y="4611"/>
              <a:ext cx="597" cy="1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9" name="Rectangles 78"/>
            <p:cNvSpPr/>
            <p:nvPr/>
          </p:nvSpPr>
          <p:spPr>
            <a:xfrm>
              <a:off x="8443" y="5897"/>
              <a:ext cx="120" cy="26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0" name="Rectangles 79"/>
            <p:cNvSpPr/>
            <p:nvPr/>
          </p:nvSpPr>
          <p:spPr>
            <a:xfrm>
              <a:off x="8326" y="4736"/>
              <a:ext cx="201" cy="4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82" name="Picture 81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56" y="1913"/>
              <a:ext cx="623" cy="614"/>
            </a:xfrm>
            <a:prstGeom prst="rect">
              <a:avLst/>
            </a:prstGeom>
          </p:spPr>
        </p:pic>
        <p:pic>
          <p:nvPicPr>
            <p:cNvPr id="83" name="Picture 82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18" y="1937"/>
              <a:ext cx="623" cy="614"/>
            </a:xfrm>
            <a:prstGeom prst="rect">
              <a:avLst/>
            </a:prstGeom>
          </p:spPr>
        </p:pic>
        <p:pic>
          <p:nvPicPr>
            <p:cNvPr id="84" name="Picture 83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63" y="2552"/>
              <a:ext cx="623" cy="614"/>
            </a:xfrm>
            <a:prstGeom prst="rect">
              <a:avLst/>
            </a:prstGeom>
          </p:spPr>
        </p:pic>
        <p:sp>
          <p:nvSpPr>
            <p:cNvPr id="85" name="Rectangles 84"/>
            <p:cNvSpPr/>
            <p:nvPr/>
          </p:nvSpPr>
          <p:spPr>
            <a:xfrm>
              <a:off x="11956" y="1729"/>
              <a:ext cx="236" cy="34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6" name="Rectangles 85"/>
            <p:cNvSpPr/>
            <p:nvPr/>
          </p:nvSpPr>
          <p:spPr>
            <a:xfrm>
              <a:off x="11972" y="2373"/>
              <a:ext cx="236" cy="34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7" name="Rectangles 86"/>
            <p:cNvSpPr/>
            <p:nvPr/>
          </p:nvSpPr>
          <p:spPr>
            <a:xfrm>
              <a:off x="12406" y="2869"/>
              <a:ext cx="236" cy="34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8" name="Rectangles 87"/>
            <p:cNvSpPr/>
            <p:nvPr/>
          </p:nvSpPr>
          <p:spPr>
            <a:xfrm>
              <a:off x="12398" y="3217"/>
              <a:ext cx="141" cy="34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9" name="Rectangles 88"/>
            <p:cNvSpPr/>
            <p:nvPr/>
          </p:nvSpPr>
          <p:spPr>
            <a:xfrm>
              <a:off x="12406" y="3467"/>
              <a:ext cx="896" cy="1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0" name="Rectangles 89"/>
            <p:cNvSpPr/>
            <p:nvPr/>
          </p:nvSpPr>
          <p:spPr>
            <a:xfrm>
              <a:off x="12938" y="3361"/>
              <a:ext cx="217" cy="1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94" name="Picture 93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48" y="1938"/>
              <a:ext cx="623" cy="614"/>
            </a:xfrm>
            <a:prstGeom prst="rect">
              <a:avLst/>
            </a:prstGeom>
          </p:spPr>
        </p:pic>
        <p:sp>
          <p:nvSpPr>
            <p:cNvPr id="91" name="Rectangles 90"/>
            <p:cNvSpPr/>
            <p:nvPr/>
          </p:nvSpPr>
          <p:spPr>
            <a:xfrm>
              <a:off x="13248" y="1977"/>
              <a:ext cx="1971" cy="5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2" name="Rectangles 91"/>
            <p:cNvSpPr/>
            <p:nvPr/>
          </p:nvSpPr>
          <p:spPr>
            <a:xfrm>
              <a:off x="14122" y="2193"/>
              <a:ext cx="519" cy="5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93" name="Picture 92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49" y="3005"/>
              <a:ext cx="623" cy="614"/>
            </a:xfrm>
            <a:prstGeom prst="rect">
              <a:avLst/>
            </a:prstGeom>
          </p:spPr>
        </p:pic>
        <p:sp>
          <p:nvSpPr>
            <p:cNvPr id="95" name="Rectangles 94"/>
            <p:cNvSpPr/>
            <p:nvPr/>
          </p:nvSpPr>
          <p:spPr>
            <a:xfrm>
              <a:off x="14888" y="3352"/>
              <a:ext cx="328" cy="2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6" name="Rectangles 95"/>
            <p:cNvSpPr/>
            <p:nvPr/>
          </p:nvSpPr>
          <p:spPr>
            <a:xfrm>
              <a:off x="15220" y="3516"/>
              <a:ext cx="281" cy="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97" name="Picture 96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64" y="3867"/>
              <a:ext cx="623" cy="614"/>
            </a:xfrm>
            <a:prstGeom prst="rect">
              <a:avLst/>
            </a:prstGeom>
          </p:spPr>
        </p:pic>
        <p:sp>
          <p:nvSpPr>
            <p:cNvPr id="98" name="Rectangles 97"/>
            <p:cNvSpPr/>
            <p:nvPr/>
          </p:nvSpPr>
          <p:spPr>
            <a:xfrm>
              <a:off x="13571" y="3897"/>
              <a:ext cx="676" cy="87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9" name="Rectangles 98"/>
            <p:cNvSpPr/>
            <p:nvPr/>
          </p:nvSpPr>
          <p:spPr>
            <a:xfrm>
              <a:off x="13957" y="4311"/>
              <a:ext cx="684" cy="201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0" name="Rectangles 99"/>
            <p:cNvSpPr/>
            <p:nvPr/>
          </p:nvSpPr>
          <p:spPr>
            <a:xfrm>
              <a:off x="13548" y="5896"/>
              <a:ext cx="575" cy="109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1" name="Rectangles 100"/>
            <p:cNvSpPr/>
            <p:nvPr/>
          </p:nvSpPr>
          <p:spPr>
            <a:xfrm>
              <a:off x="13507" y="6806"/>
              <a:ext cx="1132" cy="1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2" name="Rectangles 101"/>
            <p:cNvSpPr/>
            <p:nvPr/>
          </p:nvSpPr>
          <p:spPr>
            <a:xfrm>
              <a:off x="15554" y="2100"/>
              <a:ext cx="1884" cy="34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4" name="Rectangles 103"/>
            <p:cNvSpPr/>
            <p:nvPr/>
          </p:nvSpPr>
          <p:spPr>
            <a:xfrm>
              <a:off x="9918" y="9420"/>
              <a:ext cx="300" cy="4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5" name="Rectangles 104"/>
            <p:cNvSpPr/>
            <p:nvPr/>
          </p:nvSpPr>
          <p:spPr>
            <a:xfrm>
              <a:off x="9780" y="8598"/>
              <a:ext cx="7382" cy="1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6" name="Rectangles 105"/>
            <p:cNvSpPr/>
            <p:nvPr/>
          </p:nvSpPr>
          <p:spPr>
            <a:xfrm>
              <a:off x="9732" y="8760"/>
              <a:ext cx="684" cy="64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7" name="Rectangles 106"/>
            <p:cNvSpPr/>
            <p:nvPr/>
          </p:nvSpPr>
          <p:spPr>
            <a:xfrm>
              <a:off x="10682" y="8990"/>
              <a:ext cx="231" cy="4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8" name="Rectangles 107"/>
            <p:cNvSpPr/>
            <p:nvPr/>
          </p:nvSpPr>
          <p:spPr>
            <a:xfrm>
              <a:off x="10710" y="8990"/>
              <a:ext cx="7329" cy="1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10" name="Picture 109" descr="3 Pin Straigh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8100" y="6354"/>
              <a:ext cx="1397" cy="718"/>
            </a:xfrm>
            <a:prstGeom prst="rect">
              <a:avLst/>
            </a:prstGeom>
          </p:spPr>
        </p:pic>
        <p:sp>
          <p:nvSpPr>
            <p:cNvPr id="109" name="Rectangles 108"/>
            <p:cNvSpPr/>
            <p:nvPr/>
          </p:nvSpPr>
          <p:spPr>
            <a:xfrm>
              <a:off x="17778" y="7063"/>
              <a:ext cx="276" cy="21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11" name="Picture 110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57" y="5940"/>
              <a:ext cx="623" cy="614"/>
            </a:xfrm>
            <a:prstGeom prst="rect">
              <a:avLst/>
            </a:prstGeom>
          </p:spPr>
        </p:pic>
        <p:pic>
          <p:nvPicPr>
            <p:cNvPr id="112" name="Picture 111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687" y="5933"/>
              <a:ext cx="623" cy="614"/>
            </a:xfrm>
            <a:prstGeom prst="rect">
              <a:avLst/>
            </a:prstGeom>
          </p:spPr>
        </p:pic>
        <p:sp>
          <p:nvSpPr>
            <p:cNvPr id="113" name="Rectangles 112"/>
            <p:cNvSpPr/>
            <p:nvPr/>
          </p:nvSpPr>
          <p:spPr>
            <a:xfrm>
              <a:off x="17786" y="7009"/>
              <a:ext cx="820" cy="2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4" name="Rectangles 113"/>
            <p:cNvSpPr/>
            <p:nvPr/>
          </p:nvSpPr>
          <p:spPr>
            <a:xfrm>
              <a:off x="17746" y="6572"/>
              <a:ext cx="820" cy="2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5" name="Rectangles 114"/>
            <p:cNvSpPr/>
            <p:nvPr/>
          </p:nvSpPr>
          <p:spPr>
            <a:xfrm>
              <a:off x="17754" y="6369"/>
              <a:ext cx="476" cy="3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7" name="Rectangles 116"/>
            <p:cNvSpPr/>
            <p:nvPr/>
          </p:nvSpPr>
          <p:spPr>
            <a:xfrm>
              <a:off x="16090" y="5777"/>
              <a:ext cx="336" cy="34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8" name="Rectangles 117"/>
            <p:cNvSpPr/>
            <p:nvPr/>
          </p:nvSpPr>
          <p:spPr>
            <a:xfrm>
              <a:off x="16290" y="5977"/>
              <a:ext cx="336" cy="64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9" name="Rectangles 118"/>
            <p:cNvSpPr/>
            <p:nvPr/>
          </p:nvSpPr>
          <p:spPr>
            <a:xfrm>
              <a:off x="16097" y="6387"/>
              <a:ext cx="336" cy="34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20" name="Picture 119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34" y="3302"/>
              <a:ext cx="623" cy="614"/>
            </a:xfrm>
            <a:prstGeom prst="rect">
              <a:avLst/>
            </a:prstGeom>
          </p:spPr>
        </p:pic>
        <p:pic>
          <p:nvPicPr>
            <p:cNvPr id="121" name="Picture 120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54" y="3935"/>
              <a:ext cx="623" cy="614"/>
            </a:xfrm>
            <a:prstGeom prst="rect">
              <a:avLst/>
            </a:prstGeom>
          </p:spPr>
        </p:pic>
        <p:sp>
          <p:nvSpPr>
            <p:cNvPr id="116" name="Rectangles 115"/>
            <p:cNvSpPr/>
            <p:nvPr/>
          </p:nvSpPr>
          <p:spPr>
            <a:xfrm>
              <a:off x="18565" y="1665"/>
              <a:ext cx="419" cy="449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3" name="Rectangles 102"/>
            <p:cNvSpPr/>
            <p:nvPr/>
          </p:nvSpPr>
          <p:spPr>
            <a:xfrm>
              <a:off x="17162" y="2124"/>
              <a:ext cx="276" cy="66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2" name="Rectangles 121"/>
            <p:cNvSpPr/>
            <p:nvPr/>
          </p:nvSpPr>
          <p:spPr>
            <a:xfrm>
              <a:off x="12839" y="1664"/>
              <a:ext cx="6145" cy="14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3" name="Rectangles 122"/>
            <p:cNvSpPr/>
            <p:nvPr/>
          </p:nvSpPr>
          <p:spPr>
            <a:xfrm>
              <a:off x="12823" y="1348"/>
              <a:ext cx="252" cy="38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4" name="Rectangles 123"/>
            <p:cNvSpPr/>
            <p:nvPr/>
          </p:nvSpPr>
          <p:spPr>
            <a:xfrm>
              <a:off x="13009" y="5662"/>
              <a:ext cx="119" cy="3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5" name="Rectangles 124"/>
            <p:cNvSpPr/>
            <p:nvPr/>
          </p:nvSpPr>
          <p:spPr>
            <a:xfrm>
              <a:off x="11392" y="9756"/>
              <a:ext cx="264" cy="39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6" name="Rectangles 125"/>
            <p:cNvSpPr/>
            <p:nvPr/>
          </p:nvSpPr>
          <p:spPr>
            <a:xfrm>
              <a:off x="6352" y="10032"/>
              <a:ext cx="5184" cy="1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32" name="Picture 131" descr="3 Pin Straigh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6256" y="8264"/>
              <a:ext cx="1397" cy="718"/>
            </a:xfrm>
            <a:prstGeom prst="rect">
              <a:avLst/>
            </a:prstGeom>
          </p:spPr>
        </p:pic>
        <p:sp>
          <p:nvSpPr>
            <p:cNvPr id="130" name="Rectangles 129"/>
            <p:cNvSpPr/>
            <p:nvPr/>
          </p:nvSpPr>
          <p:spPr>
            <a:xfrm>
              <a:off x="6352" y="8065"/>
              <a:ext cx="159" cy="20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4" name="Rectangles 133"/>
            <p:cNvSpPr/>
            <p:nvPr/>
          </p:nvSpPr>
          <p:spPr>
            <a:xfrm>
              <a:off x="6998" y="8990"/>
              <a:ext cx="2521" cy="1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5" name="Rectangles 134"/>
            <p:cNvSpPr/>
            <p:nvPr/>
          </p:nvSpPr>
          <p:spPr>
            <a:xfrm>
              <a:off x="9291" y="8990"/>
              <a:ext cx="228" cy="4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6" name="Rectangles 135"/>
            <p:cNvSpPr/>
            <p:nvPr/>
          </p:nvSpPr>
          <p:spPr>
            <a:xfrm>
              <a:off x="7165" y="8503"/>
              <a:ext cx="10158" cy="25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1" name="Rectangles 140"/>
            <p:cNvSpPr/>
            <p:nvPr/>
          </p:nvSpPr>
          <p:spPr>
            <a:xfrm>
              <a:off x="6352" y="8039"/>
              <a:ext cx="539" cy="2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43" name="Rectangles 142"/>
          <p:cNvSpPr/>
          <p:nvPr/>
        </p:nvSpPr>
        <p:spPr>
          <a:xfrm>
            <a:off x="9220835" y="2989580"/>
            <a:ext cx="463550" cy="6635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4" name="Rectangles 143"/>
          <p:cNvSpPr/>
          <p:nvPr/>
        </p:nvSpPr>
        <p:spPr>
          <a:xfrm>
            <a:off x="9220200" y="1318895"/>
            <a:ext cx="463550" cy="6635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5" name="Rectangles 144"/>
          <p:cNvSpPr/>
          <p:nvPr/>
        </p:nvSpPr>
        <p:spPr>
          <a:xfrm>
            <a:off x="9220835" y="2566670"/>
            <a:ext cx="187325" cy="6635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6" name="Rectangles 145"/>
          <p:cNvSpPr/>
          <p:nvPr/>
        </p:nvSpPr>
        <p:spPr>
          <a:xfrm>
            <a:off x="9497060" y="1716405"/>
            <a:ext cx="187325" cy="6635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7" name="Rectangles 146"/>
          <p:cNvSpPr/>
          <p:nvPr/>
        </p:nvSpPr>
        <p:spPr>
          <a:xfrm>
            <a:off x="8141335" y="1553845"/>
            <a:ext cx="779780" cy="9880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8" name="Rectangles 147"/>
          <p:cNvSpPr/>
          <p:nvPr/>
        </p:nvSpPr>
        <p:spPr>
          <a:xfrm>
            <a:off x="3660775" y="1499870"/>
            <a:ext cx="1976120" cy="980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9" name="Rectangles 148"/>
          <p:cNvSpPr/>
          <p:nvPr/>
        </p:nvSpPr>
        <p:spPr>
          <a:xfrm>
            <a:off x="3676015" y="1250950"/>
            <a:ext cx="1859280" cy="2946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0" name="Rectangles 149"/>
          <p:cNvSpPr/>
          <p:nvPr/>
        </p:nvSpPr>
        <p:spPr>
          <a:xfrm>
            <a:off x="3681095" y="1083310"/>
            <a:ext cx="1981200" cy="1625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1" name="Rectangles 150"/>
          <p:cNvSpPr/>
          <p:nvPr/>
        </p:nvSpPr>
        <p:spPr>
          <a:xfrm>
            <a:off x="1745615" y="1098550"/>
            <a:ext cx="1747520" cy="8432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2" name="Rectangles 151"/>
          <p:cNvSpPr/>
          <p:nvPr/>
        </p:nvSpPr>
        <p:spPr>
          <a:xfrm>
            <a:off x="1755775" y="1631950"/>
            <a:ext cx="767080" cy="32829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3" name="Rectangles 152"/>
          <p:cNvSpPr/>
          <p:nvPr/>
        </p:nvSpPr>
        <p:spPr>
          <a:xfrm>
            <a:off x="1715135" y="5109210"/>
            <a:ext cx="350520" cy="1325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4" name="Rectangles 153"/>
          <p:cNvSpPr/>
          <p:nvPr/>
        </p:nvSpPr>
        <p:spPr>
          <a:xfrm>
            <a:off x="2756535" y="4865370"/>
            <a:ext cx="2667000" cy="4114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5" name="Rectangles 154"/>
          <p:cNvSpPr/>
          <p:nvPr/>
        </p:nvSpPr>
        <p:spPr>
          <a:xfrm>
            <a:off x="7155815" y="5998210"/>
            <a:ext cx="2880360" cy="518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6" name="Rectangles 155"/>
          <p:cNvSpPr/>
          <p:nvPr/>
        </p:nvSpPr>
        <p:spPr>
          <a:xfrm>
            <a:off x="9684385" y="4758690"/>
            <a:ext cx="393700" cy="17570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7" name="Rectangles 156"/>
          <p:cNvSpPr/>
          <p:nvPr/>
        </p:nvSpPr>
        <p:spPr>
          <a:xfrm>
            <a:off x="7135495" y="675640"/>
            <a:ext cx="2936240" cy="4216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8" name="Rectangles 157"/>
          <p:cNvSpPr/>
          <p:nvPr/>
        </p:nvSpPr>
        <p:spPr>
          <a:xfrm>
            <a:off x="8086090" y="2796540"/>
            <a:ext cx="264160" cy="10845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9" name="Rectangles 158"/>
          <p:cNvSpPr/>
          <p:nvPr/>
        </p:nvSpPr>
        <p:spPr>
          <a:xfrm>
            <a:off x="8086090" y="4081145"/>
            <a:ext cx="264160" cy="10845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0" name="Rectangles 159"/>
          <p:cNvSpPr/>
          <p:nvPr/>
        </p:nvSpPr>
        <p:spPr>
          <a:xfrm>
            <a:off x="4489450" y="3117850"/>
            <a:ext cx="1562735" cy="142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1" name="Rectangles 160"/>
          <p:cNvSpPr/>
          <p:nvPr/>
        </p:nvSpPr>
        <p:spPr>
          <a:xfrm>
            <a:off x="3310255" y="3568065"/>
            <a:ext cx="1978025" cy="203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2" name="Rectangles 161"/>
          <p:cNvSpPr/>
          <p:nvPr/>
        </p:nvSpPr>
        <p:spPr>
          <a:xfrm>
            <a:off x="5631180" y="3567430"/>
            <a:ext cx="435610" cy="1498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3" name="Rectangles 162"/>
          <p:cNvSpPr/>
          <p:nvPr/>
        </p:nvSpPr>
        <p:spPr>
          <a:xfrm>
            <a:off x="5959475" y="1826260"/>
            <a:ext cx="777875" cy="385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4" name="Rectangles 163"/>
          <p:cNvSpPr/>
          <p:nvPr/>
        </p:nvSpPr>
        <p:spPr>
          <a:xfrm>
            <a:off x="7294245" y="2524760"/>
            <a:ext cx="263525" cy="19488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aj200</cp:lastModifiedBy>
  <cp:revision>50</cp:revision>
  <dcterms:created xsi:type="dcterms:W3CDTF">2021-09-14T03:47:00Z</dcterms:created>
  <dcterms:modified xsi:type="dcterms:W3CDTF">2021-09-21T03:58:01Z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780ADFAB84F949AFB1FCD9B027895554</vt:lpwstr>
  </property>
  <property fmtid="{D5CDD505-2E9C-101B-9397-08002B2CF9AE}" pid="3" name="KSOProductBuildVer">
    <vt:lpwstr>1033-11.2.0.10296</vt:lpwstr>
  </property>
</Properties>
</file>