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6"/>
          <p:cNvGrpSpPr>
            <a:grpSpLocks noChangeAspect="1"/>
          </p:cNvGrpSpPr>
          <p:nvPr/>
        </p:nvGrpSpPr>
        <p:grpSpPr>
          <a:xfrm>
            <a:off x="1073150" y="684530"/>
            <a:ext cx="2456815" cy="2498090"/>
            <a:chOff x="4055" y="678"/>
            <a:chExt cx="9448" cy="9604"/>
          </a:xfrm>
        </p:grpSpPr>
        <p:pic>
          <p:nvPicPr>
            <p:cNvPr id="198" name="Picture 197" descr="Arduino Uno Pinou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83" y="678"/>
              <a:ext cx="8388" cy="9243"/>
            </a:xfrm>
            <a:prstGeom prst="rect">
              <a:avLst/>
            </a:prstGeom>
          </p:spPr>
        </p:pic>
        <p:pic>
          <p:nvPicPr>
            <p:cNvPr id="199" name="Picture 198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4" y="3742"/>
              <a:ext cx="1413" cy="726"/>
            </a:xfrm>
            <a:prstGeom prst="rect">
              <a:avLst/>
            </a:prstGeom>
          </p:spPr>
        </p:pic>
        <p:pic>
          <p:nvPicPr>
            <p:cNvPr id="200" name="Picture 199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4" y="5344"/>
              <a:ext cx="1413" cy="726"/>
            </a:xfrm>
            <a:prstGeom prst="rect">
              <a:avLst/>
            </a:prstGeom>
          </p:spPr>
        </p:pic>
        <p:pic>
          <p:nvPicPr>
            <p:cNvPr id="201" name="Picture 200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101" y="3485"/>
              <a:ext cx="1413" cy="726"/>
            </a:xfrm>
            <a:prstGeom prst="rect">
              <a:avLst/>
            </a:prstGeom>
          </p:spPr>
        </p:pic>
        <p:pic>
          <p:nvPicPr>
            <p:cNvPr id="202" name="Picture 201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101" y="5628"/>
              <a:ext cx="1413" cy="726"/>
            </a:xfrm>
            <a:prstGeom prst="rect">
              <a:avLst/>
            </a:prstGeom>
          </p:spPr>
        </p:pic>
        <p:pic>
          <p:nvPicPr>
            <p:cNvPr id="203" name="Picture 202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1" y="3655"/>
              <a:ext cx="915" cy="900"/>
            </a:xfrm>
            <a:prstGeom prst="rect">
              <a:avLst/>
            </a:prstGeom>
          </p:spPr>
        </p:pic>
        <p:pic>
          <p:nvPicPr>
            <p:cNvPr id="204" name="Picture 203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1" y="5257"/>
              <a:ext cx="915" cy="900"/>
            </a:xfrm>
            <a:prstGeom prst="rect">
              <a:avLst/>
            </a:prstGeom>
          </p:spPr>
        </p:pic>
        <p:sp>
          <p:nvSpPr>
            <p:cNvPr id="205" name="Rectangles 204"/>
            <p:cNvSpPr/>
            <p:nvPr/>
          </p:nvSpPr>
          <p:spPr>
            <a:xfrm>
              <a:off x="7552" y="3880"/>
              <a:ext cx="1100" cy="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6" name="Rectangles 205"/>
            <p:cNvSpPr/>
            <p:nvPr/>
          </p:nvSpPr>
          <p:spPr>
            <a:xfrm>
              <a:off x="7552" y="5480"/>
              <a:ext cx="1100" cy="5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7" name="Rectangles 206"/>
            <p:cNvSpPr/>
            <p:nvPr/>
          </p:nvSpPr>
          <p:spPr>
            <a:xfrm>
              <a:off x="6876" y="4256"/>
              <a:ext cx="296" cy="13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8" name="Rectangles 207"/>
            <p:cNvSpPr/>
            <p:nvPr/>
          </p:nvSpPr>
          <p:spPr>
            <a:xfrm>
              <a:off x="9104" y="3712"/>
              <a:ext cx="1572" cy="2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9" name="Rectangles 208"/>
            <p:cNvSpPr/>
            <p:nvPr/>
          </p:nvSpPr>
          <p:spPr>
            <a:xfrm>
              <a:off x="8993" y="5852"/>
              <a:ext cx="1611" cy="2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0" name="Rectangles 209"/>
            <p:cNvSpPr/>
            <p:nvPr/>
          </p:nvSpPr>
          <p:spPr>
            <a:xfrm>
              <a:off x="10557" y="4349"/>
              <a:ext cx="523" cy="11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1" name="Rectangles 210"/>
            <p:cNvSpPr/>
            <p:nvPr/>
          </p:nvSpPr>
          <p:spPr>
            <a:xfrm>
              <a:off x="7332" y="3700"/>
              <a:ext cx="2032" cy="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2" name="Rectangles 211"/>
            <p:cNvSpPr/>
            <p:nvPr/>
          </p:nvSpPr>
          <p:spPr>
            <a:xfrm>
              <a:off x="7332" y="5900"/>
              <a:ext cx="2032" cy="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9104" y="3932"/>
              <a:ext cx="1292" cy="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4" name="Rectangles 213"/>
            <p:cNvSpPr/>
            <p:nvPr/>
          </p:nvSpPr>
          <p:spPr>
            <a:xfrm>
              <a:off x="9104" y="5448"/>
              <a:ext cx="1292" cy="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5" name="Rectangles 214"/>
            <p:cNvSpPr/>
            <p:nvPr/>
          </p:nvSpPr>
          <p:spPr>
            <a:xfrm>
              <a:off x="7340" y="5104"/>
              <a:ext cx="3052" cy="3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6" name="Rectangles 215"/>
            <p:cNvSpPr/>
            <p:nvPr/>
          </p:nvSpPr>
          <p:spPr>
            <a:xfrm>
              <a:off x="7332" y="4256"/>
              <a:ext cx="3052" cy="3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7" name="Rectangles 216"/>
            <p:cNvSpPr/>
            <p:nvPr/>
          </p:nvSpPr>
          <p:spPr>
            <a:xfrm>
              <a:off x="6207" y="5834"/>
              <a:ext cx="513" cy="7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8" name="Rectangles 217"/>
            <p:cNvSpPr/>
            <p:nvPr/>
          </p:nvSpPr>
          <p:spPr>
            <a:xfrm>
              <a:off x="6444" y="3256"/>
              <a:ext cx="276" cy="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9" name="Rectangles 218"/>
            <p:cNvSpPr/>
            <p:nvPr/>
          </p:nvSpPr>
          <p:spPr>
            <a:xfrm>
              <a:off x="6444" y="6292"/>
              <a:ext cx="4160" cy="2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0" name="Rectangles 219"/>
            <p:cNvSpPr/>
            <p:nvPr/>
          </p:nvSpPr>
          <p:spPr>
            <a:xfrm>
              <a:off x="6444" y="3249"/>
              <a:ext cx="4160" cy="2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21" name="Picture 220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7" y="3249"/>
              <a:ext cx="675" cy="665"/>
            </a:xfrm>
            <a:prstGeom prst="rect">
              <a:avLst/>
            </a:prstGeom>
          </p:spPr>
        </p:pic>
        <p:pic>
          <p:nvPicPr>
            <p:cNvPr id="222" name="Picture 221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7" y="4122"/>
              <a:ext cx="675" cy="665"/>
            </a:xfrm>
            <a:prstGeom prst="rect">
              <a:avLst/>
            </a:prstGeom>
          </p:spPr>
        </p:pic>
        <p:pic>
          <p:nvPicPr>
            <p:cNvPr id="223" name="Picture 222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7" y="5053"/>
              <a:ext cx="675" cy="665"/>
            </a:xfrm>
            <a:prstGeom prst="rect">
              <a:avLst/>
            </a:prstGeom>
          </p:spPr>
        </p:pic>
        <p:pic>
          <p:nvPicPr>
            <p:cNvPr id="224" name="Picture 223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7" y="5937"/>
              <a:ext cx="675" cy="665"/>
            </a:xfrm>
            <a:prstGeom prst="rect">
              <a:avLst/>
            </a:prstGeom>
          </p:spPr>
        </p:pic>
        <p:sp>
          <p:nvSpPr>
            <p:cNvPr id="225" name="Rectangles 224"/>
            <p:cNvSpPr/>
            <p:nvPr/>
          </p:nvSpPr>
          <p:spPr>
            <a:xfrm>
              <a:off x="10928" y="6291"/>
              <a:ext cx="1136" cy="2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6" name="Rectangles 225"/>
            <p:cNvSpPr/>
            <p:nvPr/>
          </p:nvSpPr>
          <p:spPr>
            <a:xfrm>
              <a:off x="10992" y="3254"/>
              <a:ext cx="1072" cy="2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7" name="Rectangles 226"/>
            <p:cNvSpPr/>
            <p:nvPr/>
          </p:nvSpPr>
          <p:spPr>
            <a:xfrm>
              <a:off x="11873" y="4555"/>
              <a:ext cx="587" cy="7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8" name="Rectangles 227"/>
            <p:cNvSpPr/>
            <p:nvPr/>
          </p:nvSpPr>
          <p:spPr>
            <a:xfrm>
              <a:off x="11017" y="4175"/>
              <a:ext cx="1048" cy="15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29" name="Picture 228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9" y="4542"/>
              <a:ext cx="675" cy="665"/>
            </a:xfrm>
            <a:prstGeom prst="rect">
              <a:avLst/>
            </a:prstGeom>
          </p:spPr>
        </p:pic>
        <p:sp>
          <p:nvSpPr>
            <p:cNvPr id="230" name="Rectangles 229"/>
            <p:cNvSpPr/>
            <p:nvPr/>
          </p:nvSpPr>
          <p:spPr>
            <a:xfrm>
              <a:off x="12087" y="4573"/>
              <a:ext cx="948" cy="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31" name="Picture 230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7" y="4580"/>
              <a:ext cx="675" cy="665"/>
            </a:xfrm>
            <a:prstGeom prst="rect">
              <a:avLst/>
            </a:prstGeom>
          </p:spPr>
        </p:pic>
        <p:sp>
          <p:nvSpPr>
            <p:cNvPr id="232" name="Rectangles 231"/>
            <p:cNvSpPr/>
            <p:nvPr/>
          </p:nvSpPr>
          <p:spPr>
            <a:xfrm>
              <a:off x="5737" y="4599"/>
              <a:ext cx="1251" cy="6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3" name="Rectangles 232"/>
            <p:cNvSpPr/>
            <p:nvPr/>
          </p:nvSpPr>
          <p:spPr>
            <a:xfrm>
              <a:off x="11253" y="1283"/>
              <a:ext cx="258" cy="20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4" name="Rectangles 233"/>
            <p:cNvSpPr/>
            <p:nvPr/>
          </p:nvSpPr>
          <p:spPr>
            <a:xfrm>
              <a:off x="4625" y="5500"/>
              <a:ext cx="1834" cy="3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5" name="Rectangles 234"/>
            <p:cNvSpPr/>
            <p:nvPr/>
          </p:nvSpPr>
          <p:spPr>
            <a:xfrm>
              <a:off x="4618" y="2679"/>
              <a:ext cx="339" cy="317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6" name="Rectangles 235"/>
            <p:cNvSpPr/>
            <p:nvPr/>
          </p:nvSpPr>
          <p:spPr>
            <a:xfrm>
              <a:off x="4618" y="2679"/>
              <a:ext cx="6024" cy="2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7" name="Rectangles 236"/>
            <p:cNvSpPr/>
            <p:nvPr/>
          </p:nvSpPr>
          <p:spPr>
            <a:xfrm>
              <a:off x="10384" y="1352"/>
              <a:ext cx="258" cy="14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8" name="Rectangles 237"/>
            <p:cNvSpPr/>
            <p:nvPr/>
          </p:nvSpPr>
          <p:spPr>
            <a:xfrm>
              <a:off x="13139" y="5005"/>
              <a:ext cx="257" cy="52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9" name="Rectangles 238"/>
            <p:cNvSpPr/>
            <p:nvPr/>
          </p:nvSpPr>
          <p:spPr>
            <a:xfrm>
              <a:off x="10009" y="9988"/>
              <a:ext cx="3387" cy="2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0" name="Rectangles 239"/>
            <p:cNvSpPr/>
            <p:nvPr/>
          </p:nvSpPr>
          <p:spPr>
            <a:xfrm>
              <a:off x="9543" y="9570"/>
              <a:ext cx="257" cy="6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41" name="Picture 240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7" y="3267"/>
              <a:ext cx="675" cy="665"/>
            </a:xfrm>
            <a:prstGeom prst="rect">
              <a:avLst/>
            </a:prstGeom>
          </p:spPr>
        </p:pic>
        <p:pic>
          <p:nvPicPr>
            <p:cNvPr id="242" name="Picture 241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7" y="6033"/>
              <a:ext cx="675" cy="665"/>
            </a:xfrm>
            <a:prstGeom prst="rect">
              <a:avLst/>
            </a:prstGeom>
          </p:spPr>
        </p:pic>
        <p:sp>
          <p:nvSpPr>
            <p:cNvPr id="243" name="Rectangles 242"/>
            <p:cNvSpPr/>
            <p:nvPr/>
          </p:nvSpPr>
          <p:spPr>
            <a:xfrm>
              <a:off x="5372" y="3712"/>
              <a:ext cx="769" cy="10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4" name="Rectangles 243"/>
            <p:cNvSpPr/>
            <p:nvPr/>
          </p:nvSpPr>
          <p:spPr>
            <a:xfrm>
              <a:off x="5914" y="9988"/>
              <a:ext cx="3886" cy="2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45" name="Picture 244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332" y="7695"/>
              <a:ext cx="1413" cy="726"/>
            </a:xfrm>
            <a:prstGeom prst="rect">
              <a:avLst/>
            </a:prstGeom>
          </p:spPr>
        </p:pic>
        <p:pic>
          <p:nvPicPr>
            <p:cNvPr id="246" name="Picture 245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1084" y="7703"/>
              <a:ext cx="1413" cy="726"/>
            </a:xfrm>
            <a:prstGeom prst="rect">
              <a:avLst/>
            </a:prstGeom>
          </p:spPr>
        </p:pic>
        <p:sp>
          <p:nvSpPr>
            <p:cNvPr id="247" name="Rectangles 246"/>
            <p:cNvSpPr/>
            <p:nvPr/>
          </p:nvSpPr>
          <p:spPr>
            <a:xfrm>
              <a:off x="10303" y="7918"/>
              <a:ext cx="650" cy="2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8" name="Rectangles 247"/>
            <p:cNvSpPr/>
            <p:nvPr/>
          </p:nvSpPr>
          <p:spPr>
            <a:xfrm>
              <a:off x="10303" y="8023"/>
              <a:ext cx="257" cy="124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9" name="Rectangles 248"/>
            <p:cNvSpPr/>
            <p:nvPr/>
          </p:nvSpPr>
          <p:spPr>
            <a:xfrm>
              <a:off x="11253" y="8389"/>
              <a:ext cx="470" cy="2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3" y="7498"/>
              <a:ext cx="469" cy="2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1" name="Rectangles 250"/>
            <p:cNvSpPr/>
            <p:nvPr/>
          </p:nvSpPr>
          <p:spPr>
            <a:xfrm>
              <a:off x="10178" y="7361"/>
              <a:ext cx="1864" cy="1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2" name="Rectangles 251"/>
            <p:cNvSpPr/>
            <p:nvPr/>
          </p:nvSpPr>
          <p:spPr>
            <a:xfrm>
              <a:off x="10760" y="8773"/>
              <a:ext cx="257" cy="57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53" name="Picture 252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1965" y="8083"/>
              <a:ext cx="1413" cy="726"/>
            </a:xfrm>
            <a:prstGeom prst="rect">
              <a:avLst/>
            </a:prstGeom>
          </p:spPr>
        </p:pic>
        <p:sp>
          <p:nvSpPr>
            <p:cNvPr id="254" name="Rectangles 253"/>
            <p:cNvSpPr/>
            <p:nvPr/>
          </p:nvSpPr>
          <p:spPr>
            <a:xfrm>
              <a:off x="12000" y="8389"/>
              <a:ext cx="1187" cy="2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5" name="Rectangles 254"/>
            <p:cNvSpPr/>
            <p:nvPr/>
          </p:nvSpPr>
          <p:spPr>
            <a:xfrm>
              <a:off x="10760" y="8774"/>
              <a:ext cx="1700" cy="2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6" name="Rectangles 255"/>
            <p:cNvSpPr/>
            <p:nvPr/>
          </p:nvSpPr>
          <p:spPr>
            <a:xfrm>
              <a:off x="12309" y="8307"/>
              <a:ext cx="1032" cy="2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7" name="Rectangles 256"/>
            <p:cNvSpPr/>
            <p:nvPr/>
          </p:nvSpPr>
          <p:spPr>
            <a:xfrm>
              <a:off x="12004" y="7917"/>
              <a:ext cx="543" cy="2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8" name="Rectangles 257"/>
            <p:cNvSpPr/>
            <p:nvPr/>
          </p:nvSpPr>
          <p:spPr>
            <a:xfrm>
              <a:off x="9975" y="8775"/>
              <a:ext cx="179" cy="15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9" name="Rectangles 258"/>
            <p:cNvSpPr/>
            <p:nvPr/>
          </p:nvSpPr>
          <p:spPr>
            <a:xfrm>
              <a:off x="8653" y="7918"/>
              <a:ext cx="1501" cy="9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0" name="Rectangles 259"/>
            <p:cNvSpPr/>
            <p:nvPr/>
          </p:nvSpPr>
          <p:spPr>
            <a:xfrm>
              <a:off x="9105" y="8714"/>
              <a:ext cx="259" cy="5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1" name="Rectangles 260"/>
            <p:cNvSpPr/>
            <p:nvPr/>
          </p:nvSpPr>
          <p:spPr>
            <a:xfrm>
              <a:off x="8251" y="7352"/>
              <a:ext cx="259" cy="19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2" name="Rectangles 261"/>
            <p:cNvSpPr/>
            <p:nvPr/>
          </p:nvSpPr>
          <p:spPr>
            <a:xfrm>
              <a:off x="8460" y="7352"/>
              <a:ext cx="2454" cy="3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3" name="Rectangles 262"/>
            <p:cNvSpPr/>
            <p:nvPr/>
          </p:nvSpPr>
          <p:spPr>
            <a:xfrm>
              <a:off x="8653" y="8670"/>
              <a:ext cx="259" cy="5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4" name="Rectangles 263"/>
            <p:cNvSpPr/>
            <p:nvPr/>
          </p:nvSpPr>
          <p:spPr>
            <a:xfrm>
              <a:off x="8881" y="8862"/>
              <a:ext cx="259" cy="77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65" name="Picture 264" descr="3 Pin Straigh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8" y="6936"/>
              <a:ext cx="1413" cy="726"/>
            </a:xfrm>
            <a:prstGeom prst="rect">
              <a:avLst/>
            </a:prstGeom>
          </p:spPr>
        </p:pic>
        <p:sp>
          <p:nvSpPr>
            <p:cNvPr id="266" name="Rectangles 265"/>
            <p:cNvSpPr/>
            <p:nvPr/>
          </p:nvSpPr>
          <p:spPr>
            <a:xfrm>
              <a:off x="5914" y="7527"/>
              <a:ext cx="292" cy="25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7" name="Rectangles 266"/>
            <p:cNvSpPr/>
            <p:nvPr/>
          </p:nvSpPr>
          <p:spPr>
            <a:xfrm>
              <a:off x="5477" y="6510"/>
              <a:ext cx="276" cy="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8" name="Rectangles 267"/>
            <p:cNvSpPr/>
            <p:nvPr/>
          </p:nvSpPr>
          <p:spPr>
            <a:xfrm>
              <a:off x="4061" y="7146"/>
              <a:ext cx="999" cy="3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9" name="Rectangles 268"/>
            <p:cNvSpPr/>
            <p:nvPr/>
          </p:nvSpPr>
          <p:spPr>
            <a:xfrm>
              <a:off x="4060" y="2271"/>
              <a:ext cx="276" cy="50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0" name="Rectangles 269"/>
            <p:cNvSpPr/>
            <p:nvPr/>
          </p:nvSpPr>
          <p:spPr>
            <a:xfrm>
              <a:off x="4060" y="1637"/>
              <a:ext cx="5154" cy="7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1" name="Rectangles 270"/>
            <p:cNvSpPr/>
            <p:nvPr/>
          </p:nvSpPr>
          <p:spPr>
            <a:xfrm>
              <a:off x="8955" y="1303"/>
              <a:ext cx="258" cy="10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72" name="Picture 271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0" y="8082"/>
              <a:ext cx="675" cy="665"/>
            </a:xfrm>
            <a:prstGeom prst="rect">
              <a:avLst/>
            </a:prstGeom>
          </p:spPr>
        </p:pic>
        <p:pic>
          <p:nvPicPr>
            <p:cNvPr id="273" name="Picture 272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4" y="8082"/>
              <a:ext cx="675" cy="665"/>
            </a:xfrm>
            <a:prstGeom prst="rect">
              <a:avLst/>
            </a:prstGeom>
          </p:spPr>
        </p:pic>
        <p:sp>
          <p:nvSpPr>
            <p:cNvPr id="274" name="Rectangles 273"/>
            <p:cNvSpPr/>
            <p:nvPr/>
          </p:nvSpPr>
          <p:spPr>
            <a:xfrm>
              <a:off x="6560" y="6797"/>
              <a:ext cx="6654" cy="3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5" name="Rectangles 274"/>
            <p:cNvSpPr/>
            <p:nvPr/>
          </p:nvSpPr>
          <p:spPr>
            <a:xfrm>
              <a:off x="6499" y="6798"/>
              <a:ext cx="563" cy="14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6" name="Rectangles 275"/>
            <p:cNvSpPr/>
            <p:nvPr/>
          </p:nvSpPr>
          <p:spPr>
            <a:xfrm>
              <a:off x="4055" y="7406"/>
              <a:ext cx="1222" cy="12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7" name="Rectangles 276"/>
            <p:cNvSpPr/>
            <p:nvPr/>
          </p:nvSpPr>
          <p:spPr>
            <a:xfrm>
              <a:off x="4055" y="6132"/>
              <a:ext cx="1005" cy="126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8" name="Rectangles 277"/>
            <p:cNvSpPr/>
            <p:nvPr/>
          </p:nvSpPr>
          <p:spPr>
            <a:xfrm>
              <a:off x="4062" y="8549"/>
              <a:ext cx="1571" cy="17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9" name="Rectangles 278"/>
            <p:cNvSpPr/>
            <p:nvPr/>
          </p:nvSpPr>
          <p:spPr>
            <a:xfrm>
              <a:off x="12706" y="5125"/>
              <a:ext cx="508" cy="181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0" name="Rectangles 279"/>
            <p:cNvSpPr/>
            <p:nvPr/>
          </p:nvSpPr>
          <p:spPr>
            <a:xfrm>
              <a:off x="12266" y="5091"/>
              <a:ext cx="948" cy="5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1" name="Rectangles 280"/>
            <p:cNvSpPr/>
            <p:nvPr/>
          </p:nvSpPr>
          <p:spPr>
            <a:xfrm>
              <a:off x="12351" y="4199"/>
              <a:ext cx="1045" cy="4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2" name="Rectangles 281"/>
            <p:cNvSpPr/>
            <p:nvPr/>
          </p:nvSpPr>
          <p:spPr>
            <a:xfrm>
              <a:off x="6876" y="7062"/>
              <a:ext cx="1115" cy="16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3" name="Rectangles 282"/>
            <p:cNvSpPr/>
            <p:nvPr/>
          </p:nvSpPr>
          <p:spPr>
            <a:xfrm>
              <a:off x="9509" y="1637"/>
              <a:ext cx="1094" cy="11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4" name="Rectangles 283"/>
            <p:cNvSpPr/>
            <p:nvPr/>
          </p:nvSpPr>
          <p:spPr>
            <a:xfrm>
              <a:off x="10831" y="1701"/>
              <a:ext cx="2565" cy="15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5" name="Rectangles 284"/>
            <p:cNvSpPr/>
            <p:nvPr/>
          </p:nvSpPr>
          <p:spPr>
            <a:xfrm>
              <a:off x="12278" y="2679"/>
              <a:ext cx="1094" cy="11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6" name="Rectangles 285"/>
            <p:cNvSpPr/>
            <p:nvPr/>
          </p:nvSpPr>
          <p:spPr>
            <a:xfrm>
              <a:off x="12324" y="6875"/>
              <a:ext cx="1048" cy="7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7" name="Rectangles 286"/>
            <p:cNvSpPr/>
            <p:nvPr/>
          </p:nvSpPr>
          <p:spPr>
            <a:xfrm>
              <a:off x="5737" y="3359"/>
              <a:ext cx="407" cy="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aj200</cp:lastModifiedBy>
  <cp:revision>57</cp:revision>
  <dcterms:created xsi:type="dcterms:W3CDTF">2021-08-18T02:40:03Z</dcterms:created>
  <dcterms:modified xsi:type="dcterms:W3CDTF">2021-08-18T04:42:47Z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991114A08B96459C912B7E9DB65694FC</vt:lpwstr>
  </property>
  <property fmtid="{D5CDD505-2E9C-101B-9397-08002B2CF9AE}" pid="3" name="KSOProductBuildVer">
    <vt:lpwstr>1033-11.2.0.10258</vt:lpwstr>
  </property>
</Properties>
</file>