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>
            <a:grpSpLocks noChangeAspect="1"/>
          </p:cNvGrpSpPr>
          <p:nvPr/>
        </p:nvGrpSpPr>
        <p:grpSpPr>
          <a:xfrm>
            <a:off x="957580" y="2967355"/>
            <a:ext cx="4339590" cy="3190875"/>
            <a:chOff x="3048" y="1715"/>
            <a:chExt cx="10125" cy="7443"/>
          </a:xfrm>
        </p:grpSpPr>
        <p:pic>
          <p:nvPicPr>
            <p:cNvPr id="5" name="Picture 4" descr="Arduino Uno Pinout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198" y="3407"/>
              <a:ext cx="5103" cy="5622"/>
            </a:xfrm>
            <a:prstGeom prst="rect">
              <a:avLst/>
            </a:prstGeom>
          </p:spPr>
        </p:pic>
        <p:pic>
          <p:nvPicPr>
            <p:cNvPr id="2" name="Picture 1" descr="IRF140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9456" y="4542"/>
              <a:ext cx="1998" cy="2538"/>
            </a:xfrm>
            <a:prstGeom prst="rect">
              <a:avLst/>
            </a:prstGeom>
          </p:spPr>
        </p:pic>
        <p:pic>
          <p:nvPicPr>
            <p:cNvPr id="3" name="Picture 2" descr="IRF140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9467" y="6196"/>
              <a:ext cx="1998" cy="2538"/>
            </a:xfrm>
            <a:prstGeom prst="rect">
              <a:avLst/>
            </a:prstGeom>
          </p:spPr>
        </p:pic>
        <p:pic>
          <p:nvPicPr>
            <p:cNvPr id="4" name="Picture 3" descr="IRF140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5792" y="4542"/>
              <a:ext cx="1998" cy="2538"/>
            </a:xfrm>
            <a:prstGeom prst="rect">
              <a:avLst/>
            </a:prstGeom>
          </p:spPr>
        </p:pic>
        <p:pic>
          <p:nvPicPr>
            <p:cNvPr id="6" name="Picture 5" descr="IRF140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5792" y="6196"/>
              <a:ext cx="1998" cy="2538"/>
            </a:xfrm>
            <a:prstGeom prst="rect">
              <a:avLst/>
            </a:prstGeom>
          </p:spPr>
        </p:pic>
        <p:sp>
          <p:nvSpPr>
            <p:cNvPr id="7" name="Rectangles 6"/>
            <p:cNvSpPr/>
            <p:nvPr/>
          </p:nvSpPr>
          <p:spPr>
            <a:xfrm>
              <a:off x="9301" y="6428"/>
              <a:ext cx="330" cy="56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Rectangles 7"/>
            <p:cNvSpPr/>
            <p:nvPr/>
          </p:nvSpPr>
          <p:spPr>
            <a:xfrm>
              <a:off x="9301" y="6393"/>
              <a:ext cx="2309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Rectangles 8"/>
            <p:cNvSpPr/>
            <p:nvPr/>
          </p:nvSpPr>
          <p:spPr>
            <a:xfrm>
              <a:off x="9290" y="4772"/>
              <a:ext cx="330" cy="56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Rectangles 9"/>
            <p:cNvSpPr/>
            <p:nvPr/>
          </p:nvSpPr>
          <p:spPr>
            <a:xfrm>
              <a:off x="9290" y="4772"/>
              <a:ext cx="2309" cy="1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Rectangles 10"/>
            <p:cNvSpPr/>
            <p:nvPr/>
          </p:nvSpPr>
          <p:spPr>
            <a:xfrm>
              <a:off x="11610" y="4772"/>
              <a:ext cx="220" cy="18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Rectangles 13"/>
            <p:cNvSpPr/>
            <p:nvPr/>
          </p:nvSpPr>
          <p:spPr>
            <a:xfrm>
              <a:off x="8878" y="5866"/>
              <a:ext cx="509" cy="1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Rectangles 14"/>
            <p:cNvSpPr/>
            <p:nvPr/>
          </p:nvSpPr>
          <p:spPr>
            <a:xfrm>
              <a:off x="9301" y="7682"/>
              <a:ext cx="319" cy="5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ectangles 15"/>
            <p:cNvSpPr/>
            <p:nvPr/>
          </p:nvSpPr>
          <p:spPr>
            <a:xfrm>
              <a:off x="5631" y="6199"/>
              <a:ext cx="330" cy="7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ectangles 16"/>
            <p:cNvSpPr/>
            <p:nvPr/>
          </p:nvSpPr>
          <p:spPr>
            <a:xfrm>
              <a:off x="5631" y="6394"/>
              <a:ext cx="2309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Rectangles 17"/>
            <p:cNvSpPr/>
            <p:nvPr/>
          </p:nvSpPr>
          <p:spPr>
            <a:xfrm>
              <a:off x="5626" y="4773"/>
              <a:ext cx="330" cy="56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Rectangles 19"/>
            <p:cNvSpPr/>
            <p:nvPr/>
          </p:nvSpPr>
          <p:spPr>
            <a:xfrm>
              <a:off x="7941" y="4773"/>
              <a:ext cx="220" cy="18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Rectangles 21"/>
            <p:cNvSpPr/>
            <p:nvPr/>
          </p:nvSpPr>
          <p:spPr>
            <a:xfrm>
              <a:off x="5181" y="7247"/>
              <a:ext cx="509" cy="1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Rectangles 22"/>
            <p:cNvSpPr/>
            <p:nvPr/>
          </p:nvSpPr>
          <p:spPr>
            <a:xfrm>
              <a:off x="5181" y="5866"/>
              <a:ext cx="509" cy="1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Rectangles 23"/>
            <p:cNvSpPr/>
            <p:nvPr/>
          </p:nvSpPr>
          <p:spPr>
            <a:xfrm>
              <a:off x="5869" y="5584"/>
              <a:ext cx="509" cy="1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Rectangles 24"/>
            <p:cNvSpPr/>
            <p:nvPr/>
          </p:nvSpPr>
          <p:spPr>
            <a:xfrm>
              <a:off x="5869" y="7247"/>
              <a:ext cx="509" cy="1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Rectangles 25"/>
            <p:cNvSpPr/>
            <p:nvPr/>
          </p:nvSpPr>
          <p:spPr>
            <a:xfrm>
              <a:off x="9550" y="5583"/>
              <a:ext cx="509" cy="1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Rectangles 26"/>
            <p:cNvSpPr/>
            <p:nvPr/>
          </p:nvSpPr>
          <p:spPr>
            <a:xfrm>
              <a:off x="9535" y="7247"/>
              <a:ext cx="509" cy="1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Rectangles 27"/>
            <p:cNvSpPr/>
            <p:nvPr/>
          </p:nvSpPr>
          <p:spPr>
            <a:xfrm>
              <a:off x="8878" y="5583"/>
              <a:ext cx="509" cy="1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" name="Rectangles 28"/>
            <p:cNvSpPr/>
            <p:nvPr/>
          </p:nvSpPr>
          <p:spPr>
            <a:xfrm>
              <a:off x="8878" y="4451"/>
              <a:ext cx="220" cy="11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" name="Rectangles 31"/>
            <p:cNvSpPr/>
            <p:nvPr/>
          </p:nvSpPr>
          <p:spPr>
            <a:xfrm>
              <a:off x="5180" y="5584"/>
              <a:ext cx="509" cy="1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33" name="Picture 32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54" y="7084"/>
              <a:ext cx="607" cy="598"/>
            </a:xfrm>
            <a:prstGeom prst="rect">
              <a:avLst/>
            </a:prstGeom>
          </p:spPr>
        </p:pic>
        <p:sp>
          <p:nvSpPr>
            <p:cNvPr id="12" name="Rectangles 11"/>
            <p:cNvSpPr/>
            <p:nvPr/>
          </p:nvSpPr>
          <p:spPr>
            <a:xfrm>
              <a:off x="8878" y="5866"/>
              <a:ext cx="220" cy="156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Rectangles 12"/>
            <p:cNvSpPr/>
            <p:nvPr/>
          </p:nvSpPr>
          <p:spPr>
            <a:xfrm>
              <a:off x="8879" y="7247"/>
              <a:ext cx="509" cy="1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" name="Rectangles 33"/>
            <p:cNvSpPr/>
            <p:nvPr/>
          </p:nvSpPr>
          <p:spPr>
            <a:xfrm>
              <a:off x="5620" y="8012"/>
              <a:ext cx="4000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" name="Rectangles 34"/>
            <p:cNvSpPr/>
            <p:nvPr/>
          </p:nvSpPr>
          <p:spPr>
            <a:xfrm>
              <a:off x="5620" y="7657"/>
              <a:ext cx="289" cy="5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37" name="Picture 36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85" y="7049"/>
              <a:ext cx="387" cy="381"/>
            </a:xfrm>
            <a:prstGeom prst="rect">
              <a:avLst/>
            </a:prstGeom>
          </p:spPr>
        </p:pic>
        <p:pic>
          <p:nvPicPr>
            <p:cNvPr id="38" name="Picture 37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1" y="6316"/>
              <a:ext cx="387" cy="381"/>
            </a:xfrm>
            <a:prstGeom prst="rect">
              <a:avLst/>
            </a:prstGeom>
          </p:spPr>
        </p:pic>
        <p:pic>
          <p:nvPicPr>
            <p:cNvPr id="42" name="Picture 41" descr="3 Pin Straight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7621" y="7872"/>
              <a:ext cx="860" cy="442"/>
            </a:xfrm>
            <a:prstGeom prst="rect">
              <a:avLst/>
            </a:prstGeom>
          </p:spPr>
        </p:pic>
        <p:sp>
          <p:nvSpPr>
            <p:cNvPr id="41" name="Rectangles 40"/>
            <p:cNvSpPr/>
            <p:nvPr/>
          </p:nvSpPr>
          <p:spPr>
            <a:xfrm>
              <a:off x="7923" y="7376"/>
              <a:ext cx="255" cy="37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Rectangles 42"/>
            <p:cNvSpPr/>
            <p:nvPr/>
          </p:nvSpPr>
          <p:spPr>
            <a:xfrm>
              <a:off x="7521" y="8007"/>
              <a:ext cx="449" cy="2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4" name="Rectangles 43"/>
            <p:cNvSpPr/>
            <p:nvPr/>
          </p:nvSpPr>
          <p:spPr>
            <a:xfrm>
              <a:off x="8106" y="8009"/>
              <a:ext cx="449" cy="2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Rectangles 44"/>
            <p:cNvSpPr/>
            <p:nvPr/>
          </p:nvSpPr>
          <p:spPr>
            <a:xfrm>
              <a:off x="7830" y="8135"/>
              <a:ext cx="449" cy="10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6" name="Rectangles 45"/>
            <p:cNvSpPr/>
            <p:nvPr/>
          </p:nvSpPr>
          <p:spPr>
            <a:xfrm>
              <a:off x="7847" y="8258"/>
              <a:ext cx="449" cy="2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8" name="Rectangles 47"/>
            <p:cNvSpPr/>
            <p:nvPr/>
          </p:nvSpPr>
          <p:spPr>
            <a:xfrm>
              <a:off x="6762" y="8171"/>
              <a:ext cx="187" cy="6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9" name="Rectangles 48"/>
            <p:cNvSpPr/>
            <p:nvPr/>
          </p:nvSpPr>
          <p:spPr>
            <a:xfrm>
              <a:off x="6629" y="8155"/>
              <a:ext cx="187" cy="4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0" name="Rectangles 49"/>
            <p:cNvSpPr/>
            <p:nvPr/>
          </p:nvSpPr>
          <p:spPr>
            <a:xfrm>
              <a:off x="6860" y="8114"/>
              <a:ext cx="187" cy="4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54" name="Picture 53" descr="3 Pin Straight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11335" y="7977"/>
              <a:ext cx="860" cy="442"/>
            </a:xfrm>
            <a:prstGeom prst="rect">
              <a:avLst/>
            </a:prstGeom>
          </p:spPr>
        </p:pic>
        <p:sp>
          <p:nvSpPr>
            <p:cNvPr id="53" name="Rectangles 52"/>
            <p:cNvSpPr/>
            <p:nvPr/>
          </p:nvSpPr>
          <p:spPr>
            <a:xfrm>
              <a:off x="5620" y="8135"/>
              <a:ext cx="6018" cy="26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6" name="Rectangles 55"/>
            <p:cNvSpPr/>
            <p:nvPr/>
          </p:nvSpPr>
          <p:spPr>
            <a:xfrm>
              <a:off x="11468" y="8264"/>
              <a:ext cx="1086" cy="13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7" name="Rectangles 56"/>
            <p:cNvSpPr/>
            <p:nvPr/>
          </p:nvSpPr>
          <p:spPr>
            <a:xfrm>
              <a:off x="11337" y="8399"/>
              <a:ext cx="993" cy="2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63" name="Picture 62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04" y="6424"/>
              <a:ext cx="387" cy="381"/>
            </a:xfrm>
            <a:prstGeom prst="rect">
              <a:avLst/>
            </a:prstGeom>
          </p:spPr>
        </p:pic>
        <p:pic>
          <p:nvPicPr>
            <p:cNvPr id="64" name="Picture 63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10" y="6995"/>
              <a:ext cx="387" cy="381"/>
            </a:xfrm>
            <a:prstGeom prst="rect">
              <a:avLst/>
            </a:prstGeom>
          </p:spPr>
        </p:pic>
        <p:sp>
          <p:nvSpPr>
            <p:cNvPr id="66" name="Rectangles 65"/>
            <p:cNvSpPr/>
            <p:nvPr/>
          </p:nvSpPr>
          <p:spPr>
            <a:xfrm>
              <a:off x="7939" y="6063"/>
              <a:ext cx="224" cy="3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Rectangles 66"/>
            <p:cNvSpPr/>
            <p:nvPr/>
          </p:nvSpPr>
          <p:spPr>
            <a:xfrm>
              <a:off x="7747" y="6394"/>
              <a:ext cx="224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8" name="Rectangles 67"/>
            <p:cNvSpPr/>
            <p:nvPr/>
          </p:nvSpPr>
          <p:spPr>
            <a:xfrm>
              <a:off x="11585" y="6393"/>
              <a:ext cx="245" cy="1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9" name="Rectangles 68"/>
            <p:cNvSpPr/>
            <p:nvPr/>
          </p:nvSpPr>
          <p:spPr>
            <a:xfrm>
              <a:off x="11392" y="6497"/>
              <a:ext cx="245" cy="1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5" name="Rectangles 54"/>
            <p:cNvSpPr/>
            <p:nvPr/>
          </p:nvSpPr>
          <p:spPr>
            <a:xfrm>
              <a:off x="11638" y="7263"/>
              <a:ext cx="255" cy="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70" name="Picture 69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0" y="4772"/>
              <a:ext cx="387" cy="381"/>
            </a:xfrm>
            <a:prstGeom prst="rect">
              <a:avLst/>
            </a:prstGeom>
          </p:spPr>
        </p:pic>
        <p:pic>
          <p:nvPicPr>
            <p:cNvPr id="71" name="Picture 70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0" y="3977"/>
              <a:ext cx="387" cy="381"/>
            </a:xfrm>
            <a:prstGeom prst="rect">
              <a:avLst/>
            </a:prstGeom>
          </p:spPr>
        </p:pic>
        <p:sp>
          <p:nvSpPr>
            <p:cNvPr id="19" name="Rectangles 18"/>
            <p:cNvSpPr/>
            <p:nvPr/>
          </p:nvSpPr>
          <p:spPr>
            <a:xfrm>
              <a:off x="5620" y="4773"/>
              <a:ext cx="2853" cy="1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2" name="Rectangles 71"/>
            <p:cNvSpPr/>
            <p:nvPr/>
          </p:nvSpPr>
          <p:spPr>
            <a:xfrm>
              <a:off x="8286" y="4773"/>
              <a:ext cx="304" cy="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Rectangles 72"/>
            <p:cNvSpPr/>
            <p:nvPr/>
          </p:nvSpPr>
          <p:spPr>
            <a:xfrm>
              <a:off x="8086" y="4964"/>
              <a:ext cx="368" cy="16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4" name="Rectangles 73"/>
            <p:cNvSpPr/>
            <p:nvPr/>
          </p:nvSpPr>
          <p:spPr>
            <a:xfrm>
              <a:off x="8222" y="5045"/>
              <a:ext cx="368" cy="9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5" name="Rectangles 74"/>
            <p:cNvSpPr/>
            <p:nvPr/>
          </p:nvSpPr>
          <p:spPr>
            <a:xfrm>
              <a:off x="12112" y="4547"/>
              <a:ext cx="220" cy="41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76" name="Picture 75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12" y="4451"/>
              <a:ext cx="607" cy="598"/>
            </a:xfrm>
            <a:prstGeom prst="rect">
              <a:avLst/>
            </a:prstGeom>
          </p:spPr>
        </p:pic>
        <p:pic>
          <p:nvPicPr>
            <p:cNvPr id="77" name="Picture 76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12" y="5650"/>
              <a:ext cx="607" cy="598"/>
            </a:xfrm>
            <a:prstGeom prst="rect">
              <a:avLst/>
            </a:prstGeom>
          </p:spPr>
        </p:pic>
        <p:sp>
          <p:nvSpPr>
            <p:cNvPr id="78" name="Rectangles 77"/>
            <p:cNvSpPr/>
            <p:nvPr/>
          </p:nvSpPr>
          <p:spPr>
            <a:xfrm>
              <a:off x="12170" y="6063"/>
              <a:ext cx="882" cy="233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9" name="Rectangles 78"/>
            <p:cNvSpPr/>
            <p:nvPr/>
          </p:nvSpPr>
          <p:spPr>
            <a:xfrm>
              <a:off x="11850" y="8131"/>
              <a:ext cx="723" cy="13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Rectangles 29"/>
            <p:cNvSpPr/>
            <p:nvPr/>
          </p:nvSpPr>
          <p:spPr>
            <a:xfrm>
              <a:off x="5233" y="4451"/>
              <a:ext cx="7098" cy="1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0" name="Rectangles 79"/>
            <p:cNvSpPr/>
            <p:nvPr/>
          </p:nvSpPr>
          <p:spPr>
            <a:xfrm>
              <a:off x="11984" y="4622"/>
              <a:ext cx="328" cy="3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1" name="Rectangles 80"/>
            <p:cNvSpPr/>
            <p:nvPr/>
          </p:nvSpPr>
          <p:spPr>
            <a:xfrm>
              <a:off x="8641" y="4104"/>
              <a:ext cx="2298" cy="22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82" name="Picture 81" descr="8 Pin IC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9335" y="2344"/>
              <a:ext cx="2218" cy="1297"/>
            </a:xfrm>
            <a:prstGeom prst="rect">
              <a:avLst/>
            </a:prstGeom>
          </p:spPr>
        </p:pic>
        <p:pic>
          <p:nvPicPr>
            <p:cNvPr id="84" name="Picture 83" descr="8 Pin IC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11416" y="2344"/>
              <a:ext cx="2218" cy="1297"/>
            </a:xfrm>
            <a:prstGeom prst="rect">
              <a:avLst/>
            </a:prstGeom>
          </p:spPr>
        </p:pic>
        <p:sp>
          <p:nvSpPr>
            <p:cNvPr id="85" name="Rectangles 84"/>
            <p:cNvSpPr/>
            <p:nvPr/>
          </p:nvSpPr>
          <p:spPr>
            <a:xfrm>
              <a:off x="9718" y="1715"/>
              <a:ext cx="3455" cy="15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6" name="Rectangles 85"/>
            <p:cNvSpPr/>
            <p:nvPr/>
          </p:nvSpPr>
          <p:spPr>
            <a:xfrm>
              <a:off x="10678" y="3979"/>
              <a:ext cx="307" cy="3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7" name="Rectangles 86"/>
            <p:cNvSpPr/>
            <p:nvPr/>
          </p:nvSpPr>
          <p:spPr>
            <a:xfrm>
              <a:off x="10105" y="3572"/>
              <a:ext cx="420" cy="17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8" name="Rectangles 87"/>
            <p:cNvSpPr/>
            <p:nvPr/>
          </p:nvSpPr>
          <p:spPr>
            <a:xfrm>
              <a:off x="10338" y="3017"/>
              <a:ext cx="187" cy="72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9" name="Rectangles 88"/>
            <p:cNvSpPr/>
            <p:nvPr/>
          </p:nvSpPr>
          <p:spPr>
            <a:xfrm>
              <a:off x="10424" y="3017"/>
              <a:ext cx="1311" cy="17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1" name="Rectangles 90"/>
            <p:cNvSpPr/>
            <p:nvPr/>
          </p:nvSpPr>
          <p:spPr>
            <a:xfrm>
              <a:off x="11549" y="3155"/>
              <a:ext cx="187" cy="58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2" name="Rectangles 91"/>
            <p:cNvSpPr/>
            <p:nvPr/>
          </p:nvSpPr>
          <p:spPr>
            <a:xfrm>
              <a:off x="11544" y="3572"/>
              <a:ext cx="472" cy="17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3" name="Rectangles 92"/>
            <p:cNvSpPr/>
            <p:nvPr/>
          </p:nvSpPr>
          <p:spPr>
            <a:xfrm>
              <a:off x="10939" y="3294"/>
              <a:ext cx="472" cy="17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4" name="Rectangles 93"/>
            <p:cNvSpPr/>
            <p:nvPr/>
          </p:nvSpPr>
          <p:spPr>
            <a:xfrm>
              <a:off x="11224" y="3324"/>
              <a:ext cx="187" cy="100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5" name="Rectangles 94"/>
            <p:cNvSpPr/>
            <p:nvPr/>
          </p:nvSpPr>
          <p:spPr>
            <a:xfrm>
              <a:off x="11337" y="4152"/>
              <a:ext cx="1250" cy="17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6" name="Rectangles 95"/>
            <p:cNvSpPr/>
            <p:nvPr/>
          </p:nvSpPr>
          <p:spPr>
            <a:xfrm>
              <a:off x="12431" y="3324"/>
              <a:ext cx="187" cy="100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7" name="Rectangles 96"/>
            <p:cNvSpPr/>
            <p:nvPr/>
          </p:nvSpPr>
          <p:spPr>
            <a:xfrm>
              <a:off x="12432" y="3295"/>
              <a:ext cx="395" cy="17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8" name="Rectangles 97"/>
            <p:cNvSpPr/>
            <p:nvPr/>
          </p:nvSpPr>
          <p:spPr>
            <a:xfrm>
              <a:off x="12866" y="3995"/>
              <a:ext cx="187" cy="126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9" name="Rectangles 98"/>
            <p:cNvSpPr/>
            <p:nvPr/>
          </p:nvSpPr>
          <p:spPr>
            <a:xfrm>
              <a:off x="11775" y="5168"/>
              <a:ext cx="1276" cy="31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1" name="Rectangles 100"/>
            <p:cNvSpPr/>
            <p:nvPr/>
          </p:nvSpPr>
          <p:spPr>
            <a:xfrm>
              <a:off x="11224" y="4303"/>
              <a:ext cx="1394" cy="28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2" name="Rectangles 101"/>
            <p:cNvSpPr/>
            <p:nvPr/>
          </p:nvSpPr>
          <p:spPr>
            <a:xfrm>
              <a:off x="9301" y="3572"/>
              <a:ext cx="598" cy="17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3" name="Rectangles 102"/>
            <p:cNvSpPr/>
            <p:nvPr/>
          </p:nvSpPr>
          <p:spPr>
            <a:xfrm>
              <a:off x="9301" y="2843"/>
              <a:ext cx="187" cy="9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6" name="Rectangles 105"/>
            <p:cNvSpPr/>
            <p:nvPr/>
          </p:nvSpPr>
          <p:spPr>
            <a:xfrm>
              <a:off x="10338" y="2068"/>
              <a:ext cx="1892" cy="7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7" name="Rectangles 106"/>
            <p:cNvSpPr/>
            <p:nvPr/>
          </p:nvSpPr>
          <p:spPr>
            <a:xfrm>
              <a:off x="9879" y="2397"/>
              <a:ext cx="288" cy="92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8" name="Rectangles 107"/>
            <p:cNvSpPr/>
            <p:nvPr/>
          </p:nvSpPr>
          <p:spPr>
            <a:xfrm>
              <a:off x="11945" y="2735"/>
              <a:ext cx="285" cy="58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09" name="Picture 108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54" y="3087"/>
              <a:ext cx="387" cy="381"/>
            </a:xfrm>
            <a:prstGeom prst="rect">
              <a:avLst/>
            </a:prstGeom>
          </p:spPr>
        </p:pic>
        <p:pic>
          <p:nvPicPr>
            <p:cNvPr id="110" name="Picture 109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83" y="3087"/>
              <a:ext cx="387" cy="381"/>
            </a:xfrm>
            <a:prstGeom prst="rect">
              <a:avLst/>
            </a:prstGeom>
          </p:spPr>
        </p:pic>
        <p:pic>
          <p:nvPicPr>
            <p:cNvPr id="111" name="Picture 110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83" y="2354"/>
              <a:ext cx="387" cy="381"/>
            </a:xfrm>
            <a:prstGeom prst="rect">
              <a:avLst/>
            </a:prstGeom>
          </p:spPr>
        </p:pic>
        <p:sp>
          <p:nvSpPr>
            <p:cNvPr id="113" name="Rectangles 112"/>
            <p:cNvSpPr/>
            <p:nvPr/>
          </p:nvSpPr>
          <p:spPr>
            <a:xfrm>
              <a:off x="7702" y="2824"/>
              <a:ext cx="1786" cy="17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14" name="Picture 113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73" y="2354"/>
              <a:ext cx="387" cy="381"/>
            </a:xfrm>
            <a:prstGeom prst="rect">
              <a:avLst/>
            </a:prstGeom>
          </p:spPr>
        </p:pic>
        <p:sp>
          <p:nvSpPr>
            <p:cNvPr id="115" name="Rectangles 114"/>
            <p:cNvSpPr/>
            <p:nvPr/>
          </p:nvSpPr>
          <p:spPr>
            <a:xfrm>
              <a:off x="8738" y="2393"/>
              <a:ext cx="1429" cy="2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6" name="Rectangles 115"/>
            <p:cNvSpPr/>
            <p:nvPr/>
          </p:nvSpPr>
          <p:spPr>
            <a:xfrm>
              <a:off x="10338" y="2068"/>
              <a:ext cx="288" cy="7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7" name="Rectangles 116"/>
            <p:cNvSpPr/>
            <p:nvPr/>
          </p:nvSpPr>
          <p:spPr>
            <a:xfrm>
              <a:off x="8031" y="2068"/>
              <a:ext cx="2327" cy="16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8" name="Rectangles 117"/>
            <p:cNvSpPr/>
            <p:nvPr/>
          </p:nvSpPr>
          <p:spPr>
            <a:xfrm>
              <a:off x="8031" y="2114"/>
              <a:ext cx="317" cy="3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9" name="Rectangles 118"/>
            <p:cNvSpPr/>
            <p:nvPr/>
          </p:nvSpPr>
          <p:spPr>
            <a:xfrm>
              <a:off x="8470" y="3357"/>
              <a:ext cx="146" cy="3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0" name="Rectangles 119"/>
            <p:cNvSpPr/>
            <p:nvPr/>
          </p:nvSpPr>
          <p:spPr>
            <a:xfrm>
              <a:off x="8202" y="3357"/>
              <a:ext cx="146" cy="3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1" name="Rectangles 120"/>
            <p:cNvSpPr/>
            <p:nvPr/>
          </p:nvSpPr>
          <p:spPr>
            <a:xfrm>
              <a:off x="7701" y="2996"/>
              <a:ext cx="146" cy="4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2" name="Rectangles 121"/>
            <p:cNvSpPr/>
            <p:nvPr/>
          </p:nvSpPr>
          <p:spPr>
            <a:xfrm>
              <a:off x="3886" y="2067"/>
              <a:ext cx="3960" cy="13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3" name="Rectangles 122"/>
            <p:cNvSpPr/>
            <p:nvPr/>
          </p:nvSpPr>
          <p:spPr>
            <a:xfrm>
              <a:off x="5180" y="3244"/>
              <a:ext cx="146" cy="35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4" name="Rectangles 123"/>
            <p:cNvSpPr/>
            <p:nvPr/>
          </p:nvSpPr>
          <p:spPr>
            <a:xfrm>
              <a:off x="12432" y="2069"/>
              <a:ext cx="621" cy="122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5" name="Rectangles 124"/>
            <p:cNvSpPr/>
            <p:nvPr/>
          </p:nvSpPr>
          <p:spPr>
            <a:xfrm>
              <a:off x="11411" y="3879"/>
              <a:ext cx="395" cy="3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6" name="Rectangles 125"/>
            <p:cNvSpPr/>
            <p:nvPr/>
          </p:nvSpPr>
          <p:spPr>
            <a:xfrm>
              <a:off x="12554" y="5713"/>
              <a:ext cx="497" cy="267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7" name="Rectangles 126"/>
            <p:cNvSpPr/>
            <p:nvPr/>
          </p:nvSpPr>
          <p:spPr>
            <a:xfrm>
              <a:off x="7175" y="8788"/>
              <a:ext cx="123" cy="37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9" name="Rectangles 128"/>
            <p:cNvSpPr/>
            <p:nvPr/>
          </p:nvSpPr>
          <p:spPr>
            <a:xfrm>
              <a:off x="7941" y="3809"/>
              <a:ext cx="146" cy="34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32" name="Picture 131" descr="IRF140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3328" y="5530"/>
              <a:ext cx="1998" cy="2538"/>
            </a:xfrm>
            <a:prstGeom prst="rect">
              <a:avLst/>
            </a:prstGeom>
          </p:spPr>
        </p:pic>
        <p:sp>
          <p:nvSpPr>
            <p:cNvPr id="31" name="Rectangles 30"/>
            <p:cNvSpPr/>
            <p:nvPr/>
          </p:nvSpPr>
          <p:spPr>
            <a:xfrm>
              <a:off x="5180" y="4451"/>
              <a:ext cx="220" cy="13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4" name="Rectangles 133"/>
            <p:cNvSpPr/>
            <p:nvPr/>
          </p:nvSpPr>
          <p:spPr>
            <a:xfrm>
              <a:off x="3820" y="5128"/>
              <a:ext cx="1221" cy="2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6" name="Rectangles 135"/>
            <p:cNvSpPr/>
            <p:nvPr/>
          </p:nvSpPr>
          <p:spPr>
            <a:xfrm>
              <a:off x="4380" y="5866"/>
              <a:ext cx="165" cy="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9" name="Rectangles 138"/>
            <p:cNvSpPr/>
            <p:nvPr/>
          </p:nvSpPr>
          <p:spPr>
            <a:xfrm>
              <a:off x="3672" y="8966"/>
              <a:ext cx="3626" cy="1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8" name="Rectangles 137"/>
            <p:cNvSpPr/>
            <p:nvPr/>
          </p:nvSpPr>
          <p:spPr>
            <a:xfrm>
              <a:off x="3049" y="5649"/>
              <a:ext cx="696" cy="35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36" name="Picture 35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3" y="7826"/>
              <a:ext cx="607" cy="598"/>
            </a:xfrm>
            <a:prstGeom prst="rect">
              <a:avLst/>
            </a:prstGeom>
          </p:spPr>
        </p:pic>
        <p:sp>
          <p:nvSpPr>
            <p:cNvPr id="21" name="Rectangles 20"/>
            <p:cNvSpPr/>
            <p:nvPr/>
          </p:nvSpPr>
          <p:spPr>
            <a:xfrm>
              <a:off x="5180" y="5866"/>
              <a:ext cx="220" cy="224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1" name="Rectangles 150"/>
            <p:cNvSpPr/>
            <p:nvPr/>
          </p:nvSpPr>
          <p:spPr>
            <a:xfrm>
              <a:off x="3582" y="5635"/>
              <a:ext cx="539" cy="2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2" name="Rectangles 151"/>
            <p:cNvSpPr/>
            <p:nvPr/>
          </p:nvSpPr>
          <p:spPr>
            <a:xfrm>
              <a:off x="4921" y="4451"/>
              <a:ext cx="120" cy="19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3" name="Rectangles 152"/>
            <p:cNvSpPr/>
            <p:nvPr/>
          </p:nvSpPr>
          <p:spPr>
            <a:xfrm>
              <a:off x="4932" y="4451"/>
              <a:ext cx="330" cy="13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55" name="Picture 154" descr="4 Pin IC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3719" y="3877"/>
              <a:ext cx="1064" cy="1263"/>
            </a:xfrm>
            <a:prstGeom prst="rect">
              <a:avLst/>
            </a:prstGeom>
          </p:spPr>
        </p:pic>
        <p:sp>
          <p:nvSpPr>
            <p:cNvPr id="156" name="Rectangles 155"/>
            <p:cNvSpPr/>
            <p:nvPr/>
          </p:nvSpPr>
          <p:spPr>
            <a:xfrm>
              <a:off x="3476" y="3903"/>
              <a:ext cx="1407" cy="3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7" name="Rectangles 156"/>
            <p:cNvSpPr/>
            <p:nvPr/>
          </p:nvSpPr>
          <p:spPr>
            <a:xfrm>
              <a:off x="4690" y="4967"/>
              <a:ext cx="120" cy="7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3" name="Rectangles 162"/>
            <p:cNvSpPr/>
            <p:nvPr/>
          </p:nvSpPr>
          <p:spPr>
            <a:xfrm>
              <a:off x="3704" y="8587"/>
              <a:ext cx="1413" cy="5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4" name="Rectangles 163"/>
            <p:cNvSpPr/>
            <p:nvPr/>
          </p:nvSpPr>
          <p:spPr>
            <a:xfrm rot="18780000">
              <a:off x="4525" y="8282"/>
              <a:ext cx="289" cy="5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5" name="Rectangles 164"/>
            <p:cNvSpPr/>
            <p:nvPr/>
          </p:nvSpPr>
          <p:spPr>
            <a:xfrm>
              <a:off x="3620" y="7947"/>
              <a:ext cx="981" cy="7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6" name="Rectangles 165"/>
            <p:cNvSpPr/>
            <p:nvPr/>
          </p:nvSpPr>
          <p:spPr>
            <a:xfrm rot="18780000">
              <a:off x="3660" y="7705"/>
              <a:ext cx="289" cy="5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8" name="Rectangles 167"/>
            <p:cNvSpPr/>
            <p:nvPr/>
          </p:nvSpPr>
          <p:spPr>
            <a:xfrm>
              <a:off x="3396" y="4548"/>
              <a:ext cx="388" cy="16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9" name="Rectangles 168"/>
            <p:cNvSpPr/>
            <p:nvPr/>
          </p:nvSpPr>
          <p:spPr>
            <a:xfrm>
              <a:off x="4776" y="4287"/>
              <a:ext cx="3473" cy="16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0" name="Rectangles 169"/>
            <p:cNvSpPr/>
            <p:nvPr/>
          </p:nvSpPr>
          <p:spPr>
            <a:xfrm>
              <a:off x="3704" y="4017"/>
              <a:ext cx="4327" cy="13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1" name="Rectangles 170"/>
            <p:cNvSpPr/>
            <p:nvPr/>
          </p:nvSpPr>
          <p:spPr>
            <a:xfrm>
              <a:off x="3706" y="3878"/>
              <a:ext cx="276" cy="40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73" name="Picture 172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9" y="3406"/>
              <a:ext cx="387" cy="381"/>
            </a:xfrm>
            <a:prstGeom prst="rect">
              <a:avLst/>
            </a:prstGeom>
          </p:spPr>
        </p:pic>
        <p:pic>
          <p:nvPicPr>
            <p:cNvPr id="174" name="Picture 173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8" y="2673"/>
              <a:ext cx="387" cy="381"/>
            </a:xfrm>
            <a:prstGeom prst="rect">
              <a:avLst/>
            </a:prstGeom>
          </p:spPr>
        </p:pic>
        <p:sp>
          <p:nvSpPr>
            <p:cNvPr id="162" name="Rectangles 161"/>
            <p:cNvSpPr/>
            <p:nvPr/>
          </p:nvSpPr>
          <p:spPr>
            <a:xfrm>
              <a:off x="3396" y="3671"/>
              <a:ext cx="173" cy="104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5" name="Rectangles 174"/>
            <p:cNvSpPr/>
            <p:nvPr/>
          </p:nvSpPr>
          <p:spPr>
            <a:xfrm>
              <a:off x="3885" y="3550"/>
              <a:ext cx="313" cy="5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6" name="Rectangles 175"/>
            <p:cNvSpPr/>
            <p:nvPr/>
          </p:nvSpPr>
          <p:spPr>
            <a:xfrm>
              <a:off x="3672" y="2513"/>
              <a:ext cx="276" cy="7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7" name="Rectangles 176"/>
            <p:cNvSpPr/>
            <p:nvPr/>
          </p:nvSpPr>
          <p:spPr>
            <a:xfrm>
              <a:off x="3428" y="2068"/>
              <a:ext cx="468" cy="7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8" name="Rectangles 177"/>
            <p:cNvSpPr/>
            <p:nvPr/>
          </p:nvSpPr>
          <p:spPr>
            <a:xfrm rot="18780000">
              <a:off x="4890" y="8628"/>
              <a:ext cx="226" cy="5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9" name="Rectangles 178"/>
            <p:cNvSpPr/>
            <p:nvPr/>
          </p:nvSpPr>
          <p:spPr>
            <a:xfrm rot="18780000">
              <a:off x="4984" y="4286"/>
              <a:ext cx="226" cy="5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0" name="Rectangles 179"/>
            <p:cNvSpPr/>
            <p:nvPr/>
          </p:nvSpPr>
          <p:spPr>
            <a:xfrm rot="18780000">
              <a:off x="3728" y="3100"/>
              <a:ext cx="120" cy="32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1" name="Rectangles 180"/>
            <p:cNvSpPr/>
            <p:nvPr/>
          </p:nvSpPr>
          <p:spPr>
            <a:xfrm>
              <a:off x="3419" y="2952"/>
              <a:ext cx="640" cy="34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2" name="Rectangles 181"/>
            <p:cNvSpPr/>
            <p:nvPr/>
          </p:nvSpPr>
          <p:spPr>
            <a:xfrm rot="18780000">
              <a:off x="3781" y="3719"/>
              <a:ext cx="285" cy="32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3" name="Rectangles 182"/>
            <p:cNvSpPr/>
            <p:nvPr/>
          </p:nvSpPr>
          <p:spPr>
            <a:xfrm>
              <a:off x="3954" y="4151"/>
              <a:ext cx="426" cy="2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4" name="Rectangles 183"/>
            <p:cNvSpPr/>
            <p:nvPr/>
          </p:nvSpPr>
          <p:spPr>
            <a:xfrm rot="18780000">
              <a:off x="4246" y="4130"/>
              <a:ext cx="285" cy="1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5" name="Rectangles 184"/>
            <p:cNvSpPr/>
            <p:nvPr/>
          </p:nvSpPr>
          <p:spPr>
            <a:xfrm rot="18780000">
              <a:off x="4050" y="3889"/>
              <a:ext cx="285" cy="30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6" name="Rectangles 185"/>
            <p:cNvSpPr/>
            <p:nvPr/>
          </p:nvSpPr>
          <p:spPr>
            <a:xfrm rot="18780000">
              <a:off x="5075" y="3174"/>
              <a:ext cx="285" cy="38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7" name="Rectangles 186"/>
            <p:cNvSpPr/>
            <p:nvPr/>
          </p:nvSpPr>
          <p:spPr>
            <a:xfrm rot="18780000">
              <a:off x="7029" y="8906"/>
              <a:ext cx="267" cy="1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8" name="Rectangles 187"/>
            <p:cNvSpPr/>
            <p:nvPr/>
          </p:nvSpPr>
          <p:spPr>
            <a:xfrm rot="18780000">
              <a:off x="6950" y="8389"/>
              <a:ext cx="267" cy="1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9" name="Rectangles 188"/>
            <p:cNvSpPr/>
            <p:nvPr/>
          </p:nvSpPr>
          <p:spPr>
            <a:xfrm rot="18780000">
              <a:off x="6546" y="8258"/>
              <a:ext cx="267" cy="24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0" name="Rectangles 189"/>
            <p:cNvSpPr/>
            <p:nvPr/>
          </p:nvSpPr>
          <p:spPr>
            <a:xfrm rot="18780000">
              <a:off x="5736" y="7910"/>
              <a:ext cx="267" cy="24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1" name="Rectangles 190"/>
            <p:cNvSpPr/>
            <p:nvPr/>
          </p:nvSpPr>
          <p:spPr>
            <a:xfrm rot="18780000">
              <a:off x="5828" y="6503"/>
              <a:ext cx="267" cy="24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2" name="Rectangles 191"/>
            <p:cNvSpPr/>
            <p:nvPr/>
          </p:nvSpPr>
          <p:spPr>
            <a:xfrm>
              <a:off x="8285" y="5286"/>
              <a:ext cx="633" cy="48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3" name="Rectangles 192"/>
            <p:cNvSpPr/>
            <p:nvPr/>
          </p:nvSpPr>
          <p:spPr>
            <a:xfrm>
              <a:off x="8523" y="5867"/>
              <a:ext cx="495" cy="13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4" name="Rectangles 193"/>
            <p:cNvSpPr/>
            <p:nvPr/>
          </p:nvSpPr>
          <p:spPr>
            <a:xfrm>
              <a:off x="8296" y="5867"/>
              <a:ext cx="509" cy="4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5" name="Rectangles 194"/>
            <p:cNvSpPr/>
            <p:nvPr/>
          </p:nvSpPr>
          <p:spPr>
            <a:xfrm rot="18780000">
              <a:off x="8332" y="6195"/>
              <a:ext cx="267" cy="24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6" name="Rectangles 195"/>
            <p:cNvSpPr/>
            <p:nvPr/>
          </p:nvSpPr>
          <p:spPr>
            <a:xfrm>
              <a:off x="8412" y="6390"/>
              <a:ext cx="509" cy="8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7" name="Rectangles 196"/>
            <p:cNvSpPr/>
            <p:nvPr/>
          </p:nvSpPr>
          <p:spPr>
            <a:xfrm rot="20460000">
              <a:off x="8441" y="7203"/>
              <a:ext cx="140" cy="24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8" name="Rectangles 197"/>
            <p:cNvSpPr/>
            <p:nvPr/>
          </p:nvSpPr>
          <p:spPr>
            <a:xfrm rot="18780000">
              <a:off x="7701" y="2637"/>
              <a:ext cx="285" cy="32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9" name="Rectangles 198"/>
            <p:cNvSpPr/>
            <p:nvPr/>
          </p:nvSpPr>
          <p:spPr>
            <a:xfrm rot="18780000">
              <a:off x="7672" y="2828"/>
              <a:ext cx="285" cy="32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0" name="Rectangles 199"/>
            <p:cNvSpPr/>
            <p:nvPr/>
          </p:nvSpPr>
          <p:spPr>
            <a:xfrm rot="18900000">
              <a:off x="8280" y="2769"/>
              <a:ext cx="280" cy="28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2" name="Rectangles 201"/>
            <p:cNvSpPr/>
            <p:nvPr/>
          </p:nvSpPr>
          <p:spPr>
            <a:xfrm rot="18900000">
              <a:off x="8235" y="2141"/>
              <a:ext cx="280" cy="22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3" name="Rectangles 202"/>
            <p:cNvSpPr/>
            <p:nvPr/>
          </p:nvSpPr>
          <p:spPr>
            <a:xfrm rot="18900000">
              <a:off x="10239" y="2130"/>
              <a:ext cx="183" cy="28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4" name="Rectangles 203"/>
            <p:cNvSpPr/>
            <p:nvPr/>
          </p:nvSpPr>
          <p:spPr>
            <a:xfrm>
              <a:off x="9646" y="2528"/>
              <a:ext cx="288" cy="92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5" name="Rectangles 204"/>
            <p:cNvSpPr/>
            <p:nvPr/>
          </p:nvSpPr>
          <p:spPr>
            <a:xfrm rot="18900000">
              <a:off x="9540" y="2543"/>
              <a:ext cx="280" cy="28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6" name="Rectangles 205"/>
            <p:cNvSpPr/>
            <p:nvPr/>
          </p:nvSpPr>
          <p:spPr>
            <a:xfrm rot="18900000">
              <a:off x="7854" y="3939"/>
              <a:ext cx="156" cy="12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7" name="Rectangles 206"/>
            <p:cNvSpPr/>
            <p:nvPr/>
          </p:nvSpPr>
          <p:spPr>
            <a:xfrm rot="18900000">
              <a:off x="8128" y="3361"/>
              <a:ext cx="156" cy="12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8" name="Rectangles 207"/>
            <p:cNvSpPr/>
            <p:nvPr/>
          </p:nvSpPr>
          <p:spPr>
            <a:xfrm rot="18900000">
              <a:off x="8506" y="3278"/>
              <a:ext cx="526" cy="12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9" name="Rectangles 208"/>
            <p:cNvSpPr/>
            <p:nvPr/>
          </p:nvSpPr>
          <p:spPr>
            <a:xfrm>
              <a:off x="8738" y="3111"/>
              <a:ext cx="459" cy="3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0" name="Rectangles 209"/>
            <p:cNvSpPr/>
            <p:nvPr/>
          </p:nvSpPr>
          <p:spPr>
            <a:xfrm rot="18900000">
              <a:off x="9431" y="2700"/>
              <a:ext cx="144" cy="2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1" name="Rectangles 210"/>
            <p:cNvSpPr/>
            <p:nvPr/>
          </p:nvSpPr>
          <p:spPr>
            <a:xfrm rot="18900000">
              <a:off x="9130" y="3032"/>
              <a:ext cx="120" cy="21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2" name="Rectangles 211"/>
            <p:cNvSpPr/>
            <p:nvPr/>
          </p:nvSpPr>
          <p:spPr>
            <a:xfrm rot="18900000">
              <a:off x="9233" y="2913"/>
              <a:ext cx="156" cy="1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3" name="Rectangles 212"/>
            <p:cNvSpPr/>
            <p:nvPr/>
          </p:nvSpPr>
          <p:spPr>
            <a:xfrm rot="18900000">
              <a:off x="10111" y="2264"/>
              <a:ext cx="144" cy="2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4" name="Rectangles 213"/>
            <p:cNvSpPr/>
            <p:nvPr/>
          </p:nvSpPr>
          <p:spPr>
            <a:xfrm rot="18900000">
              <a:off x="9254" y="3607"/>
              <a:ext cx="144" cy="2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5" name="Rectangles 214"/>
            <p:cNvSpPr/>
            <p:nvPr/>
          </p:nvSpPr>
          <p:spPr>
            <a:xfrm rot="18900000">
              <a:off x="9425" y="3482"/>
              <a:ext cx="156" cy="1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6" name="Rectangles 215"/>
            <p:cNvSpPr/>
            <p:nvPr/>
          </p:nvSpPr>
          <p:spPr>
            <a:xfrm rot="18900000">
              <a:off x="9554" y="3387"/>
              <a:ext cx="144" cy="1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7" name="Rectangles 216"/>
            <p:cNvSpPr/>
            <p:nvPr/>
          </p:nvSpPr>
          <p:spPr>
            <a:xfrm rot="18900000">
              <a:off x="10254" y="3470"/>
              <a:ext cx="200" cy="1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8" name="Rectangles 217"/>
            <p:cNvSpPr/>
            <p:nvPr/>
          </p:nvSpPr>
          <p:spPr>
            <a:xfrm rot="18900000">
              <a:off x="10120" y="3387"/>
              <a:ext cx="193" cy="1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9" name="Rectangles 218"/>
            <p:cNvSpPr/>
            <p:nvPr/>
          </p:nvSpPr>
          <p:spPr>
            <a:xfrm>
              <a:off x="10322" y="3881"/>
              <a:ext cx="356" cy="32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0" name="Rectangles 219"/>
            <p:cNvSpPr/>
            <p:nvPr/>
          </p:nvSpPr>
          <p:spPr>
            <a:xfrm>
              <a:off x="7298" y="8570"/>
              <a:ext cx="196" cy="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1" name="Rectangles 220"/>
            <p:cNvSpPr/>
            <p:nvPr/>
          </p:nvSpPr>
          <p:spPr>
            <a:xfrm>
              <a:off x="7052" y="9030"/>
              <a:ext cx="3626" cy="1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2" name="Rectangles 221"/>
            <p:cNvSpPr/>
            <p:nvPr/>
          </p:nvSpPr>
          <p:spPr>
            <a:xfrm rot="18780000">
              <a:off x="7458" y="8892"/>
              <a:ext cx="120" cy="23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3" name="Rectangles 222"/>
            <p:cNvSpPr/>
            <p:nvPr/>
          </p:nvSpPr>
          <p:spPr>
            <a:xfrm>
              <a:off x="9308" y="8548"/>
              <a:ext cx="3743" cy="60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4" name="Rectangles 223"/>
            <p:cNvSpPr/>
            <p:nvPr/>
          </p:nvSpPr>
          <p:spPr>
            <a:xfrm rot="18780000">
              <a:off x="9177" y="8906"/>
              <a:ext cx="267" cy="1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5" name="Rectangles 224"/>
            <p:cNvSpPr/>
            <p:nvPr/>
          </p:nvSpPr>
          <p:spPr>
            <a:xfrm>
              <a:off x="8115" y="7747"/>
              <a:ext cx="359" cy="14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7" name="Rectangles 226"/>
            <p:cNvSpPr/>
            <p:nvPr/>
          </p:nvSpPr>
          <p:spPr>
            <a:xfrm rot="20460000">
              <a:off x="8255" y="7203"/>
              <a:ext cx="120" cy="6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8" name="Rectangles 227"/>
            <p:cNvSpPr/>
            <p:nvPr/>
          </p:nvSpPr>
          <p:spPr>
            <a:xfrm>
              <a:off x="8170" y="7376"/>
              <a:ext cx="136" cy="3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9" name="Rectangles 228"/>
            <p:cNvSpPr/>
            <p:nvPr/>
          </p:nvSpPr>
          <p:spPr>
            <a:xfrm rot="20460000">
              <a:off x="8352" y="6928"/>
              <a:ext cx="120" cy="10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0" name="Rectangles 229"/>
            <p:cNvSpPr/>
            <p:nvPr/>
          </p:nvSpPr>
          <p:spPr>
            <a:xfrm rot="18780000">
              <a:off x="8672" y="7754"/>
              <a:ext cx="686" cy="24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1" name="Rectangles 230"/>
            <p:cNvSpPr/>
            <p:nvPr/>
          </p:nvSpPr>
          <p:spPr>
            <a:xfrm>
              <a:off x="9176" y="7542"/>
              <a:ext cx="213" cy="5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2" name="Rectangles 231"/>
            <p:cNvSpPr/>
            <p:nvPr/>
          </p:nvSpPr>
          <p:spPr>
            <a:xfrm>
              <a:off x="9026" y="7693"/>
              <a:ext cx="213" cy="5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3" name="Rectangles 232"/>
            <p:cNvSpPr/>
            <p:nvPr/>
          </p:nvSpPr>
          <p:spPr>
            <a:xfrm>
              <a:off x="8636" y="7768"/>
              <a:ext cx="390" cy="5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4" name="Rectangles 233"/>
            <p:cNvSpPr/>
            <p:nvPr/>
          </p:nvSpPr>
          <p:spPr>
            <a:xfrm rot="18780000">
              <a:off x="9476" y="7997"/>
              <a:ext cx="267" cy="27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5" name="Rectangles 234"/>
            <p:cNvSpPr/>
            <p:nvPr/>
          </p:nvSpPr>
          <p:spPr>
            <a:xfrm rot="18780000">
              <a:off x="11286" y="8032"/>
              <a:ext cx="267" cy="27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6" name="Rectangles 235"/>
            <p:cNvSpPr/>
            <p:nvPr/>
          </p:nvSpPr>
          <p:spPr>
            <a:xfrm rot="18780000">
              <a:off x="12042" y="7986"/>
              <a:ext cx="267" cy="27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7" name="Rectangles 236"/>
            <p:cNvSpPr/>
            <p:nvPr/>
          </p:nvSpPr>
          <p:spPr>
            <a:xfrm>
              <a:off x="12112" y="6063"/>
              <a:ext cx="255" cy="19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8" name="Rectangles 237"/>
            <p:cNvSpPr/>
            <p:nvPr/>
          </p:nvSpPr>
          <p:spPr>
            <a:xfrm rot="18780000">
              <a:off x="11411" y="6479"/>
              <a:ext cx="267" cy="27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9" name="Rectangles 238"/>
            <p:cNvSpPr/>
            <p:nvPr/>
          </p:nvSpPr>
          <p:spPr>
            <a:xfrm flipV="1">
              <a:off x="11551" y="6698"/>
              <a:ext cx="255" cy="1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0" name="Rectangles 239"/>
            <p:cNvSpPr/>
            <p:nvPr/>
          </p:nvSpPr>
          <p:spPr>
            <a:xfrm rot="18780000">
              <a:off x="11379" y="6215"/>
              <a:ext cx="396" cy="27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1" name="Rectangles 240"/>
            <p:cNvSpPr/>
            <p:nvPr/>
          </p:nvSpPr>
          <p:spPr>
            <a:xfrm rot="18780000">
              <a:off x="12013" y="6118"/>
              <a:ext cx="396" cy="27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3" name="Rectangles 242"/>
            <p:cNvSpPr/>
            <p:nvPr/>
          </p:nvSpPr>
          <p:spPr>
            <a:xfrm flipV="1">
              <a:off x="11977" y="5687"/>
              <a:ext cx="335" cy="6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4" name="Rectangles 243"/>
            <p:cNvSpPr/>
            <p:nvPr/>
          </p:nvSpPr>
          <p:spPr>
            <a:xfrm rot="18780000">
              <a:off x="11674" y="5341"/>
              <a:ext cx="396" cy="27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5" name="Rectangles 244"/>
            <p:cNvSpPr/>
            <p:nvPr/>
          </p:nvSpPr>
          <p:spPr>
            <a:xfrm rot="18780000">
              <a:off x="11837" y="5600"/>
              <a:ext cx="396" cy="1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6" name="Rectangles 245"/>
            <p:cNvSpPr/>
            <p:nvPr/>
          </p:nvSpPr>
          <p:spPr>
            <a:xfrm rot="18780000">
              <a:off x="11773" y="5004"/>
              <a:ext cx="141" cy="27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7" name="Rectangles 246"/>
            <p:cNvSpPr/>
            <p:nvPr/>
          </p:nvSpPr>
          <p:spPr>
            <a:xfrm rot="18780000">
              <a:off x="11897" y="4886"/>
              <a:ext cx="174" cy="2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8" name="Rectangles 247"/>
            <p:cNvSpPr/>
            <p:nvPr/>
          </p:nvSpPr>
          <p:spPr>
            <a:xfrm rot="18780000">
              <a:off x="11456" y="4827"/>
              <a:ext cx="179" cy="3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0" name="Rectangles 249"/>
            <p:cNvSpPr/>
            <p:nvPr/>
          </p:nvSpPr>
          <p:spPr>
            <a:xfrm>
              <a:off x="9301" y="6198"/>
              <a:ext cx="285" cy="1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1" name="Rectangles 250"/>
            <p:cNvSpPr/>
            <p:nvPr/>
          </p:nvSpPr>
          <p:spPr>
            <a:xfrm rot="18780000">
              <a:off x="8752" y="4514"/>
              <a:ext cx="247" cy="27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2" name="Rectangles 251"/>
            <p:cNvSpPr/>
            <p:nvPr/>
          </p:nvSpPr>
          <p:spPr>
            <a:xfrm rot="18780000">
              <a:off x="8980" y="4505"/>
              <a:ext cx="247" cy="27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3" name="Rectangles 252"/>
            <p:cNvSpPr/>
            <p:nvPr/>
          </p:nvSpPr>
          <p:spPr>
            <a:xfrm rot="18780000">
              <a:off x="9115" y="4730"/>
              <a:ext cx="300" cy="1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4" name="Rectangles 253"/>
            <p:cNvSpPr/>
            <p:nvPr/>
          </p:nvSpPr>
          <p:spPr>
            <a:xfrm rot="18780000">
              <a:off x="12657" y="5014"/>
              <a:ext cx="325" cy="1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5" name="Rectangles 254"/>
            <p:cNvSpPr/>
            <p:nvPr/>
          </p:nvSpPr>
          <p:spPr>
            <a:xfrm rot="18780000">
              <a:off x="12808" y="4368"/>
              <a:ext cx="198" cy="2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6" name="Rectangles 255"/>
            <p:cNvSpPr/>
            <p:nvPr/>
          </p:nvSpPr>
          <p:spPr>
            <a:xfrm>
              <a:off x="12760" y="3979"/>
              <a:ext cx="187" cy="4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7" name="Rectangles 256"/>
            <p:cNvSpPr/>
            <p:nvPr/>
          </p:nvSpPr>
          <p:spPr>
            <a:xfrm rot="18780000">
              <a:off x="12467" y="3385"/>
              <a:ext cx="325" cy="1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8" name="Rectangles 257"/>
            <p:cNvSpPr/>
            <p:nvPr/>
          </p:nvSpPr>
          <p:spPr>
            <a:xfrm rot="18780000">
              <a:off x="12260" y="4044"/>
              <a:ext cx="325" cy="1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9" name="Rectangles 258"/>
            <p:cNvSpPr/>
            <p:nvPr/>
          </p:nvSpPr>
          <p:spPr>
            <a:xfrm rot="18780000">
              <a:off x="11661" y="4067"/>
              <a:ext cx="239" cy="23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0" name="Rectangles 259"/>
            <p:cNvSpPr/>
            <p:nvPr/>
          </p:nvSpPr>
          <p:spPr>
            <a:xfrm rot="18780000">
              <a:off x="11051" y="4289"/>
              <a:ext cx="339" cy="23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1" name="Rectangles 260"/>
            <p:cNvSpPr/>
            <p:nvPr/>
          </p:nvSpPr>
          <p:spPr>
            <a:xfrm rot="18780000">
              <a:off x="10872" y="4226"/>
              <a:ext cx="244" cy="1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2" name="Rectangles 261"/>
            <p:cNvSpPr/>
            <p:nvPr/>
          </p:nvSpPr>
          <p:spPr>
            <a:xfrm rot="18780000">
              <a:off x="11120" y="3363"/>
              <a:ext cx="176" cy="23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3" name="Rectangles 262"/>
            <p:cNvSpPr/>
            <p:nvPr/>
          </p:nvSpPr>
          <p:spPr>
            <a:xfrm rot="18780000">
              <a:off x="11310" y="3207"/>
              <a:ext cx="120" cy="2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4" name="Rectangles 263"/>
            <p:cNvSpPr/>
            <p:nvPr/>
          </p:nvSpPr>
          <p:spPr>
            <a:xfrm rot="18780000">
              <a:off x="11397" y="3067"/>
              <a:ext cx="176" cy="32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5" name="Rectangles 264"/>
            <p:cNvSpPr/>
            <p:nvPr/>
          </p:nvSpPr>
          <p:spPr>
            <a:xfrm rot="18780000">
              <a:off x="11662" y="2866"/>
              <a:ext cx="120" cy="2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6" name="Rectangles 265"/>
            <p:cNvSpPr/>
            <p:nvPr/>
          </p:nvSpPr>
          <p:spPr>
            <a:xfrm rot="18780000">
              <a:off x="11795" y="2692"/>
              <a:ext cx="176" cy="4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7" name="Rectangles 266"/>
            <p:cNvSpPr/>
            <p:nvPr/>
          </p:nvSpPr>
          <p:spPr>
            <a:xfrm rot="18780000">
              <a:off x="11500" y="3599"/>
              <a:ext cx="120" cy="2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8" name="Rectangles 267"/>
            <p:cNvSpPr/>
            <p:nvPr/>
          </p:nvSpPr>
          <p:spPr>
            <a:xfrm rot="18780000">
              <a:off x="11369" y="3723"/>
              <a:ext cx="176" cy="32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9" name="Rectangles 268"/>
            <p:cNvSpPr/>
            <p:nvPr/>
          </p:nvSpPr>
          <p:spPr>
            <a:xfrm rot="18780000">
              <a:off x="11676" y="3417"/>
              <a:ext cx="176" cy="32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0" name="Rectangles 269"/>
            <p:cNvSpPr/>
            <p:nvPr/>
          </p:nvSpPr>
          <p:spPr>
            <a:xfrm rot="18780000">
              <a:off x="8765" y="5161"/>
              <a:ext cx="247" cy="27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1" name="Rectangles 270"/>
            <p:cNvSpPr/>
            <p:nvPr/>
          </p:nvSpPr>
          <p:spPr>
            <a:xfrm rot="18780000">
              <a:off x="7859" y="4788"/>
              <a:ext cx="274" cy="5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2" name="Rectangles 271"/>
            <p:cNvSpPr/>
            <p:nvPr/>
          </p:nvSpPr>
          <p:spPr>
            <a:xfrm rot="18780000">
              <a:off x="8207" y="5206"/>
              <a:ext cx="169" cy="1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3" name="Rectangles 272"/>
            <p:cNvSpPr/>
            <p:nvPr/>
          </p:nvSpPr>
          <p:spPr>
            <a:xfrm rot="18780000">
              <a:off x="7636" y="6236"/>
              <a:ext cx="430" cy="1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274" name="Picture 273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0" y="5114"/>
              <a:ext cx="387" cy="381"/>
            </a:xfrm>
            <a:prstGeom prst="rect">
              <a:avLst/>
            </a:prstGeom>
          </p:spPr>
        </p:pic>
        <p:sp>
          <p:nvSpPr>
            <p:cNvPr id="160" name="Rectangles 159"/>
            <p:cNvSpPr/>
            <p:nvPr/>
          </p:nvSpPr>
          <p:spPr>
            <a:xfrm>
              <a:off x="4656" y="4966"/>
              <a:ext cx="120" cy="7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5" name="Rectangles 274"/>
            <p:cNvSpPr/>
            <p:nvPr/>
          </p:nvSpPr>
          <p:spPr>
            <a:xfrm>
              <a:off x="4360" y="4964"/>
              <a:ext cx="330" cy="2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6" name="Rectangles 275"/>
            <p:cNvSpPr/>
            <p:nvPr/>
          </p:nvSpPr>
          <p:spPr>
            <a:xfrm>
              <a:off x="4141" y="4548"/>
              <a:ext cx="262" cy="4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7" name="Rectangles 276"/>
            <p:cNvSpPr/>
            <p:nvPr/>
          </p:nvSpPr>
          <p:spPr>
            <a:xfrm>
              <a:off x="4140" y="4823"/>
              <a:ext cx="453" cy="2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8" name="Rectangles 277"/>
            <p:cNvSpPr/>
            <p:nvPr/>
          </p:nvSpPr>
          <p:spPr>
            <a:xfrm>
              <a:off x="4140" y="5049"/>
              <a:ext cx="390" cy="42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279" name="Picture 278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7" y="5128"/>
              <a:ext cx="387" cy="381"/>
            </a:xfrm>
            <a:prstGeom prst="rect">
              <a:avLst/>
            </a:prstGeom>
          </p:spPr>
        </p:pic>
        <p:sp>
          <p:nvSpPr>
            <p:cNvPr id="280" name="Rectangles 279"/>
            <p:cNvSpPr/>
            <p:nvPr/>
          </p:nvSpPr>
          <p:spPr>
            <a:xfrm>
              <a:off x="3048" y="5138"/>
              <a:ext cx="699" cy="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1" name="Rectangles 280"/>
            <p:cNvSpPr/>
            <p:nvPr/>
          </p:nvSpPr>
          <p:spPr>
            <a:xfrm>
              <a:off x="3049" y="2068"/>
              <a:ext cx="144" cy="341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2" name="Rectangles 281"/>
            <p:cNvSpPr/>
            <p:nvPr/>
          </p:nvSpPr>
          <p:spPr>
            <a:xfrm>
              <a:off x="3101" y="2067"/>
              <a:ext cx="328" cy="122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3" name="Rectangles 282"/>
            <p:cNvSpPr/>
            <p:nvPr/>
          </p:nvSpPr>
          <p:spPr>
            <a:xfrm rot="18780000">
              <a:off x="3075" y="3213"/>
              <a:ext cx="285" cy="1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5" name="Rectangles 284"/>
            <p:cNvSpPr/>
            <p:nvPr/>
          </p:nvSpPr>
          <p:spPr>
            <a:xfrm rot="18780000">
              <a:off x="8205" y="4312"/>
              <a:ext cx="176" cy="23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aj200</cp:lastModifiedBy>
  <cp:revision>91</cp:revision>
  <dcterms:created xsi:type="dcterms:W3CDTF">2021-09-22T14:37:00Z</dcterms:created>
  <dcterms:modified xsi:type="dcterms:W3CDTF">2021-09-27T15:34:12Z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7FEE26C133424A03953B372EEAE7EFED</vt:lpwstr>
  </property>
  <property fmtid="{D5CDD505-2E9C-101B-9397-08002B2CF9AE}" pid="3" name="KSOProductBuildVer">
    <vt:lpwstr>1033-11.2.0.10323</vt:lpwstr>
  </property>
</Properties>
</file>