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0" y="2404110"/>
            <a:ext cx="192405" cy="189865"/>
          </a:xfrm>
          <a:prstGeom prst="rect">
            <a:avLst/>
          </a:prstGeom>
        </p:spPr>
      </p:pic>
      <p:pic>
        <p:nvPicPr>
          <p:cNvPr id="22" name="Picture 21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64630" y="1472565"/>
            <a:ext cx="889000" cy="1129030"/>
          </a:xfrm>
          <a:prstGeom prst="rect">
            <a:avLst/>
          </a:prstGeom>
        </p:spPr>
      </p:pic>
      <p:pic>
        <p:nvPicPr>
          <p:cNvPr id="23" name="Picture 22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35600" y="1472565"/>
            <a:ext cx="889000" cy="1129030"/>
          </a:xfrm>
          <a:prstGeom prst="rect">
            <a:avLst/>
          </a:prstGeom>
        </p:spPr>
      </p:pic>
      <p:sp>
        <p:nvSpPr>
          <p:cNvPr id="24" name="Rectangles 23"/>
          <p:cNvSpPr/>
          <p:nvPr/>
        </p:nvSpPr>
        <p:spPr>
          <a:xfrm>
            <a:off x="6123305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386195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7228840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6256020" y="1675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7394575" y="1676400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6256020" y="2247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7384415" y="2237105"/>
            <a:ext cx="13970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3" name="Picture 32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23080" y="1472565"/>
            <a:ext cx="889000" cy="1129030"/>
          </a:xfrm>
          <a:prstGeom prst="rect">
            <a:avLst/>
          </a:prstGeom>
        </p:spPr>
      </p:pic>
      <p:pic>
        <p:nvPicPr>
          <p:cNvPr id="34" name="Picture 33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94050" y="1472565"/>
            <a:ext cx="889000" cy="1129030"/>
          </a:xfrm>
          <a:prstGeom prst="rect">
            <a:avLst/>
          </a:prstGeom>
        </p:spPr>
      </p:pic>
      <p:sp>
        <p:nvSpPr>
          <p:cNvPr id="35" name="Rectangles 34"/>
          <p:cNvSpPr/>
          <p:nvPr/>
        </p:nvSpPr>
        <p:spPr>
          <a:xfrm>
            <a:off x="3882390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Rectangles 35"/>
          <p:cNvSpPr/>
          <p:nvPr/>
        </p:nvSpPr>
        <p:spPr>
          <a:xfrm>
            <a:off x="4144645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4987290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4015105" y="1675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5153025" y="1676400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4015105" y="2247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5143500" y="223710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5250180" y="2428240"/>
            <a:ext cx="226504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5266690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8" name="Picture 67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83435" y="1472565"/>
            <a:ext cx="889000" cy="1129030"/>
          </a:xfrm>
          <a:prstGeom prst="rect">
            <a:avLst/>
          </a:prstGeom>
        </p:spPr>
      </p:pic>
      <p:sp>
        <p:nvSpPr>
          <p:cNvPr id="69" name="Rectangles 68"/>
          <p:cNvSpPr/>
          <p:nvPr/>
        </p:nvSpPr>
        <p:spPr>
          <a:xfrm>
            <a:off x="2771140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ectangles 69"/>
          <p:cNvSpPr/>
          <p:nvPr/>
        </p:nvSpPr>
        <p:spPr>
          <a:xfrm>
            <a:off x="3033395" y="2057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ectangles 70"/>
          <p:cNvSpPr/>
          <p:nvPr/>
        </p:nvSpPr>
        <p:spPr>
          <a:xfrm>
            <a:off x="2903855" y="1675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ectangles 71"/>
          <p:cNvSpPr/>
          <p:nvPr/>
        </p:nvSpPr>
        <p:spPr>
          <a:xfrm>
            <a:off x="2903855" y="2247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2839085" y="2428240"/>
            <a:ext cx="243395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3" name="Picture 72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48120" y="2487930"/>
            <a:ext cx="889000" cy="1129030"/>
          </a:xfrm>
          <a:prstGeom prst="rect">
            <a:avLst/>
          </a:prstGeom>
        </p:spPr>
      </p:pic>
      <p:pic>
        <p:nvPicPr>
          <p:cNvPr id="74" name="Picture 73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19090" y="2487930"/>
            <a:ext cx="889000" cy="1129030"/>
          </a:xfrm>
          <a:prstGeom prst="rect">
            <a:avLst/>
          </a:prstGeom>
        </p:spPr>
      </p:pic>
      <p:sp>
        <p:nvSpPr>
          <p:cNvPr id="75" name="Rectangles 74"/>
          <p:cNvSpPr/>
          <p:nvPr/>
        </p:nvSpPr>
        <p:spPr>
          <a:xfrm>
            <a:off x="610743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Rectangles 75"/>
          <p:cNvSpPr/>
          <p:nvPr/>
        </p:nvSpPr>
        <p:spPr>
          <a:xfrm>
            <a:off x="6369685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s 76"/>
          <p:cNvSpPr/>
          <p:nvPr/>
        </p:nvSpPr>
        <p:spPr>
          <a:xfrm>
            <a:off x="721233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ectangles 77"/>
          <p:cNvSpPr/>
          <p:nvPr/>
        </p:nvSpPr>
        <p:spPr>
          <a:xfrm>
            <a:off x="6240145" y="2691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Rectangles 78"/>
          <p:cNvSpPr/>
          <p:nvPr/>
        </p:nvSpPr>
        <p:spPr>
          <a:xfrm>
            <a:off x="7378065" y="2691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Rectangles 79"/>
          <p:cNvSpPr/>
          <p:nvPr/>
        </p:nvSpPr>
        <p:spPr>
          <a:xfrm>
            <a:off x="6240145" y="3263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Rectangles 80"/>
          <p:cNvSpPr/>
          <p:nvPr/>
        </p:nvSpPr>
        <p:spPr>
          <a:xfrm>
            <a:off x="7368540" y="325310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2" name="Picture 81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06570" y="2487930"/>
            <a:ext cx="889000" cy="1129030"/>
          </a:xfrm>
          <a:prstGeom prst="rect">
            <a:avLst/>
          </a:prstGeom>
        </p:spPr>
      </p:pic>
      <p:pic>
        <p:nvPicPr>
          <p:cNvPr id="83" name="Picture 82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77540" y="2487930"/>
            <a:ext cx="889000" cy="1129030"/>
          </a:xfrm>
          <a:prstGeom prst="rect">
            <a:avLst/>
          </a:prstGeom>
        </p:spPr>
      </p:pic>
      <p:sp>
        <p:nvSpPr>
          <p:cNvPr id="84" name="Rectangles 83"/>
          <p:cNvSpPr/>
          <p:nvPr/>
        </p:nvSpPr>
        <p:spPr>
          <a:xfrm>
            <a:off x="386588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s 84"/>
          <p:cNvSpPr/>
          <p:nvPr/>
        </p:nvSpPr>
        <p:spPr>
          <a:xfrm>
            <a:off x="4128135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s 85"/>
          <p:cNvSpPr/>
          <p:nvPr/>
        </p:nvSpPr>
        <p:spPr>
          <a:xfrm>
            <a:off x="497078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Rectangles 86"/>
          <p:cNvSpPr/>
          <p:nvPr/>
        </p:nvSpPr>
        <p:spPr>
          <a:xfrm>
            <a:off x="3998595" y="2691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Rectangles 87"/>
          <p:cNvSpPr/>
          <p:nvPr/>
        </p:nvSpPr>
        <p:spPr>
          <a:xfrm>
            <a:off x="5136515" y="2691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s 88"/>
          <p:cNvSpPr/>
          <p:nvPr/>
        </p:nvSpPr>
        <p:spPr>
          <a:xfrm>
            <a:off x="3998595" y="3263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Rectangles 89"/>
          <p:cNvSpPr/>
          <p:nvPr/>
        </p:nvSpPr>
        <p:spPr>
          <a:xfrm>
            <a:off x="5126990" y="325310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5204460" y="2691765"/>
            <a:ext cx="288671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Rectangles 91"/>
          <p:cNvSpPr/>
          <p:nvPr/>
        </p:nvSpPr>
        <p:spPr>
          <a:xfrm>
            <a:off x="5233670" y="3444240"/>
            <a:ext cx="2265045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525018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4" name="Picture 93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66925" y="2487930"/>
            <a:ext cx="889000" cy="1129030"/>
          </a:xfrm>
          <a:prstGeom prst="rect">
            <a:avLst/>
          </a:prstGeom>
        </p:spPr>
      </p:pic>
      <p:sp>
        <p:nvSpPr>
          <p:cNvPr id="95" name="Rectangles 94"/>
          <p:cNvSpPr/>
          <p:nvPr/>
        </p:nvSpPr>
        <p:spPr>
          <a:xfrm>
            <a:off x="275463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Rectangles 95"/>
          <p:cNvSpPr/>
          <p:nvPr/>
        </p:nvSpPr>
        <p:spPr>
          <a:xfrm>
            <a:off x="3017520" y="307340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Rectangles 96"/>
          <p:cNvSpPr/>
          <p:nvPr/>
        </p:nvSpPr>
        <p:spPr>
          <a:xfrm>
            <a:off x="2887345" y="269176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Rectangles 97"/>
          <p:cNvSpPr/>
          <p:nvPr/>
        </p:nvSpPr>
        <p:spPr>
          <a:xfrm>
            <a:off x="2887345" y="326390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1" name="Picture 100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3424555"/>
            <a:ext cx="192405" cy="189865"/>
          </a:xfrm>
          <a:prstGeom prst="rect">
            <a:avLst/>
          </a:prstGeom>
        </p:spPr>
      </p:pic>
      <p:sp>
        <p:nvSpPr>
          <p:cNvPr id="99" name="Rectangles 98"/>
          <p:cNvSpPr/>
          <p:nvPr/>
        </p:nvSpPr>
        <p:spPr>
          <a:xfrm>
            <a:off x="2545715" y="3444240"/>
            <a:ext cx="2710815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Rectangles 103"/>
          <p:cNvSpPr/>
          <p:nvPr/>
        </p:nvSpPr>
        <p:spPr>
          <a:xfrm>
            <a:off x="7514590" y="2057400"/>
            <a:ext cx="50355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Rectangles 105"/>
          <p:cNvSpPr/>
          <p:nvPr/>
        </p:nvSpPr>
        <p:spPr>
          <a:xfrm>
            <a:off x="7474585" y="2752090"/>
            <a:ext cx="58547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7" name="Picture 106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260" y="2453005"/>
            <a:ext cx="192405" cy="189865"/>
          </a:xfrm>
          <a:prstGeom prst="rect">
            <a:avLst/>
          </a:prstGeom>
        </p:spPr>
      </p:pic>
      <p:sp>
        <p:nvSpPr>
          <p:cNvPr id="105" name="Rectangles 104"/>
          <p:cNvSpPr/>
          <p:nvPr/>
        </p:nvSpPr>
        <p:spPr>
          <a:xfrm>
            <a:off x="7840345" y="2060575"/>
            <a:ext cx="129540" cy="708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Rectangles 107"/>
          <p:cNvSpPr/>
          <p:nvPr/>
        </p:nvSpPr>
        <p:spPr>
          <a:xfrm>
            <a:off x="7907020" y="2061210"/>
            <a:ext cx="192405" cy="44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Rectangles 108"/>
          <p:cNvSpPr/>
          <p:nvPr/>
        </p:nvSpPr>
        <p:spPr>
          <a:xfrm>
            <a:off x="7922260" y="2575560"/>
            <a:ext cx="177165" cy="44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0" name="Picture 109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8510" y="2576830"/>
            <a:ext cx="192405" cy="189865"/>
          </a:xfrm>
          <a:prstGeom prst="rect">
            <a:avLst/>
          </a:prstGeom>
        </p:spPr>
      </p:pic>
      <p:pic>
        <p:nvPicPr>
          <p:cNvPr id="111" name="Picture 110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581150"/>
            <a:ext cx="192405" cy="189865"/>
          </a:xfrm>
          <a:prstGeom prst="rect">
            <a:avLst/>
          </a:prstGeom>
        </p:spPr>
      </p:pic>
      <p:sp>
        <p:nvSpPr>
          <p:cNvPr id="38" name="Rectangles 37"/>
          <p:cNvSpPr/>
          <p:nvPr/>
        </p:nvSpPr>
        <p:spPr>
          <a:xfrm>
            <a:off x="2215515" y="1675765"/>
            <a:ext cx="306768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Rectangles 99"/>
          <p:cNvSpPr/>
          <p:nvPr/>
        </p:nvSpPr>
        <p:spPr>
          <a:xfrm>
            <a:off x="2506980" y="2691765"/>
            <a:ext cx="275907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Rectangles 111"/>
          <p:cNvSpPr/>
          <p:nvPr/>
        </p:nvSpPr>
        <p:spPr>
          <a:xfrm>
            <a:off x="2080260" y="2712720"/>
            <a:ext cx="129540" cy="286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2240915" y="1592580"/>
            <a:ext cx="5283200" cy="158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s 114"/>
          <p:cNvSpPr/>
          <p:nvPr/>
        </p:nvSpPr>
        <p:spPr>
          <a:xfrm>
            <a:off x="2487930" y="2247900"/>
            <a:ext cx="129540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s 115"/>
          <p:cNvSpPr/>
          <p:nvPr/>
        </p:nvSpPr>
        <p:spPr>
          <a:xfrm>
            <a:off x="2191385" y="2593975"/>
            <a:ext cx="165100" cy="286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7" name="Picture 116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3424555"/>
            <a:ext cx="192405" cy="189865"/>
          </a:xfrm>
          <a:prstGeom prst="rect">
            <a:avLst/>
          </a:prstGeom>
        </p:spPr>
      </p:pic>
      <p:pic>
        <p:nvPicPr>
          <p:cNvPr id="118" name="Picture 117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0385" y="2404110"/>
            <a:ext cx="192405" cy="189865"/>
          </a:xfrm>
          <a:prstGeom prst="rect">
            <a:avLst/>
          </a:prstGeom>
        </p:spPr>
      </p:pic>
      <p:sp>
        <p:nvSpPr>
          <p:cNvPr id="119" name="Rectangles 118"/>
          <p:cNvSpPr/>
          <p:nvPr/>
        </p:nvSpPr>
        <p:spPr>
          <a:xfrm>
            <a:off x="1833245" y="2551430"/>
            <a:ext cx="1295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Rectangles 121"/>
          <p:cNvSpPr/>
          <p:nvPr/>
        </p:nvSpPr>
        <p:spPr>
          <a:xfrm>
            <a:off x="1946910" y="2428240"/>
            <a:ext cx="147955" cy="1164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Rectangles 122"/>
          <p:cNvSpPr/>
          <p:nvPr/>
        </p:nvSpPr>
        <p:spPr>
          <a:xfrm>
            <a:off x="2080260" y="3280410"/>
            <a:ext cx="233045" cy="313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4" name="Picture 123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27950" y="1739265"/>
            <a:ext cx="353060" cy="181610"/>
          </a:xfrm>
          <a:prstGeom prst="rect">
            <a:avLst/>
          </a:prstGeom>
        </p:spPr>
      </p:pic>
      <p:pic>
        <p:nvPicPr>
          <p:cNvPr id="125" name="Picture 124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1745" y="1867535"/>
            <a:ext cx="154940" cy="153035"/>
          </a:xfrm>
          <a:prstGeom prst="rect">
            <a:avLst/>
          </a:prstGeom>
        </p:spPr>
      </p:pic>
      <p:pic>
        <p:nvPicPr>
          <p:cNvPr id="127" name="Picture 126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1745" y="2207260"/>
            <a:ext cx="154940" cy="153035"/>
          </a:xfrm>
          <a:prstGeom prst="rect">
            <a:avLst/>
          </a:prstGeom>
        </p:spPr>
      </p:pic>
      <p:sp>
        <p:nvSpPr>
          <p:cNvPr id="128" name="Rectangles 127"/>
          <p:cNvSpPr/>
          <p:nvPr/>
        </p:nvSpPr>
        <p:spPr>
          <a:xfrm>
            <a:off x="7498080" y="2186940"/>
            <a:ext cx="155575" cy="316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Rectangles 128"/>
          <p:cNvSpPr/>
          <p:nvPr/>
        </p:nvSpPr>
        <p:spPr>
          <a:xfrm>
            <a:off x="7611745" y="2307590"/>
            <a:ext cx="143510" cy="198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Rectangles 129"/>
          <p:cNvSpPr/>
          <p:nvPr/>
        </p:nvSpPr>
        <p:spPr>
          <a:xfrm>
            <a:off x="7611745" y="2185035"/>
            <a:ext cx="143510" cy="74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1" name="Picture 130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3160395"/>
            <a:ext cx="353060" cy="181610"/>
          </a:xfrm>
          <a:prstGeom prst="rect">
            <a:avLst/>
          </a:prstGeom>
        </p:spPr>
      </p:pic>
      <p:sp>
        <p:nvSpPr>
          <p:cNvPr id="132" name="Rectangles 131"/>
          <p:cNvSpPr/>
          <p:nvPr/>
        </p:nvSpPr>
        <p:spPr>
          <a:xfrm>
            <a:off x="7474585" y="3198495"/>
            <a:ext cx="233045" cy="395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ectangles 132"/>
          <p:cNvSpPr/>
          <p:nvPr/>
        </p:nvSpPr>
        <p:spPr>
          <a:xfrm>
            <a:off x="7673975" y="3280410"/>
            <a:ext cx="92710" cy="313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Rectangles 133"/>
          <p:cNvSpPr/>
          <p:nvPr/>
        </p:nvSpPr>
        <p:spPr>
          <a:xfrm>
            <a:off x="7755255" y="1906270"/>
            <a:ext cx="1117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Rectangles 134"/>
          <p:cNvSpPr/>
          <p:nvPr/>
        </p:nvSpPr>
        <p:spPr>
          <a:xfrm>
            <a:off x="7416800" y="1592580"/>
            <a:ext cx="464185" cy="15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s 135"/>
          <p:cNvSpPr/>
          <p:nvPr/>
        </p:nvSpPr>
        <p:spPr>
          <a:xfrm>
            <a:off x="7840345" y="1592580"/>
            <a:ext cx="460375" cy="10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Rectangles 136"/>
          <p:cNvSpPr/>
          <p:nvPr/>
        </p:nvSpPr>
        <p:spPr>
          <a:xfrm>
            <a:off x="7940040" y="1676400"/>
            <a:ext cx="36131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Rectangles 137"/>
          <p:cNvSpPr/>
          <p:nvPr/>
        </p:nvSpPr>
        <p:spPr>
          <a:xfrm>
            <a:off x="8188325" y="1612265"/>
            <a:ext cx="113030" cy="164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Rectangles 138"/>
          <p:cNvSpPr/>
          <p:nvPr/>
        </p:nvSpPr>
        <p:spPr>
          <a:xfrm>
            <a:off x="7969885" y="3213735"/>
            <a:ext cx="331470" cy="10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Rectangles 139"/>
          <p:cNvSpPr/>
          <p:nvPr/>
        </p:nvSpPr>
        <p:spPr>
          <a:xfrm>
            <a:off x="7814310" y="3296285"/>
            <a:ext cx="52705" cy="2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Rectangles 140"/>
          <p:cNvSpPr/>
          <p:nvPr/>
        </p:nvSpPr>
        <p:spPr>
          <a:xfrm>
            <a:off x="7853045" y="3387090"/>
            <a:ext cx="591185" cy="20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3" name="Picture 142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145" y="1786255"/>
            <a:ext cx="136525" cy="135255"/>
          </a:xfrm>
          <a:prstGeom prst="rect">
            <a:avLst/>
          </a:prstGeom>
        </p:spPr>
      </p:pic>
      <p:pic>
        <p:nvPicPr>
          <p:cNvPr id="144" name="Picture 143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6440" y="1786255"/>
            <a:ext cx="136525" cy="135255"/>
          </a:xfrm>
          <a:prstGeom prst="rect">
            <a:avLst/>
          </a:prstGeom>
        </p:spPr>
      </p:pic>
      <p:sp>
        <p:nvSpPr>
          <p:cNvPr id="142" name="Rectangles 141"/>
          <p:cNvSpPr/>
          <p:nvPr/>
        </p:nvSpPr>
        <p:spPr>
          <a:xfrm>
            <a:off x="8364220" y="1888490"/>
            <a:ext cx="80010" cy="1519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Rectangles 144"/>
          <p:cNvSpPr/>
          <p:nvPr/>
        </p:nvSpPr>
        <p:spPr>
          <a:xfrm>
            <a:off x="7947660" y="1792605"/>
            <a:ext cx="1117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7" name="Picture 146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940" y="4582160"/>
            <a:ext cx="192405" cy="189865"/>
          </a:xfrm>
          <a:prstGeom prst="rect">
            <a:avLst/>
          </a:prstGeom>
        </p:spPr>
      </p:pic>
      <p:pic>
        <p:nvPicPr>
          <p:cNvPr id="148" name="Picture 147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48120" y="3650615"/>
            <a:ext cx="889000" cy="1129030"/>
          </a:xfrm>
          <a:prstGeom prst="rect">
            <a:avLst/>
          </a:prstGeom>
        </p:spPr>
      </p:pic>
      <p:pic>
        <p:nvPicPr>
          <p:cNvPr id="149" name="Picture 148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19090" y="3650615"/>
            <a:ext cx="889000" cy="1129030"/>
          </a:xfrm>
          <a:prstGeom prst="rect">
            <a:avLst/>
          </a:prstGeom>
        </p:spPr>
      </p:pic>
      <p:sp>
        <p:nvSpPr>
          <p:cNvPr id="150" name="Rectangles 149"/>
          <p:cNvSpPr/>
          <p:nvPr/>
        </p:nvSpPr>
        <p:spPr>
          <a:xfrm>
            <a:off x="6106795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Rectangles 150"/>
          <p:cNvSpPr/>
          <p:nvPr/>
        </p:nvSpPr>
        <p:spPr>
          <a:xfrm>
            <a:off x="6369685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s 151"/>
          <p:cNvSpPr/>
          <p:nvPr/>
        </p:nvSpPr>
        <p:spPr>
          <a:xfrm>
            <a:off x="7212330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s 152"/>
          <p:cNvSpPr/>
          <p:nvPr/>
        </p:nvSpPr>
        <p:spPr>
          <a:xfrm>
            <a:off x="6239510" y="3853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Rectangles 153"/>
          <p:cNvSpPr/>
          <p:nvPr/>
        </p:nvSpPr>
        <p:spPr>
          <a:xfrm>
            <a:off x="7378065" y="3854450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Rectangles 154"/>
          <p:cNvSpPr/>
          <p:nvPr/>
        </p:nvSpPr>
        <p:spPr>
          <a:xfrm>
            <a:off x="6239510" y="4425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Rectangles 155"/>
          <p:cNvSpPr/>
          <p:nvPr/>
        </p:nvSpPr>
        <p:spPr>
          <a:xfrm>
            <a:off x="7367905" y="4415155"/>
            <a:ext cx="13970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7" name="Picture 156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06570" y="3650615"/>
            <a:ext cx="889000" cy="1129030"/>
          </a:xfrm>
          <a:prstGeom prst="rect">
            <a:avLst/>
          </a:prstGeom>
        </p:spPr>
      </p:pic>
      <p:pic>
        <p:nvPicPr>
          <p:cNvPr id="158" name="Picture 157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77540" y="3650615"/>
            <a:ext cx="889000" cy="1129030"/>
          </a:xfrm>
          <a:prstGeom prst="rect">
            <a:avLst/>
          </a:prstGeom>
        </p:spPr>
      </p:pic>
      <p:sp>
        <p:nvSpPr>
          <p:cNvPr id="159" name="Rectangles 158"/>
          <p:cNvSpPr/>
          <p:nvPr/>
        </p:nvSpPr>
        <p:spPr>
          <a:xfrm>
            <a:off x="3865880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Rectangles 159"/>
          <p:cNvSpPr/>
          <p:nvPr/>
        </p:nvSpPr>
        <p:spPr>
          <a:xfrm>
            <a:off x="4128135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Rectangles 160"/>
          <p:cNvSpPr/>
          <p:nvPr/>
        </p:nvSpPr>
        <p:spPr>
          <a:xfrm>
            <a:off x="4970780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ectangles 161"/>
          <p:cNvSpPr/>
          <p:nvPr/>
        </p:nvSpPr>
        <p:spPr>
          <a:xfrm>
            <a:off x="3998595" y="3853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3" name="Rectangles 162"/>
          <p:cNvSpPr/>
          <p:nvPr/>
        </p:nvSpPr>
        <p:spPr>
          <a:xfrm>
            <a:off x="5136515" y="3854450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Rectangles 163"/>
          <p:cNvSpPr/>
          <p:nvPr/>
        </p:nvSpPr>
        <p:spPr>
          <a:xfrm>
            <a:off x="3998595" y="4425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5" name="Rectangles 164"/>
          <p:cNvSpPr/>
          <p:nvPr/>
        </p:nvSpPr>
        <p:spPr>
          <a:xfrm>
            <a:off x="5126990" y="441515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6" name="Rectangles 165"/>
          <p:cNvSpPr/>
          <p:nvPr/>
        </p:nvSpPr>
        <p:spPr>
          <a:xfrm>
            <a:off x="5233670" y="4606290"/>
            <a:ext cx="226504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7" name="Rectangles 166"/>
          <p:cNvSpPr/>
          <p:nvPr/>
        </p:nvSpPr>
        <p:spPr>
          <a:xfrm>
            <a:off x="5250180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8" name="Picture 167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66925" y="3650615"/>
            <a:ext cx="889000" cy="1129030"/>
          </a:xfrm>
          <a:prstGeom prst="rect">
            <a:avLst/>
          </a:prstGeom>
        </p:spPr>
      </p:pic>
      <p:sp>
        <p:nvSpPr>
          <p:cNvPr id="169" name="Rectangles 168"/>
          <p:cNvSpPr/>
          <p:nvPr/>
        </p:nvSpPr>
        <p:spPr>
          <a:xfrm>
            <a:off x="2754630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0" name="Rectangles 169"/>
          <p:cNvSpPr/>
          <p:nvPr/>
        </p:nvSpPr>
        <p:spPr>
          <a:xfrm>
            <a:off x="3016885" y="4235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1" name="Rectangles 170"/>
          <p:cNvSpPr/>
          <p:nvPr/>
        </p:nvSpPr>
        <p:spPr>
          <a:xfrm>
            <a:off x="2887345" y="3853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Rectangles 171"/>
          <p:cNvSpPr/>
          <p:nvPr/>
        </p:nvSpPr>
        <p:spPr>
          <a:xfrm>
            <a:off x="2887345" y="4425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Rectangles 172"/>
          <p:cNvSpPr/>
          <p:nvPr/>
        </p:nvSpPr>
        <p:spPr>
          <a:xfrm>
            <a:off x="2822575" y="4606290"/>
            <a:ext cx="243395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74" name="Picture 173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531610" y="4665980"/>
            <a:ext cx="889000" cy="1129030"/>
          </a:xfrm>
          <a:prstGeom prst="rect">
            <a:avLst/>
          </a:prstGeom>
        </p:spPr>
      </p:pic>
      <p:pic>
        <p:nvPicPr>
          <p:cNvPr id="175" name="Picture 174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02580" y="4665980"/>
            <a:ext cx="889000" cy="1129030"/>
          </a:xfrm>
          <a:prstGeom prst="rect">
            <a:avLst/>
          </a:prstGeom>
        </p:spPr>
      </p:pic>
      <p:sp>
        <p:nvSpPr>
          <p:cNvPr id="176" name="Rectangles 175"/>
          <p:cNvSpPr/>
          <p:nvPr/>
        </p:nvSpPr>
        <p:spPr>
          <a:xfrm>
            <a:off x="609092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Rectangles 176"/>
          <p:cNvSpPr/>
          <p:nvPr/>
        </p:nvSpPr>
        <p:spPr>
          <a:xfrm>
            <a:off x="6353175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Rectangles 177"/>
          <p:cNvSpPr/>
          <p:nvPr/>
        </p:nvSpPr>
        <p:spPr>
          <a:xfrm>
            <a:off x="719582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Rectangles 178"/>
          <p:cNvSpPr/>
          <p:nvPr/>
        </p:nvSpPr>
        <p:spPr>
          <a:xfrm>
            <a:off x="6223635" y="4869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Rectangles 179"/>
          <p:cNvSpPr/>
          <p:nvPr/>
        </p:nvSpPr>
        <p:spPr>
          <a:xfrm>
            <a:off x="7361555" y="4869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Rectangles 180"/>
          <p:cNvSpPr/>
          <p:nvPr/>
        </p:nvSpPr>
        <p:spPr>
          <a:xfrm>
            <a:off x="6223635" y="5441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Rectangles 181"/>
          <p:cNvSpPr/>
          <p:nvPr/>
        </p:nvSpPr>
        <p:spPr>
          <a:xfrm>
            <a:off x="7352030" y="543115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3" name="Picture 182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90060" y="4665980"/>
            <a:ext cx="889000" cy="1129030"/>
          </a:xfrm>
          <a:prstGeom prst="rect">
            <a:avLst/>
          </a:prstGeom>
        </p:spPr>
      </p:pic>
      <p:pic>
        <p:nvPicPr>
          <p:cNvPr id="184" name="Picture 183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61030" y="4665980"/>
            <a:ext cx="889000" cy="1129030"/>
          </a:xfrm>
          <a:prstGeom prst="rect">
            <a:avLst/>
          </a:prstGeom>
        </p:spPr>
      </p:pic>
      <p:sp>
        <p:nvSpPr>
          <p:cNvPr id="185" name="Rectangles 184"/>
          <p:cNvSpPr/>
          <p:nvPr/>
        </p:nvSpPr>
        <p:spPr>
          <a:xfrm>
            <a:off x="384937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Rectangles 185"/>
          <p:cNvSpPr/>
          <p:nvPr/>
        </p:nvSpPr>
        <p:spPr>
          <a:xfrm>
            <a:off x="4111625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Rectangles 186"/>
          <p:cNvSpPr/>
          <p:nvPr/>
        </p:nvSpPr>
        <p:spPr>
          <a:xfrm>
            <a:off x="495427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Rectangles 187"/>
          <p:cNvSpPr/>
          <p:nvPr/>
        </p:nvSpPr>
        <p:spPr>
          <a:xfrm>
            <a:off x="3982085" y="4869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Rectangles 188"/>
          <p:cNvSpPr/>
          <p:nvPr/>
        </p:nvSpPr>
        <p:spPr>
          <a:xfrm>
            <a:off x="5120005" y="4869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Rectangles 189"/>
          <p:cNvSpPr/>
          <p:nvPr/>
        </p:nvSpPr>
        <p:spPr>
          <a:xfrm>
            <a:off x="3982085" y="5441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1" name="Rectangles 190"/>
          <p:cNvSpPr/>
          <p:nvPr/>
        </p:nvSpPr>
        <p:spPr>
          <a:xfrm>
            <a:off x="5110480" y="543115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2" name="Rectangles 191"/>
          <p:cNvSpPr/>
          <p:nvPr/>
        </p:nvSpPr>
        <p:spPr>
          <a:xfrm>
            <a:off x="5187950" y="4869815"/>
            <a:ext cx="288671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Rectangles 192"/>
          <p:cNvSpPr/>
          <p:nvPr/>
        </p:nvSpPr>
        <p:spPr>
          <a:xfrm>
            <a:off x="5217160" y="5622290"/>
            <a:ext cx="2265045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Rectangles 193"/>
          <p:cNvSpPr/>
          <p:nvPr/>
        </p:nvSpPr>
        <p:spPr>
          <a:xfrm>
            <a:off x="523367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95" name="Picture 194" descr="IRF1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0415" y="4665980"/>
            <a:ext cx="889000" cy="1129030"/>
          </a:xfrm>
          <a:prstGeom prst="rect">
            <a:avLst/>
          </a:prstGeom>
        </p:spPr>
      </p:pic>
      <p:sp>
        <p:nvSpPr>
          <p:cNvPr id="196" name="Rectangles 195"/>
          <p:cNvSpPr/>
          <p:nvPr/>
        </p:nvSpPr>
        <p:spPr>
          <a:xfrm>
            <a:off x="273812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Rectangles 196"/>
          <p:cNvSpPr/>
          <p:nvPr/>
        </p:nvSpPr>
        <p:spPr>
          <a:xfrm>
            <a:off x="3001010" y="5251450"/>
            <a:ext cx="1879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Rectangles 197"/>
          <p:cNvSpPr/>
          <p:nvPr/>
        </p:nvSpPr>
        <p:spPr>
          <a:xfrm>
            <a:off x="2870835" y="4869815"/>
            <a:ext cx="12954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Rectangles 198"/>
          <p:cNvSpPr/>
          <p:nvPr/>
        </p:nvSpPr>
        <p:spPr>
          <a:xfrm>
            <a:off x="2870835" y="5441950"/>
            <a:ext cx="129540" cy="255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0" name="Picture 199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965" y="5602605"/>
            <a:ext cx="192405" cy="189865"/>
          </a:xfrm>
          <a:prstGeom prst="rect">
            <a:avLst/>
          </a:prstGeom>
        </p:spPr>
      </p:pic>
      <p:sp>
        <p:nvSpPr>
          <p:cNvPr id="201" name="Rectangles 200"/>
          <p:cNvSpPr/>
          <p:nvPr/>
        </p:nvSpPr>
        <p:spPr>
          <a:xfrm>
            <a:off x="2529205" y="5622290"/>
            <a:ext cx="2710815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Rectangles 201"/>
          <p:cNvSpPr/>
          <p:nvPr/>
        </p:nvSpPr>
        <p:spPr>
          <a:xfrm>
            <a:off x="7498080" y="4235450"/>
            <a:ext cx="50355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Rectangles 202"/>
          <p:cNvSpPr/>
          <p:nvPr/>
        </p:nvSpPr>
        <p:spPr>
          <a:xfrm>
            <a:off x="7458075" y="4930140"/>
            <a:ext cx="585470" cy="2660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04" name="Picture 203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5750" y="4631055"/>
            <a:ext cx="192405" cy="189865"/>
          </a:xfrm>
          <a:prstGeom prst="rect">
            <a:avLst/>
          </a:prstGeom>
        </p:spPr>
      </p:pic>
      <p:sp>
        <p:nvSpPr>
          <p:cNvPr id="205" name="Rectangles 204"/>
          <p:cNvSpPr/>
          <p:nvPr/>
        </p:nvSpPr>
        <p:spPr>
          <a:xfrm>
            <a:off x="7823835" y="4238625"/>
            <a:ext cx="129540" cy="708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6" name="Rectangles 205"/>
          <p:cNvSpPr/>
          <p:nvPr/>
        </p:nvSpPr>
        <p:spPr>
          <a:xfrm>
            <a:off x="7890510" y="4239260"/>
            <a:ext cx="192405" cy="44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" name="Rectangles 206"/>
          <p:cNvSpPr/>
          <p:nvPr/>
        </p:nvSpPr>
        <p:spPr>
          <a:xfrm>
            <a:off x="7905750" y="4753610"/>
            <a:ext cx="177165" cy="44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Rectangles 209"/>
          <p:cNvSpPr/>
          <p:nvPr/>
        </p:nvSpPr>
        <p:spPr>
          <a:xfrm>
            <a:off x="2903855" y="3853815"/>
            <a:ext cx="2362835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Rectangles 210"/>
          <p:cNvSpPr/>
          <p:nvPr/>
        </p:nvSpPr>
        <p:spPr>
          <a:xfrm>
            <a:off x="2490470" y="4869815"/>
            <a:ext cx="275907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Rectangles 211"/>
          <p:cNvSpPr/>
          <p:nvPr/>
        </p:nvSpPr>
        <p:spPr>
          <a:xfrm>
            <a:off x="2063750" y="4890770"/>
            <a:ext cx="129540" cy="286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Rectangles 212"/>
          <p:cNvSpPr/>
          <p:nvPr/>
        </p:nvSpPr>
        <p:spPr>
          <a:xfrm>
            <a:off x="2887980" y="3770630"/>
            <a:ext cx="4619625" cy="158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Rectangles 213"/>
          <p:cNvSpPr/>
          <p:nvPr/>
        </p:nvSpPr>
        <p:spPr>
          <a:xfrm>
            <a:off x="2471420" y="4425950"/>
            <a:ext cx="129540" cy="521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Rectangles 214"/>
          <p:cNvSpPr/>
          <p:nvPr/>
        </p:nvSpPr>
        <p:spPr>
          <a:xfrm>
            <a:off x="1986280" y="4772025"/>
            <a:ext cx="353695" cy="286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16" name="Picture 215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75" y="5602605"/>
            <a:ext cx="192405" cy="189865"/>
          </a:xfrm>
          <a:prstGeom prst="rect">
            <a:avLst/>
          </a:prstGeom>
        </p:spPr>
      </p:pic>
      <p:pic>
        <p:nvPicPr>
          <p:cNvPr id="217" name="Picture 216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75" y="4582160"/>
            <a:ext cx="192405" cy="189865"/>
          </a:xfrm>
          <a:prstGeom prst="rect">
            <a:avLst/>
          </a:prstGeom>
        </p:spPr>
      </p:pic>
      <p:sp>
        <p:nvSpPr>
          <p:cNvPr id="218" name="Rectangles 217"/>
          <p:cNvSpPr/>
          <p:nvPr/>
        </p:nvSpPr>
        <p:spPr>
          <a:xfrm>
            <a:off x="1816735" y="4729480"/>
            <a:ext cx="12954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9" name="Rectangles 218"/>
          <p:cNvSpPr/>
          <p:nvPr/>
        </p:nvSpPr>
        <p:spPr>
          <a:xfrm>
            <a:off x="1930400" y="4606290"/>
            <a:ext cx="147955" cy="1164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Rectangles 219"/>
          <p:cNvSpPr/>
          <p:nvPr/>
        </p:nvSpPr>
        <p:spPr>
          <a:xfrm>
            <a:off x="2063750" y="5458460"/>
            <a:ext cx="233045" cy="313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1" name="Picture 220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11440" y="3917315"/>
            <a:ext cx="353060" cy="181610"/>
          </a:xfrm>
          <a:prstGeom prst="rect">
            <a:avLst/>
          </a:prstGeom>
        </p:spPr>
      </p:pic>
      <p:pic>
        <p:nvPicPr>
          <p:cNvPr id="222" name="Picture 221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235" y="4045585"/>
            <a:ext cx="154940" cy="153035"/>
          </a:xfrm>
          <a:prstGeom prst="rect">
            <a:avLst/>
          </a:prstGeom>
        </p:spPr>
      </p:pic>
      <p:pic>
        <p:nvPicPr>
          <p:cNvPr id="223" name="Picture 222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235" y="4385310"/>
            <a:ext cx="154940" cy="153035"/>
          </a:xfrm>
          <a:prstGeom prst="rect">
            <a:avLst/>
          </a:prstGeom>
        </p:spPr>
      </p:pic>
      <p:sp>
        <p:nvSpPr>
          <p:cNvPr id="224" name="Rectangles 223"/>
          <p:cNvSpPr/>
          <p:nvPr/>
        </p:nvSpPr>
        <p:spPr>
          <a:xfrm>
            <a:off x="7481570" y="4364990"/>
            <a:ext cx="155575" cy="3162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Rectangles 224"/>
          <p:cNvSpPr/>
          <p:nvPr/>
        </p:nvSpPr>
        <p:spPr>
          <a:xfrm>
            <a:off x="7595235" y="4485640"/>
            <a:ext cx="143510" cy="198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Rectangles 225"/>
          <p:cNvSpPr/>
          <p:nvPr/>
        </p:nvSpPr>
        <p:spPr>
          <a:xfrm>
            <a:off x="7595235" y="4363085"/>
            <a:ext cx="143510" cy="74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27" name="Picture 226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210" y="5338445"/>
            <a:ext cx="353060" cy="181610"/>
          </a:xfrm>
          <a:prstGeom prst="rect">
            <a:avLst/>
          </a:prstGeom>
        </p:spPr>
      </p:pic>
      <p:sp>
        <p:nvSpPr>
          <p:cNvPr id="228" name="Rectangles 227"/>
          <p:cNvSpPr/>
          <p:nvPr/>
        </p:nvSpPr>
        <p:spPr>
          <a:xfrm>
            <a:off x="7458075" y="5376545"/>
            <a:ext cx="233045" cy="3956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Rectangles 228"/>
          <p:cNvSpPr/>
          <p:nvPr/>
        </p:nvSpPr>
        <p:spPr>
          <a:xfrm>
            <a:off x="7657465" y="5458460"/>
            <a:ext cx="92710" cy="3130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Rectangles 229"/>
          <p:cNvSpPr/>
          <p:nvPr/>
        </p:nvSpPr>
        <p:spPr>
          <a:xfrm>
            <a:off x="7738745" y="4084320"/>
            <a:ext cx="1117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1" name="Rectangles 230"/>
          <p:cNvSpPr/>
          <p:nvPr/>
        </p:nvSpPr>
        <p:spPr>
          <a:xfrm>
            <a:off x="7400290" y="3770630"/>
            <a:ext cx="464185" cy="15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Rectangles 231"/>
          <p:cNvSpPr/>
          <p:nvPr/>
        </p:nvSpPr>
        <p:spPr>
          <a:xfrm>
            <a:off x="7823835" y="3770630"/>
            <a:ext cx="460375" cy="106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Rectangles 232"/>
          <p:cNvSpPr/>
          <p:nvPr/>
        </p:nvSpPr>
        <p:spPr>
          <a:xfrm>
            <a:off x="7923530" y="3854450"/>
            <a:ext cx="361315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4" name="Rectangles 233"/>
          <p:cNvSpPr/>
          <p:nvPr/>
        </p:nvSpPr>
        <p:spPr>
          <a:xfrm>
            <a:off x="8171815" y="3790315"/>
            <a:ext cx="113030" cy="164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5" name="Rectangles 234"/>
          <p:cNvSpPr/>
          <p:nvPr/>
        </p:nvSpPr>
        <p:spPr>
          <a:xfrm>
            <a:off x="7953375" y="5391785"/>
            <a:ext cx="331470" cy="10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Rectangles 235"/>
          <p:cNvSpPr/>
          <p:nvPr/>
        </p:nvSpPr>
        <p:spPr>
          <a:xfrm>
            <a:off x="7797800" y="5474335"/>
            <a:ext cx="52705" cy="2965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7" name="Rectangles 236"/>
          <p:cNvSpPr/>
          <p:nvPr/>
        </p:nvSpPr>
        <p:spPr>
          <a:xfrm>
            <a:off x="7836535" y="5565140"/>
            <a:ext cx="591185" cy="2063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38" name="Picture 237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635" y="3964305"/>
            <a:ext cx="136525" cy="135255"/>
          </a:xfrm>
          <a:prstGeom prst="rect">
            <a:avLst/>
          </a:prstGeom>
        </p:spPr>
      </p:pic>
      <p:pic>
        <p:nvPicPr>
          <p:cNvPr id="239" name="Picture 238" descr="Circle P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9930" y="3964305"/>
            <a:ext cx="136525" cy="135255"/>
          </a:xfrm>
          <a:prstGeom prst="rect">
            <a:avLst/>
          </a:prstGeom>
        </p:spPr>
      </p:pic>
      <p:sp>
        <p:nvSpPr>
          <p:cNvPr id="240" name="Rectangles 239"/>
          <p:cNvSpPr/>
          <p:nvPr/>
        </p:nvSpPr>
        <p:spPr>
          <a:xfrm>
            <a:off x="8347710" y="4066540"/>
            <a:ext cx="80010" cy="15195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Rectangles 240"/>
          <p:cNvSpPr/>
          <p:nvPr/>
        </p:nvSpPr>
        <p:spPr>
          <a:xfrm>
            <a:off x="7931150" y="3970655"/>
            <a:ext cx="111760" cy="749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4" name="Rectangles 243"/>
          <p:cNvSpPr/>
          <p:nvPr/>
        </p:nvSpPr>
        <p:spPr>
          <a:xfrm>
            <a:off x="8215630" y="3770630"/>
            <a:ext cx="566420" cy="1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5" name="Rectangles 244"/>
          <p:cNvSpPr/>
          <p:nvPr/>
        </p:nvSpPr>
        <p:spPr>
          <a:xfrm>
            <a:off x="8559800" y="1612265"/>
            <a:ext cx="221615" cy="21990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Rectangles 245"/>
          <p:cNvSpPr/>
          <p:nvPr/>
        </p:nvSpPr>
        <p:spPr>
          <a:xfrm>
            <a:off x="8099425" y="1592580"/>
            <a:ext cx="682625" cy="158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7" name="Rectangles 246"/>
          <p:cNvSpPr/>
          <p:nvPr/>
        </p:nvSpPr>
        <p:spPr>
          <a:xfrm>
            <a:off x="1832610" y="3575050"/>
            <a:ext cx="153670" cy="10566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3</cp:revision>
  <dcterms:created xsi:type="dcterms:W3CDTF">2022-08-08T16:37:44Z</dcterms:created>
  <dcterms:modified xsi:type="dcterms:W3CDTF">2022-08-08T17:03:37Z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54F83E51160D4E7D9C12D78F9815E105</vt:lpwstr>
  </property>
  <property fmtid="{D5CDD505-2E9C-101B-9397-08002B2CF9AE}" pid="3" name="KSOProductBuildVer">
    <vt:lpwstr>1033-11.2.0.11254</vt:lpwstr>
  </property>
</Properties>
</file>