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8989060" y="395605"/>
            <a:ext cx="2573655" cy="2399665"/>
            <a:chOff x="3300" y="1225"/>
            <a:chExt cx="9336" cy="8702"/>
          </a:xfrm>
        </p:grpSpPr>
        <p:pic>
          <p:nvPicPr>
            <p:cNvPr id="18" name="Picture 17" descr="RPi 40 pin header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5400000">
              <a:off x="6420" y="4935"/>
              <a:ext cx="8320" cy="901"/>
            </a:xfrm>
            <a:prstGeom prst="rect">
              <a:avLst/>
            </a:prstGeom>
          </p:spPr>
        </p:pic>
        <p:pic>
          <p:nvPicPr>
            <p:cNvPr id="20" name="Picture 1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92" y="1255"/>
              <a:ext cx="725" cy="717"/>
            </a:xfrm>
            <a:prstGeom prst="rect">
              <a:avLst/>
            </a:prstGeom>
          </p:spPr>
        </p:pic>
        <p:pic>
          <p:nvPicPr>
            <p:cNvPr id="22" name="Picture 21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5400000">
              <a:off x="11309" y="1926"/>
              <a:ext cx="1327" cy="684"/>
            </a:xfrm>
            <a:prstGeom prst="rect">
              <a:avLst/>
            </a:prstGeom>
          </p:spPr>
        </p:pic>
        <p:sp>
          <p:nvSpPr>
            <p:cNvPr id="23" name="Rectangles 22"/>
            <p:cNvSpPr/>
            <p:nvPr/>
          </p:nvSpPr>
          <p:spPr>
            <a:xfrm>
              <a:off x="10935" y="1721"/>
              <a:ext cx="829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4" name="Rectangles 23"/>
            <p:cNvSpPr/>
            <p:nvPr/>
          </p:nvSpPr>
          <p:spPr>
            <a:xfrm>
              <a:off x="10935" y="2145"/>
              <a:ext cx="829" cy="2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5" name="Rectangles 24"/>
            <p:cNvSpPr/>
            <p:nvPr/>
          </p:nvSpPr>
          <p:spPr>
            <a:xfrm>
              <a:off x="10935" y="2547"/>
              <a:ext cx="829" cy="2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7" name="Rectangles 26"/>
            <p:cNvSpPr/>
            <p:nvPr/>
          </p:nvSpPr>
          <p:spPr>
            <a:xfrm>
              <a:off x="9388" y="3364"/>
              <a:ext cx="825" cy="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8" name="Rectangles 27"/>
            <p:cNvSpPr/>
            <p:nvPr/>
          </p:nvSpPr>
          <p:spPr>
            <a:xfrm>
              <a:off x="9388" y="3770"/>
              <a:ext cx="825" cy="2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29" name="Rectangles 28"/>
            <p:cNvSpPr/>
            <p:nvPr/>
          </p:nvSpPr>
          <p:spPr>
            <a:xfrm>
              <a:off x="9388" y="4171"/>
              <a:ext cx="800" cy="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3" name="Rectangles 32"/>
            <p:cNvSpPr/>
            <p:nvPr/>
          </p:nvSpPr>
          <p:spPr>
            <a:xfrm>
              <a:off x="8955" y="2932"/>
              <a:ext cx="311" cy="149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34" name="Rectangles 33"/>
            <p:cNvSpPr/>
            <p:nvPr/>
          </p:nvSpPr>
          <p:spPr>
            <a:xfrm>
              <a:off x="9077" y="2931"/>
              <a:ext cx="1136" cy="25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8" name="Picture 47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7270"/>
              <a:ext cx="1327" cy="684"/>
            </a:xfrm>
            <a:prstGeom prst="rect">
              <a:avLst/>
            </a:prstGeom>
          </p:spPr>
        </p:pic>
        <p:pic>
          <p:nvPicPr>
            <p:cNvPr id="43" name="Picture 42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6859"/>
              <a:ext cx="1327" cy="684"/>
            </a:xfrm>
            <a:prstGeom prst="rect">
              <a:avLst/>
            </a:prstGeom>
          </p:spPr>
        </p:pic>
        <p:sp>
          <p:nvSpPr>
            <p:cNvPr id="35" name="Rectangles 34"/>
            <p:cNvSpPr/>
            <p:nvPr/>
          </p:nvSpPr>
          <p:spPr>
            <a:xfrm>
              <a:off x="9389" y="7084"/>
              <a:ext cx="824" cy="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44" name="Picture 43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03" y="6046"/>
              <a:ext cx="1327" cy="684"/>
            </a:xfrm>
            <a:prstGeom prst="rect">
              <a:avLst/>
            </a:prstGeom>
          </p:spPr>
        </p:pic>
        <p:sp>
          <p:nvSpPr>
            <p:cNvPr id="45" name="Rectangles 44"/>
            <p:cNvSpPr/>
            <p:nvPr/>
          </p:nvSpPr>
          <p:spPr>
            <a:xfrm>
              <a:off x="9389" y="6271"/>
              <a:ext cx="824" cy="23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7882" y="5986"/>
              <a:ext cx="746" cy="14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8730" y="6567"/>
              <a:ext cx="255" cy="4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9" name="Rectangles 48"/>
            <p:cNvSpPr/>
            <p:nvPr/>
          </p:nvSpPr>
          <p:spPr>
            <a:xfrm>
              <a:off x="8665" y="5918"/>
              <a:ext cx="811" cy="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9048" y="6515"/>
              <a:ext cx="811" cy="5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8712" y="7319"/>
              <a:ext cx="811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2" name="Rectangles 51"/>
            <p:cNvSpPr/>
            <p:nvPr/>
          </p:nvSpPr>
          <p:spPr>
            <a:xfrm>
              <a:off x="8355" y="7427"/>
              <a:ext cx="258" cy="1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9156" y="7424"/>
              <a:ext cx="258" cy="11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8048" y="7310"/>
              <a:ext cx="1714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6" name="Rectangles 55"/>
            <p:cNvSpPr/>
            <p:nvPr/>
          </p:nvSpPr>
          <p:spPr>
            <a:xfrm>
              <a:off x="8010" y="7748"/>
              <a:ext cx="1714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ectangles 56"/>
            <p:cNvSpPr/>
            <p:nvPr/>
          </p:nvSpPr>
          <p:spPr>
            <a:xfrm>
              <a:off x="6998" y="7427"/>
              <a:ext cx="1714" cy="37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ectangles 57"/>
            <p:cNvSpPr/>
            <p:nvPr/>
          </p:nvSpPr>
          <p:spPr>
            <a:xfrm>
              <a:off x="9390" y="7471"/>
              <a:ext cx="840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59" name="Picture 58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49" y="8899"/>
              <a:ext cx="1327" cy="684"/>
            </a:xfrm>
            <a:prstGeom prst="rect">
              <a:avLst/>
            </a:prstGeom>
          </p:spPr>
        </p:pic>
        <p:sp>
          <p:nvSpPr>
            <p:cNvPr id="60" name="Rectangles 59"/>
            <p:cNvSpPr/>
            <p:nvPr/>
          </p:nvSpPr>
          <p:spPr>
            <a:xfrm>
              <a:off x="8076" y="9405"/>
              <a:ext cx="2955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8010" y="8956"/>
              <a:ext cx="1603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9326" y="9117"/>
              <a:ext cx="887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3" name="Rectangles 62"/>
            <p:cNvSpPr/>
            <p:nvPr/>
          </p:nvSpPr>
          <p:spPr>
            <a:xfrm>
              <a:off x="8684" y="8702"/>
              <a:ext cx="1529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4" name="Rectangles 63"/>
            <p:cNvSpPr/>
            <p:nvPr/>
          </p:nvSpPr>
          <p:spPr>
            <a:xfrm>
              <a:off x="8684" y="8947"/>
              <a:ext cx="254" cy="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5" name="Rectangles 64"/>
            <p:cNvSpPr/>
            <p:nvPr/>
          </p:nvSpPr>
          <p:spPr>
            <a:xfrm>
              <a:off x="12131" y="1717"/>
              <a:ext cx="504" cy="2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ectangles 65"/>
            <p:cNvSpPr/>
            <p:nvPr/>
          </p:nvSpPr>
          <p:spPr>
            <a:xfrm>
              <a:off x="12386" y="1717"/>
              <a:ext cx="248" cy="803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ectangles 66"/>
            <p:cNvSpPr/>
            <p:nvPr/>
          </p:nvSpPr>
          <p:spPr>
            <a:xfrm>
              <a:off x="8278" y="9566"/>
              <a:ext cx="4356" cy="28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ectangles 67"/>
            <p:cNvSpPr/>
            <p:nvPr/>
          </p:nvSpPr>
          <p:spPr>
            <a:xfrm>
              <a:off x="8278" y="9333"/>
              <a:ext cx="224" cy="23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9" name="Rectangles 68"/>
            <p:cNvSpPr/>
            <p:nvPr/>
          </p:nvSpPr>
          <p:spPr>
            <a:xfrm>
              <a:off x="11199" y="3046"/>
              <a:ext cx="1435" cy="670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0" name="Rectangles 69"/>
            <p:cNvSpPr/>
            <p:nvPr/>
          </p:nvSpPr>
          <p:spPr>
            <a:xfrm>
              <a:off x="10644" y="1509"/>
              <a:ext cx="1992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1" name="Rectangles 70"/>
            <p:cNvSpPr/>
            <p:nvPr/>
          </p:nvSpPr>
          <p:spPr>
            <a:xfrm>
              <a:off x="10907" y="1297"/>
              <a:ext cx="1727" cy="2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ectangles 71"/>
            <p:cNvSpPr/>
            <p:nvPr/>
          </p:nvSpPr>
          <p:spPr>
            <a:xfrm>
              <a:off x="7393" y="8312"/>
              <a:ext cx="2835" cy="2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Rectangles 72"/>
            <p:cNvSpPr/>
            <p:nvPr/>
          </p:nvSpPr>
          <p:spPr>
            <a:xfrm>
              <a:off x="7393" y="7909"/>
              <a:ext cx="2835" cy="24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5" name="Picture 74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822" y="7114"/>
              <a:ext cx="1327" cy="684"/>
            </a:xfrm>
            <a:prstGeom prst="rect">
              <a:avLst/>
            </a:prstGeom>
          </p:spPr>
        </p:pic>
        <p:pic>
          <p:nvPicPr>
            <p:cNvPr id="76" name="Picture 75" descr="3 Pin Straight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10800000">
              <a:off x="6822" y="8649"/>
              <a:ext cx="1327" cy="684"/>
            </a:xfrm>
            <a:prstGeom prst="rect">
              <a:avLst/>
            </a:prstGeom>
          </p:spPr>
        </p:pic>
        <p:sp>
          <p:nvSpPr>
            <p:cNvPr id="77" name="Rectangles 76"/>
            <p:cNvSpPr/>
            <p:nvPr/>
          </p:nvSpPr>
          <p:spPr>
            <a:xfrm>
              <a:off x="7358" y="7546"/>
              <a:ext cx="255" cy="61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8" name="Rectangles 77"/>
            <p:cNvSpPr/>
            <p:nvPr/>
          </p:nvSpPr>
          <p:spPr>
            <a:xfrm>
              <a:off x="7358" y="8311"/>
              <a:ext cx="255" cy="45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79" name="Picture 78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634" y="6271"/>
              <a:ext cx="440" cy="435"/>
            </a:xfrm>
            <a:prstGeom prst="rect">
              <a:avLst/>
            </a:prstGeom>
          </p:spPr>
        </p:pic>
        <p:sp>
          <p:nvSpPr>
            <p:cNvPr id="82" name="Rectangles 81"/>
            <p:cNvSpPr/>
            <p:nvPr/>
          </p:nvSpPr>
          <p:spPr>
            <a:xfrm>
              <a:off x="7777" y="6333"/>
              <a:ext cx="247" cy="94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4" name="Rectangles 83"/>
            <p:cNvSpPr/>
            <p:nvPr/>
          </p:nvSpPr>
          <p:spPr>
            <a:xfrm>
              <a:off x="6932" y="6944"/>
              <a:ext cx="247" cy="39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5" name="Rectangles 84"/>
            <p:cNvSpPr/>
            <p:nvPr/>
          </p:nvSpPr>
          <p:spPr>
            <a:xfrm>
              <a:off x="6215" y="6943"/>
              <a:ext cx="783" cy="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6" name="Rectangles 85"/>
            <p:cNvSpPr/>
            <p:nvPr/>
          </p:nvSpPr>
          <p:spPr>
            <a:xfrm>
              <a:off x="6932" y="7546"/>
              <a:ext cx="247" cy="122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9" name="Rectangles 88"/>
            <p:cNvSpPr/>
            <p:nvPr/>
          </p:nvSpPr>
          <p:spPr>
            <a:xfrm>
              <a:off x="7777" y="9117"/>
              <a:ext cx="271" cy="681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1" name="Rectangles 90"/>
            <p:cNvSpPr/>
            <p:nvPr/>
          </p:nvSpPr>
          <p:spPr>
            <a:xfrm>
              <a:off x="8306" y="7829"/>
              <a:ext cx="196" cy="8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3" name="Rectangles 92"/>
            <p:cNvSpPr/>
            <p:nvPr/>
          </p:nvSpPr>
          <p:spPr>
            <a:xfrm>
              <a:off x="8084" y="7973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4" name="Rectangles 93"/>
            <p:cNvSpPr/>
            <p:nvPr/>
          </p:nvSpPr>
          <p:spPr>
            <a:xfrm>
              <a:off x="8084" y="8385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5" name="Rectangles 94"/>
            <p:cNvSpPr/>
            <p:nvPr/>
          </p:nvSpPr>
          <p:spPr>
            <a:xfrm>
              <a:off x="8611" y="8386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6" name="Rectangles 95"/>
            <p:cNvSpPr/>
            <p:nvPr/>
          </p:nvSpPr>
          <p:spPr>
            <a:xfrm>
              <a:off x="8611" y="7973"/>
              <a:ext cx="119" cy="1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7" name="Rectangles 96"/>
            <p:cNvSpPr/>
            <p:nvPr/>
          </p:nvSpPr>
          <p:spPr>
            <a:xfrm>
              <a:off x="7304" y="2933"/>
              <a:ext cx="1964" cy="305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98" name="Rectangles 97"/>
            <p:cNvSpPr/>
            <p:nvPr/>
          </p:nvSpPr>
          <p:spPr>
            <a:xfrm>
              <a:off x="7304" y="1297"/>
              <a:ext cx="2698" cy="18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99" name="Picture 98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00" y="1296"/>
              <a:ext cx="725" cy="717"/>
            </a:xfrm>
            <a:prstGeom prst="rect">
              <a:avLst/>
            </a:prstGeom>
          </p:spPr>
        </p:pic>
        <p:sp>
          <p:nvSpPr>
            <p:cNvPr id="100" name="Rectangles 99"/>
            <p:cNvSpPr/>
            <p:nvPr/>
          </p:nvSpPr>
          <p:spPr>
            <a:xfrm>
              <a:off x="6998" y="1296"/>
              <a:ext cx="3004" cy="5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1" name="Rectangles 100"/>
            <p:cNvSpPr/>
            <p:nvPr/>
          </p:nvSpPr>
          <p:spPr>
            <a:xfrm>
              <a:off x="9178" y="4611"/>
              <a:ext cx="824" cy="137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12" name="Picture 111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" y="6287"/>
              <a:ext cx="440" cy="435"/>
            </a:xfrm>
            <a:prstGeom prst="rect">
              <a:avLst/>
            </a:prstGeom>
          </p:spPr>
        </p:pic>
        <p:pic>
          <p:nvPicPr>
            <p:cNvPr id="113" name="Picture 112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11" y="6835"/>
              <a:ext cx="440" cy="435"/>
            </a:xfrm>
            <a:prstGeom prst="rect">
              <a:avLst/>
            </a:prstGeom>
          </p:spPr>
        </p:pic>
        <p:pic>
          <p:nvPicPr>
            <p:cNvPr id="114" name="Picture 113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1" y="7079"/>
              <a:ext cx="440" cy="435"/>
            </a:xfrm>
            <a:prstGeom prst="rect">
              <a:avLst/>
            </a:prstGeom>
          </p:spPr>
        </p:pic>
        <p:pic>
          <p:nvPicPr>
            <p:cNvPr id="116" name="Picture 115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06" y="6274"/>
              <a:ext cx="440" cy="435"/>
            </a:xfrm>
            <a:prstGeom prst="rect">
              <a:avLst/>
            </a:prstGeom>
          </p:spPr>
        </p:pic>
        <p:sp>
          <p:nvSpPr>
            <p:cNvPr id="121" name="Rectangles 120"/>
            <p:cNvSpPr/>
            <p:nvPr/>
          </p:nvSpPr>
          <p:spPr>
            <a:xfrm>
              <a:off x="5127" y="6333"/>
              <a:ext cx="450" cy="3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4" name="Rectangles 123"/>
            <p:cNvSpPr/>
            <p:nvPr/>
          </p:nvSpPr>
          <p:spPr>
            <a:xfrm>
              <a:off x="4874" y="1753"/>
              <a:ext cx="2575" cy="423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4875" y="1336"/>
              <a:ext cx="1795" cy="5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6" name="Rectangles 125"/>
            <p:cNvSpPr/>
            <p:nvPr/>
          </p:nvSpPr>
          <p:spPr>
            <a:xfrm>
              <a:off x="3372" y="1753"/>
              <a:ext cx="590" cy="817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31" name="Picture 130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7" y="7582"/>
              <a:ext cx="581" cy="574"/>
            </a:xfrm>
            <a:prstGeom prst="rect">
              <a:avLst/>
            </a:prstGeom>
          </p:spPr>
        </p:pic>
        <p:sp>
          <p:nvSpPr>
            <p:cNvPr id="132" name="Rectangles 131"/>
            <p:cNvSpPr/>
            <p:nvPr/>
          </p:nvSpPr>
          <p:spPr>
            <a:xfrm>
              <a:off x="5504" y="7413"/>
              <a:ext cx="330" cy="63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3" name="Rectangles 132"/>
            <p:cNvSpPr/>
            <p:nvPr/>
          </p:nvSpPr>
          <p:spPr>
            <a:xfrm>
              <a:off x="4867" y="5918"/>
              <a:ext cx="967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5" name="Rectangles 134"/>
            <p:cNvSpPr/>
            <p:nvPr/>
          </p:nvSpPr>
          <p:spPr>
            <a:xfrm>
              <a:off x="6215" y="5508"/>
              <a:ext cx="247" cy="176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6" name="Rectangles 135"/>
            <p:cNvSpPr/>
            <p:nvPr/>
          </p:nvSpPr>
          <p:spPr>
            <a:xfrm>
              <a:off x="5788" y="5865"/>
              <a:ext cx="516" cy="81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7" name="Rectangles 136"/>
            <p:cNvSpPr/>
            <p:nvPr/>
          </p:nvSpPr>
          <p:spPr>
            <a:xfrm>
              <a:off x="6932" y="6341"/>
              <a:ext cx="949" cy="32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8" name="Rectangles 137"/>
            <p:cNvSpPr/>
            <p:nvPr/>
          </p:nvSpPr>
          <p:spPr>
            <a:xfrm>
              <a:off x="5577" y="7605"/>
              <a:ext cx="592" cy="44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39" name="Rectangles 138"/>
            <p:cNvSpPr/>
            <p:nvPr/>
          </p:nvSpPr>
          <p:spPr>
            <a:xfrm>
              <a:off x="3797" y="1336"/>
              <a:ext cx="590" cy="697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0" name="Picture 13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" y="8702"/>
              <a:ext cx="440" cy="435"/>
            </a:xfrm>
            <a:prstGeom prst="rect">
              <a:avLst/>
            </a:prstGeom>
          </p:spPr>
        </p:pic>
        <p:pic>
          <p:nvPicPr>
            <p:cNvPr id="141" name="Picture 140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78" y="9493"/>
              <a:ext cx="440" cy="435"/>
            </a:xfrm>
            <a:prstGeom prst="rect">
              <a:avLst/>
            </a:prstGeom>
          </p:spPr>
        </p:pic>
        <p:pic>
          <p:nvPicPr>
            <p:cNvPr id="142" name="Picture 141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41" y="9488"/>
              <a:ext cx="440" cy="435"/>
            </a:xfrm>
            <a:prstGeom prst="rect">
              <a:avLst/>
            </a:prstGeom>
          </p:spPr>
        </p:pic>
        <p:pic>
          <p:nvPicPr>
            <p:cNvPr id="143" name="Picture 142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01" y="8682"/>
              <a:ext cx="440" cy="435"/>
            </a:xfrm>
            <a:prstGeom prst="rect">
              <a:avLst/>
            </a:prstGeom>
          </p:spPr>
        </p:pic>
        <p:sp>
          <p:nvSpPr>
            <p:cNvPr id="88" name="Rectangles 87"/>
            <p:cNvSpPr/>
            <p:nvPr/>
          </p:nvSpPr>
          <p:spPr>
            <a:xfrm>
              <a:off x="5302" y="9556"/>
              <a:ext cx="2746" cy="29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4" name="Rectangles 143"/>
            <p:cNvSpPr/>
            <p:nvPr/>
          </p:nvSpPr>
          <p:spPr>
            <a:xfrm>
              <a:off x="3614" y="9546"/>
              <a:ext cx="773" cy="36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4875" y="6636"/>
              <a:ext cx="426" cy="212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4535" y="8505"/>
              <a:ext cx="592" cy="3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48" name="Picture 147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9" y="8504"/>
              <a:ext cx="581" cy="574"/>
            </a:xfrm>
            <a:prstGeom prst="rect">
              <a:avLst/>
            </a:prstGeom>
          </p:spPr>
        </p:pic>
        <p:sp>
          <p:nvSpPr>
            <p:cNvPr id="149" name="Rectangles 148"/>
            <p:cNvSpPr/>
            <p:nvPr/>
          </p:nvSpPr>
          <p:spPr>
            <a:xfrm>
              <a:off x="4867" y="8758"/>
              <a:ext cx="143" cy="322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pic>
          <p:nvPicPr>
            <p:cNvPr id="150" name="Picture 149" descr="Circle Pad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3" y="8392"/>
              <a:ext cx="440" cy="435"/>
            </a:xfrm>
            <a:prstGeom prst="rect">
              <a:avLst/>
            </a:prstGeom>
          </p:spPr>
        </p:pic>
        <p:sp>
          <p:nvSpPr>
            <p:cNvPr id="151" name="Rectangles 150"/>
            <p:cNvSpPr/>
            <p:nvPr/>
          </p:nvSpPr>
          <p:spPr>
            <a:xfrm rot="17340000">
              <a:off x="5853" y="8485"/>
              <a:ext cx="379" cy="42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2" name="Rectangles 151"/>
            <p:cNvSpPr/>
            <p:nvPr/>
          </p:nvSpPr>
          <p:spPr>
            <a:xfrm>
              <a:off x="8278" y="5303"/>
              <a:ext cx="224" cy="244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3" name="Rectangles 152"/>
            <p:cNvSpPr/>
            <p:nvPr/>
          </p:nvSpPr>
          <p:spPr>
            <a:xfrm>
              <a:off x="8306" y="7543"/>
              <a:ext cx="423" cy="20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4" name="Rectangles 153"/>
            <p:cNvSpPr/>
            <p:nvPr/>
          </p:nvSpPr>
          <p:spPr>
            <a:xfrm>
              <a:off x="9142" y="5864"/>
              <a:ext cx="860" cy="46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aj200</cp:lastModifiedBy>
  <cp:revision>30</cp:revision>
  <dcterms:created xsi:type="dcterms:W3CDTF">2022-05-28T13:56:00Z</dcterms:created>
  <dcterms:modified xsi:type="dcterms:W3CDTF">2022-05-30T15:24:47Z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12E4130AC986488FB2233E10D82549D6</vt:lpwstr>
  </property>
  <property fmtid="{D5CDD505-2E9C-101B-9397-08002B2CF9AE}" pid="3" name="KSOProductBuildVer">
    <vt:lpwstr>1033-11.2.0.11130</vt:lpwstr>
  </property>
</Properties>
</file>