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/>
          <p:cNvGrpSpPr/>
          <p:nvPr/>
        </p:nvGrpSpPr>
        <p:grpSpPr>
          <a:xfrm>
            <a:off x="1533525" y="1122045"/>
            <a:ext cx="8853805" cy="4408805"/>
            <a:chOff x="2415" y="1767"/>
            <a:chExt cx="13943" cy="6943"/>
          </a:xfrm>
        </p:grpSpPr>
        <p:pic>
          <p:nvPicPr>
            <p:cNvPr id="316" name="Picture 315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91" y="5893"/>
              <a:ext cx="762" cy="753"/>
            </a:xfrm>
            <a:prstGeom prst="rect">
              <a:avLst/>
            </a:prstGeom>
          </p:spPr>
        </p:pic>
        <p:pic>
          <p:nvPicPr>
            <p:cNvPr id="5" name="Picture 4" descr="Arduino Uno Pinou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6" y="1767"/>
              <a:ext cx="5837" cy="6433"/>
            </a:xfrm>
            <a:prstGeom prst="rect">
              <a:avLst/>
            </a:prstGeom>
          </p:spPr>
        </p:pic>
        <p:pic>
          <p:nvPicPr>
            <p:cNvPr id="6" name="Picture 5" descr="IRF1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7037" y="2373"/>
              <a:ext cx="2229" cy="2832"/>
            </a:xfrm>
            <a:prstGeom prst="rect">
              <a:avLst/>
            </a:prstGeom>
          </p:spPr>
        </p:pic>
        <p:pic>
          <p:nvPicPr>
            <p:cNvPr id="7" name="Picture 6" descr="IRF1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7029" y="4495"/>
              <a:ext cx="2229" cy="2832"/>
            </a:xfrm>
            <a:prstGeom prst="rect">
              <a:avLst/>
            </a:prstGeom>
          </p:spPr>
        </p:pic>
        <p:pic>
          <p:nvPicPr>
            <p:cNvPr id="8" name="Picture 7" descr="IRF1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0" y="2377"/>
              <a:ext cx="2229" cy="2832"/>
            </a:xfrm>
            <a:prstGeom prst="rect">
              <a:avLst/>
            </a:prstGeom>
          </p:spPr>
        </p:pic>
        <p:sp>
          <p:nvSpPr>
            <p:cNvPr id="10" name="Rectangles 9"/>
            <p:cNvSpPr/>
            <p:nvPr/>
          </p:nvSpPr>
          <p:spPr>
            <a:xfrm>
              <a:off x="8304" y="2227"/>
              <a:ext cx="179" cy="3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7995" y="2227"/>
              <a:ext cx="179" cy="4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7685" y="2227"/>
              <a:ext cx="179" cy="5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7376" y="2227"/>
              <a:ext cx="179" cy="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4860" y="2261"/>
              <a:ext cx="179" cy="11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IRF1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" y="3900"/>
              <a:ext cx="2229" cy="2833"/>
            </a:xfrm>
            <a:prstGeom prst="rect">
              <a:avLst/>
            </a:prstGeom>
          </p:spPr>
        </p:pic>
        <p:sp>
          <p:nvSpPr>
            <p:cNvPr id="18" name="Rectangles 17"/>
            <p:cNvSpPr/>
            <p:nvPr/>
          </p:nvSpPr>
          <p:spPr>
            <a:xfrm>
              <a:off x="2876" y="6249"/>
              <a:ext cx="1166" cy="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5039" y="2407"/>
              <a:ext cx="302" cy="1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4746" y="2996"/>
              <a:ext cx="392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4360" y="2996"/>
              <a:ext cx="724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040" y="2995"/>
              <a:ext cx="1413" cy="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3" name="Picture 32" descr="IRF14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0" y="4546"/>
              <a:ext cx="2229" cy="2832"/>
            </a:xfrm>
            <a:prstGeom prst="rect">
              <a:avLst/>
            </a:prstGeom>
          </p:spPr>
        </p:pic>
        <p:pic>
          <p:nvPicPr>
            <p:cNvPr id="43" name="Picture 42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1" y="3978"/>
              <a:ext cx="977" cy="502"/>
            </a:xfrm>
            <a:prstGeom prst="rect">
              <a:avLst/>
            </a:prstGeom>
          </p:spPr>
        </p:pic>
        <p:sp>
          <p:nvSpPr>
            <p:cNvPr id="44" name="Rectangles 43"/>
            <p:cNvSpPr/>
            <p:nvPr/>
          </p:nvSpPr>
          <p:spPr>
            <a:xfrm>
              <a:off x="3040" y="2996"/>
              <a:ext cx="179" cy="11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3520" y="4089"/>
              <a:ext cx="1276" cy="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2722" y="4330"/>
              <a:ext cx="183" cy="2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9" name="Picture 48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14" y="5653"/>
              <a:ext cx="458" cy="452"/>
            </a:xfrm>
            <a:prstGeom prst="rect">
              <a:avLst/>
            </a:prstGeom>
          </p:spPr>
        </p:pic>
        <p:pic>
          <p:nvPicPr>
            <p:cNvPr id="50" name="Picture 49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14" y="6733"/>
              <a:ext cx="458" cy="452"/>
            </a:xfrm>
            <a:prstGeom prst="rect">
              <a:avLst/>
            </a:prstGeom>
          </p:spPr>
        </p:pic>
        <p:sp>
          <p:nvSpPr>
            <p:cNvPr id="51" name="Rectangles 50"/>
            <p:cNvSpPr/>
            <p:nvPr/>
          </p:nvSpPr>
          <p:spPr>
            <a:xfrm>
              <a:off x="3145" y="5973"/>
              <a:ext cx="378" cy="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2852" y="5677"/>
              <a:ext cx="409" cy="6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3341" y="4386"/>
              <a:ext cx="585" cy="10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2722" y="4523"/>
              <a:ext cx="497" cy="1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4289" y="5636"/>
              <a:ext cx="194" cy="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845" y="7538"/>
              <a:ext cx="977" cy="502"/>
            </a:xfrm>
            <a:prstGeom prst="rect">
              <a:avLst/>
            </a:prstGeom>
          </p:spPr>
        </p:pic>
        <p:sp>
          <p:nvSpPr>
            <p:cNvPr id="58" name="Rectangles 57"/>
            <p:cNvSpPr/>
            <p:nvPr/>
          </p:nvSpPr>
          <p:spPr>
            <a:xfrm>
              <a:off x="3046" y="7944"/>
              <a:ext cx="535" cy="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3162" y="7083"/>
              <a:ext cx="321" cy="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2721" y="6787"/>
              <a:ext cx="505" cy="7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323" y="7689"/>
              <a:ext cx="206" cy="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193" y="7973"/>
              <a:ext cx="480" cy="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3161" y="8103"/>
              <a:ext cx="4079" cy="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3162" y="7853"/>
              <a:ext cx="321" cy="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2723" y="7689"/>
              <a:ext cx="504" cy="5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804" y="7398"/>
              <a:ext cx="178" cy="3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4611" y="7335"/>
              <a:ext cx="2371" cy="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4604" y="6525"/>
              <a:ext cx="192" cy="9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3483" y="7689"/>
              <a:ext cx="1047" cy="4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3710" y="6742"/>
              <a:ext cx="936" cy="7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4738" y="2383"/>
              <a:ext cx="106" cy="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5" name="Picture 74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2" y="4747"/>
              <a:ext cx="458" cy="452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 rot="0">
              <a:off x="6410" y="2609"/>
              <a:ext cx="535" cy="3682"/>
              <a:chOff x="3896" y="3125"/>
              <a:chExt cx="760" cy="5227"/>
            </a:xfrm>
          </p:grpSpPr>
          <p:pic>
            <p:nvPicPr>
              <p:cNvPr id="73" name="Picture 72" descr="3 Pin Straight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3601" y="3462"/>
                <a:ext cx="1387" cy="712"/>
              </a:xfrm>
              <a:prstGeom prst="rect">
                <a:avLst/>
              </a:prstGeom>
            </p:spPr>
          </p:pic>
          <p:pic>
            <p:nvPicPr>
              <p:cNvPr id="74" name="Picture 73" descr="Circle P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984" y="4628"/>
                <a:ext cx="650" cy="642"/>
              </a:xfrm>
              <a:prstGeom prst="rect">
                <a:avLst/>
              </a:prstGeom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3896" y="6966"/>
                <a:ext cx="760" cy="1386"/>
                <a:chOff x="3912" y="6796"/>
                <a:chExt cx="760" cy="1386"/>
              </a:xfrm>
            </p:grpSpPr>
            <p:pic>
              <p:nvPicPr>
                <p:cNvPr id="76" name="Picture 75" descr="3 Pin Straigh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3617" y="7133"/>
                  <a:ext cx="1387" cy="712"/>
                </a:xfrm>
                <a:prstGeom prst="rect">
                  <a:avLst/>
                </a:prstGeom>
              </p:spPr>
            </p:pic>
            <p:sp>
              <p:nvSpPr>
                <p:cNvPr id="77" name="Rectangles 76"/>
                <p:cNvSpPr/>
                <p:nvPr/>
              </p:nvSpPr>
              <p:spPr>
                <a:xfrm>
                  <a:off x="3912" y="7766"/>
                  <a:ext cx="760" cy="3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s 78"/>
              <p:cNvSpPr/>
              <p:nvPr/>
            </p:nvSpPr>
            <p:spPr>
              <a:xfrm>
                <a:off x="4096" y="4302"/>
                <a:ext cx="446" cy="46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Rectangles 79"/>
              <p:cNvSpPr/>
              <p:nvPr/>
            </p:nvSpPr>
            <p:spPr>
              <a:xfrm>
                <a:off x="4064" y="6662"/>
                <a:ext cx="452" cy="4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0">
              <a:off x="5667" y="2598"/>
              <a:ext cx="535" cy="3681"/>
              <a:chOff x="4559" y="1841"/>
              <a:chExt cx="760" cy="5226"/>
            </a:xfrm>
          </p:grpSpPr>
          <p:pic>
            <p:nvPicPr>
              <p:cNvPr id="84" name="Picture 83" descr="Circle P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47" y="4876"/>
                <a:ext cx="650" cy="642"/>
              </a:xfrm>
              <a:prstGeom prst="rect">
                <a:avLst/>
              </a:prstGeom>
            </p:spPr>
          </p:pic>
          <p:grpSp>
            <p:nvGrpSpPr>
              <p:cNvPr id="85" name="Group 84"/>
              <p:cNvGrpSpPr/>
              <p:nvPr/>
            </p:nvGrpSpPr>
            <p:grpSpPr>
              <a:xfrm rot="0">
                <a:off x="4559" y="1841"/>
                <a:ext cx="760" cy="5227"/>
                <a:chOff x="3896" y="3125"/>
                <a:chExt cx="760" cy="5227"/>
              </a:xfrm>
            </p:grpSpPr>
            <p:pic>
              <p:nvPicPr>
                <p:cNvPr id="86" name="Picture 85" descr="3 Pin Straigh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3601" y="3462"/>
                  <a:ext cx="1387" cy="712"/>
                </a:xfrm>
                <a:prstGeom prst="rect">
                  <a:avLst/>
                </a:prstGeom>
              </p:spPr>
            </p:pic>
            <p:pic>
              <p:nvPicPr>
                <p:cNvPr id="87" name="Picture 86" descr="Circle Pad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3984" y="4628"/>
                  <a:ext cx="650" cy="642"/>
                </a:xfrm>
                <a:prstGeom prst="rect">
                  <a:avLst/>
                </a:prstGeom>
              </p:spPr>
            </p:pic>
            <p:grpSp>
              <p:nvGrpSpPr>
                <p:cNvPr id="88" name="Group 87"/>
                <p:cNvGrpSpPr/>
                <p:nvPr/>
              </p:nvGrpSpPr>
              <p:grpSpPr>
                <a:xfrm>
                  <a:off x="3896" y="6966"/>
                  <a:ext cx="760" cy="1386"/>
                  <a:chOff x="3912" y="6796"/>
                  <a:chExt cx="760" cy="1386"/>
                </a:xfrm>
              </p:grpSpPr>
              <p:pic>
                <p:nvPicPr>
                  <p:cNvPr id="89" name="Picture 88" descr="3 Pin Straigh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5400000">
                    <a:off x="3617" y="7133"/>
                    <a:ext cx="1387" cy="712"/>
                  </a:xfrm>
                  <a:prstGeom prst="rect">
                    <a:avLst/>
                  </a:prstGeom>
                </p:spPr>
              </p:pic>
              <p:sp>
                <p:nvSpPr>
                  <p:cNvPr id="90" name="Rectangles 89"/>
                  <p:cNvSpPr/>
                  <p:nvPr/>
                </p:nvSpPr>
                <p:spPr>
                  <a:xfrm>
                    <a:off x="3912" y="7766"/>
                    <a:ext cx="760" cy="3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1" name="Rectangles 90"/>
                <p:cNvSpPr/>
                <p:nvPr/>
              </p:nvSpPr>
              <p:spPr>
                <a:xfrm>
                  <a:off x="4096" y="4302"/>
                  <a:ext cx="446" cy="4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" name="Rectangles 91"/>
                <p:cNvSpPr/>
                <p:nvPr/>
              </p:nvSpPr>
              <p:spPr>
                <a:xfrm>
                  <a:off x="4064" y="6662"/>
                  <a:ext cx="452" cy="4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3" name="Rectangles 92"/>
            <p:cNvSpPr/>
            <p:nvPr/>
          </p:nvSpPr>
          <p:spPr>
            <a:xfrm>
              <a:off x="6036" y="5695"/>
              <a:ext cx="518" cy="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5472" y="2407"/>
              <a:ext cx="2083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5472" y="2450"/>
              <a:ext cx="179" cy="7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5472" y="2996"/>
              <a:ext cx="372" cy="1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6100" y="2679"/>
              <a:ext cx="473" cy="1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6248" y="2865"/>
              <a:ext cx="163" cy="14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6122" y="3465"/>
              <a:ext cx="103" cy="1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6441" y="3630"/>
              <a:ext cx="103" cy="1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6248" y="4199"/>
              <a:ext cx="1060" cy="1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7224" y="2675"/>
              <a:ext cx="640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s 113"/>
            <p:cNvSpPr/>
            <p:nvPr/>
          </p:nvSpPr>
          <p:spPr>
            <a:xfrm rot="2880000">
              <a:off x="6930" y="2985"/>
              <a:ext cx="163" cy="5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7185" y="3025"/>
              <a:ext cx="1725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 rot="2880000">
              <a:off x="6979" y="2623"/>
              <a:ext cx="130" cy="5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8752" y="3286"/>
              <a:ext cx="259" cy="13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8883" y="3023"/>
              <a:ext cx="128" cy="13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s 119"/>
            <p:cNvSpPr/>
            <p:nvPr/>
          </p:nvSpPr>
          <p:spPr>
            <a:xfrm>
              <a:off x="8943" y="4156"/>
              <a:ext cx="246" cy="1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8752" y="5388"/>
              <a:ext cx="259" cy="13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8860" y="5150"/>
              <a:ext cx="128" cy="13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8920" y="6283"/>
              <a:ext cx="246" cy="1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7354" y="5006"/>
              <a:ext cx="1634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 rot="2880000">
              <a:off x="6820" y="4735"/>
              <a:ext cx="712" cy="1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5786" y="4500"/>
              <a:ext cx="1205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5791" y="4027"/>
              <a:ext cx="315" cy="6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5785" y="5877"/>
              <a:ext cx="1063" cy="1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ectangles 128"/>
            <p:cNvSpPr/>
            <p:nvPr/>
          </p:nvSpPr>
          <p:spPr>
            <a:xfrm>
              <a:off x="5237" y="5695"/>
              <a:ext cx="607" cy="14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4927" y="6251"/>
              <a:ext cx="607" cy="8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4647" y="4089"/>
              <a:ext cx="888" cy="14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s 131"/>
            <p:cNvSpPr/>
            <p:nvPr/>
          </p:nvSpPr>
          <p:spPr>
            <a:xfrm>
              <a:off x="7111" y="7044"/>
              <a:ext cx="130" cy="1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6804" y="6881"/>
              <a:ext cx="436" cy="2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7995" y="2675"/>
              <a:ext cx="1574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8304" y="2407"/>
              <a:ext cx="7400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7554" y="4500"/>
              <a:ext cx="1896" cy="3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 rot="2880000">
              <a:off x="7006" y="4460"/>
              <a:ext cx="712" cy="1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7377" y="4523"/>
              <a:ext cx="1634" cy="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 rot="2880000">
              <a:off x="7084" y="6669"/>
              <a:ext cx="712" cy="1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 rot="2880000">
              <a:off x="6685" y="6627"/>
              <a:ext cx="597" cy="1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s 146"/>
            <p:cNvSpPr/>
            <p:nvPr/>
          </p:nvSpPr>
          <p:spPr>
            <a:xfrm rot="2880000">
              <a:off x="6620" y="6760"/>
              <a:ext cx="597" cy="1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2291" y="3286"/>
              <a:ext cx="259" cy="13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12422" y="2744"/>
              <a:ext cx="128" cy="20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2291" y="5460"/>
              <a:ext cx="259" cy="13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9104" y="2673"/>
              <a:ext cx="347" cy="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 rot="16200000">
              <a:off x="12774" y="3353"/>
              <a:ext cx="535" cy="3681"/>
              <a:chOff x="4559" y="1841"/>
              <a:chExt cx="760" cy="5226"/>
            </a:xfrm>
          </p:grpSpPr>
          <p:pic>
            <p:nvPicPr>
              <p:cNvPr id="212" name="Picture 211" descr="Circle P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47" y="4876"/>
                <a:ext cx="650" cy="642"/>
              </a:xfrm>
              <a:prstGeom prst="rect">
                <a:avLst/>
              </a:prstGeom>
            </p:spPr>
          </p:pic>
          <p:grpSp>
            <p:nvGrpSpPr>
              <p:cNvPr id="213" name="Group 212"/>
              <p:cNvGrpSpPr/>
              <p:nvPr/>
            </p:nvGrpSpPr>
            <p:grpSpPr>
              <a:xfrm rot="0">
                <a:off x="4559" y="1841"/>
                <a:ext cx="760" cy="5227"/>
                <a:chOff x="3896" y="3125"/>
                <a:chExt cx="760" cy="5227"/>
              </a:xfrm>
            </p:grpSpPr>
            <p:pic>
              <p:nvPicPr>
                <p:cNvPr id="214" name="Picture 213" descr="3 Pin Straigh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3601" y="3462"/>
                  <a:ext cx="1387" cy="712"/>
                </a:xfrm>
                <a:prstGeom prst="rect">
                  <a:avLst/>
                </a:prstGeom>
              </p:spPr>
            </p:pic>
            <p:pic>
              <p:nvPicPr>
                <p:cNvPr id="215" name="Picture 214" descr="Circle Pad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3984" y="4628"/>
                  <a:ext cx="650" cy="642"/>
                </a:xfrm>
                <a:prstGeom prst="rect">
                  <a:avLst/>
                </a:prstGeom>
              </p:spPr>
            </p:pic>
            <p:grpSp>
              <p:nvGrpSpPr>
                <p:cNvPr id="216" name="Group 215"/>
                <p:cNvGrpSpPr/>
                <p:nvPr/>
              </p:nvGrpSpPr>
              <p:grpSpPr>
                <a:xfrm>
                  <a:off x="3896" y="6966"/>
                  <a:ext cx="760" cy="1386"/>
                  <a:chOff x="3912" y="6796"/>
                  <a:chExt cx="760" cy="1386"/>
                </a:xfrm>
              </p:grpSpPr>
              <p:pic>
                <p:nvPicPr>
                  <p:cNvPr id="217" name="Picture 216" descr="3 Pin Straigh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5400000">
                    <a:off x="3617" y="7133"/>
                    <a:ext cx="1387" cy="712"/>
                  </a:xfrm>
                  <a:prstGeom prst="rect">
                    <a:avLst/>
                  </a:prstGeom>
                </p:spPr>
              </p:pic>
              <p:sp>
                <p:nvSpPr>
                  <p:cNvPr id="218" name="Rectangles 217"/>
                  <p:cNvSpPr/>
                  <p:nvPr/>
                </p:nvSpPr>
                <p:spPr>
                  <a:xfrm>
                    <a:off x="3912" y="7766"/>
                    <a:ext cx="760" cy="3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9" name="Rectangles 218"/>
                <p:cNvSpPr/>
                <p:nvPr/>
              </p:nvSpPr>
              <p:spPr>
                <a:xfrm>
                  <a:off x="4096" y="4302"/>
                  <a:ext cx="446" cy="4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0" name="Rectangles 219"/>
                <p:cNvSpPr/>
                <p:nvPr/>
              </p:nvSpPr>
              <p:spPr>
                <a:xfrm>
                  <a:off x="4064" y="6662"/>
                  <a:ext cx="452" cy="4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3" name="Rectangles 152"/>
            <p:cNvSpPr/>
            <p:nvPr/>
          </p:nvSpPr>
          <p:spPr>
            <a:xfrm>
              <a:off x="12647" y="4278"/>
              <a:ext cx="382" cy="9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1" name="Rectangles 220"/>
            <p:cNvSpPr/>
            <p:nvPr/>
          </p:nvSpPr>
          <p:spPr>
            <a:xfrm>
              <a:off x="11602" y="4667"/>
              <a:ext cx="181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2" name="Rectangles 221"/>
            <p:cNvSpPr/>
            <p:nvPr/>
          </p:nvSpPr>
          <p:spPr>
            <a:xfrm>
              <a:off x="11697" y="4667"/>
              <a:ext cx="853" cy="1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3" name="Rectangles 222"/>
            <p:cNvSpPr/>
            <p:nvPr/>
          </p:nvSpPr>
          <p:spPr>
            <a:xfrm>
              <a:off x="9117" y="4685"/>
              <a:ext cx="2207" cy="6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99" y="4685"/>
              <a:ext cx="181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5" name="Rectangles 224"/>
            <p:cNvSpPr/>
            <p:nvPr/>
          </p:nvSpPr>
          <p:spPr>
            <a:xfrm>
              <a:off x="9450" y="4500"/>
              <a:ext cx="1073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6" name="Rectangles 225"/>
            <p:cNvSpPr/>
            <p:nvPr/>
          </p:nvSpPr>
          <p:spPr>
            <a:xfrm rot="18660000">
              <a:off x="10506" y="4511"/>
              <a:ext cx="181" cy="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12551" y="5188"/>
              <a:ext cx="478" cy="1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7" name="Rectangles 226"/>
            <p:cNvSpPr/>
            <p:nvPr/>
          </p:nvSpPr>
          <p:spPr>
            <a:xfrm>
              <a:off x="12591" y="4976"/>
              <a:ext cx="301" cy="1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8" name="Rectangles 227"/>
            <p:cNvSpPr/>
            <p:nvPr/>
          </p:nvSpPr>
          <p:spPr>
            <a:xfrm>
              <a:off x="14312" y="3526"/>
              <a:ext cx="166" cy="15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Rectangles 228"/>
            <p:cNvSpPr/>
            <p:nvPr/>
          </p:nvSpPr>
          <p:spPr>
            <a:xfrm>
              <a:off x="12957" y="3526"/>
              <a:ext cx="1488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0" name="Rectangles 229"/>
            <p:cNvSpPr/>
            <p:nvPr/>
          </p:nvSpPr>
          <p:spPr>
            <a:xfrm>
              <a:off x="12957" y="5705"/>
              <a:ext cx="1488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1" name="Rectangles 230"/>
            <p:cNvSpPr/>
            <p:nvPr/>
          </p:nvSpPr>
          <p:spPr>
            <a:xfrm>
              <a:off x="14312" y="5277"/>
              <a:ext cx="166" cy="6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2" name="Group 231"/>
            <p:cNvGrpSpPr/>
            <p:nvPr/>
          </p:nvGrpSpPr>
          <p:grpSpPr>
            <a:xfrm rot="0">
              <a:off x="14910" y="3396"/>
              <a:ext cx="535" cy="3681"/>
              <a:chOff x="4559" y="1841"/>
              <a:chExt cx="760" cy="5226"/>
            </a:xfrm>
          </p:grpSpPr>
          <p:pic>
            <p:nvPicPr>
              <p:cNvPr id="233" name="Picture 232" descr="Circle Pad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47" y="4876"/>
                <a:ext cx="650" cy="642"/>
              </a:xfrm>
              <a:prstGeom prst="rect">
                <a:avLst/>
              </a:prstGeom>
            </p:spPr>
          </p:pic>
          <p:grpSp>
            <p:nvGrpSpPr>
              <p:cNvPr id="234" name="Group 233"/>
              <p:cNvGrpSpPr/>
              <p:nvPr/>
            </p:nvGrpSpPr>
            <p:grpSpPr>
              <a:xfrm rot="0">
                <a:off x="4559" y="1841"/>
                <a:ext cx="760" cy="5227"/>
                <a:chOff x="3896" y="3125"/>
                <a:chExt cx="760" cy="5227"/>
              </a:xfrm>
            </p:grpSpPr>
            <p:pic>
              <p:nvPicPr>
                <p:cNvPr id="235" name="Picture 234" descr="3 Pin Straigh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3601" y="3462"/>
                  <a:ext cx="1387" cy="712"/>
                </a:xfrm>
                <a:prstGeom prst="rect">
                  <a:avLst/>
                </a:prstGeom>
              </p:spPr>
            </p:pic>
            <p:pic>
              <p:nvPicPr>
                <p:cNvPr id="236" name="Picture 235" descr="Circle Pad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3984" y="4628"/>
                  <a:ext cx="650" cy="642"/>
                </a:xfrm>
                <a:prstGeom prst="rect">
                  <a:avLst/>
                </a:prstGeom>
              </p:spPr>
            </p:pic>
            <p:grpSp>
              <p:nvGrpSpPr>
                <p:cNvPr id="237" name="Group 236"/>
                <p:cNvGrpSpPr/>
                <p:nvPr/>
              </p:nvGrpSpPr>
              <p:grpSpPr>
                <a:xfrm>
                  <a:off x="3896" y="6966"/>
                  <a:ext cx="760" cy="1386"/>
                  <a:chOff x="3912" y="6796"/>
                  <a:chExt cx="760" cy="1386"/>
                </a:xfrm>
              </p:grpSpPr>
              <p:pic>
                <p:nvPicPr>
                  <p:cNvPr id="238" name="Picture 237" descr="3 Pin Straigh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5400000">
                    <a:off x="3617" y="7133"/>
                    <a:ext cx="1387" cy="712"/>
                  </a:xfrm>
                  <a:prstGeom prst="rect">
                    <a:avLst/>
                  </a:prstGeom>
                </p:spPr>
              </p:pic>
              <p:sp>
                <p:nvSpPr>
                  <p:cNvPr id="239" name="Rectangles 238"/>
                  <p:cNvSpPr/>
                  <p:nvPr/>
                </p:nvSpPr>
                <p:spPr>
                  <a:xfrm>
                    <a:off x="3912" y="7766"/>
                    <a:ext cx="760" cy="3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0" name="Rectangles 239"/>
                <p:cNvSpPr/>
                <p:nvPr/>
              </p:nvSpPr>
              <p:spPr>
                <a:xfrm>
                  <a:off x="4096" y="4302"/>
                  <a:ext cx="446" cy="4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1" name="Rectangles 240"/>
                <p:cNvSpPr/>
                <p:nvPr/>
              </p:nvSpPr>
              <p:spPr>
                <a:xfrm>
                  <a:off x="4064" y="6662"/>
                  <a:ext cx="452" cy="42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2" name="Rectangles 241"/>
            <p:cNvSpPr/>
            <p:nvPr/>
          </p:nvSpPr>
          <p:spPr>
            <a:xfrm>
              <a:off x="15497" y="2407"/>
              <a:ext cx="301" cy="15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3" name="Rectangles 242"/>
            <p:cNvSpPr/>
            <p:nvPr/>
          </p:nvSpPr>
          <p:spPr>
            <a:xfrm>
              <a:off x="15273" y="3781"/>
              <a:ext cx="474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4" name="Rectangles 243"/>
            <p:cNvSpPr/>
            <p:nvPr/>
          </p:nvSpPr>
          <p:spPr>
            <a:xfrm>
              <a:off x="14628" y="3471"/>
              <a:ext cx="474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5" name="Rectangles 244"/>
            <p:cNvSpPr/>
            <p:nvPr/>
          </p:nvSpPr>
          <p:spPr>
            <a:xfrm>
              <a:off x="14628" y="2667"/>
              <a:ext cx="738" cy="8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7" name="Picture 246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00" y="2629"/>
              <a:ext cx="458" cy="452"/>
            </a:xfrm>
            <a:prstGeom prst="rect">
              <a:avLst/>
            </a:prstGeom>
          </p:spPr>
        </p:pic>
        <p:sp>
          <p:nvSpPr>
            <p:cNvPr id="248" name="Rectangles 247"/>
            <p:cNvSpPr/>
            <p:nvPr/>
          </p:nvSpPr>
          <p:spPr>
            <a:xfrm>
              <a:off x="9116" y="2675"/>
              <a:ext cx="3434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9" name="Picture 248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17" y="2673"/>
              <a:ext cx="368" cy="364"/>
            </a:xfrm>
            <a:prstGeom prst="rect">
              <a:avLst/>
            </a:prstGeom>
          </p:spPr>
        </p:pic>
        <p:sp>
          <p:nvSpPr>
            <p:cNvPr id="250" name="Rectangles 249"/>
            <p:cNvSpPr/>
            <p:nvPr/>
          </p:nvSpPr>
          <p:spPr>
            <a:xfrm>
              <a:off x="9116" y="2679"/>
              <a:ext cx="725" cy="5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4312" y="5520"/>
              <a:ext cx="533" cy="1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5" name="Rectangles 254"/>
            <p:cNvSpPr/>
            <p:nvPr/>
          </p:nvSpPr>
          <p:spPr>
            <a:xfrm>
              <a:off x="14312" y="6499"/>
              <a:ext cx="740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6" name="Rectangles 255"/>
            <p:cNvSpPr/>
            <p:nvPr/>
          </p:nvSpPr>
          <p:spPr>
            <a:xfrm>
              <a:off x="15324" y="4104"/>
              <a:ext cx="474" cy="7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7" name="Rectangles 256"/>
            <p:cNvSpPr/>
            <p:nvPr/>
          </p:nvSpPr>
          <p:spPr>
            <a:xfrm>
              <a:off x="15029" y="4809"/>
              <a:ext cx="769" cy="5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8" name="Rectangles 257"/>
            <p:cNvSpPr/>
            <p:nvPr/>
          </p:nvSpPr>
          <p:spPr>
            <a:xfrm>
              <a:off x="15582" y="5388"/>
              <a:ext cx="216" cy="1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949" y="6860"/>
              <a:ext cx="1849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0" name="Rectangles 259"/>
            <p:cNvSpPr/>
            <p:nvPr/>
          </p:nvSpPr>
          <p:spPr>
            <a:xfrm>
              <a:off x="12683" y="6434"/>
              <a:ext cx="346" cy="5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1" name="Rectangles 260"/>
            <p:cNvSpPr/>
            <p:nvPr/>
          </p:nvSpPr>
          <p:spPr>
            <a:xfrm>
              <a:off x="12755" y="6843"/>
              <a:ext cx="1260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2" name="Rectangles 261"/>
            <p:cNvSpPr/>
            <p:nvPr/>
          </p:nvSpPr>
          <p:spPr>
            <a:xfrm>
              <a:off x="7027" y="8158"/>
              <a:ext cx="2565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3" name="Rectangles 262"/>
            <p:cNvSpPr/>
            <p:nvPr/>
          </p:nvSpPr>
          <p:spPr>
            <a:xfrm>
              <a:off x="12396" y="5705"/>
              <a:ext cx="359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4" name="Rectangles 263"/>
            <p:cNvSpPr/>
            <p:nvPr/>
          </p:nvSpPr>
          <p:spPr>
            <a:xfrm>
              <a:off x="12396" y="5732"/>
              <a:ext cx="166" cy="13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1" name="Rectangles 270"/>
            <p:cNvSpPr/>
            <p:nvPr/>
          </p:nvSpPr>
          <p:spPr>
            <a:xfrm>
              <a:off x="2418" y="2407"/>
              <a:ext cx="173" cy="59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74" name="Picture 273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50" y="7162"/>
              <a:ext cx="458" cy="452"/>
            </a:xfrm>
            <a:prstGeom prst="rect">
              <a:avLst/>
            </a:prstGeom>
          </p:spPr>
        </p:pic>
        <p:pic>
          <p:nvPicPr>
            <p:cNvPr id="276" name="Picture 275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22" y="7196"/>
              <a:ext cx="458" cy="452"/>
            </a:xfrm>
            <a:prstGeom prst="rect">
              <a:avLst/>
            </a:prstGeom>
          </p:spPr>
        </p:pic>
        <p:sp>
          <p:nvSpPr>
            <p:cNvPr id="278" name="Rectangles 277"/>
            <p:cNvSpPr/>
            <p:nvPr/>
          </p:nvSpPr>
          <p:spPr>
            <a:xfrm>
              <a:off x="9023" y="7162"/>
              <a:ext cx="347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1" name="Rectangles 280"/>
            <p:cNvSpPr/>
            <p:nvPr/>
          </p:nvSpPr>
          <p:spPr>
            <a:xfrm>
              <a:off x="2418" y="8388"/>
              <a:ext cx="10004" cy="3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2" name="Rectangles 281"/>
            <p:cNvSpPr/>
            <p:nvPr/>
          </p:nvSpPr>
          <p:spPr>
            <a:xfrm>
              <a:off x="9534" y="4707"/>
              <a:ext cx="1073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3" name="Rectangles 282"/>
            <p:cNvSpPr/>
            <p:nvPr/>
          </p:nvSpPr>
          <p:spPr>
            <a:xfrm>
              <a:off x="10128" y="4957"/>
              <a:ext cx="1073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6" name="Rectangles 285"/>
            <p:cNvSpPr/>
            <p:nvPr/>
          </p:nvSpPr>
          <p:spPr>
            <a:xfrm rot="17940000">
              <a:off x="9144" y="7506"/>
              <a:ext cx="141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7" name="Rectangles 286"/>
            <p:cNvSpPr/>
            <p:nvPr/>
          </p:nvSpPr>
          <p:spPr>
            <a:xfrm rot="18360000">
              <a:off x="12272" y="6838"/>
              <a:ext cx="272" cy="1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89" name="Picture 288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89" y="2383"/>
              <a:ext cx="458" cy="452"/>
            </a:xfrm>
            <a:prstGeom prst="rect">
              <a:avLst/>
            </a:prstGeom>
          </p:spPr>
        </p:pic>
        <p:sp>
          <p:nvSpPr>
            <p:cNvPr id="288" name="Rectangles 287"/>
            <p:cNvSpPr/>
            <p:nvPr/>
          </p:nvSpPr>
          <p:spPr>
            <a:xfrm>
              <a:off x="2415" y="2407"/>
              <a:ext cx="1903" cy="3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90" name="Picture 289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89" y="3586"/>
              <a:ext cx="458" cy="452"/>
            </a:xfrm>
            <a:prstGeom prst="rect">
              <a:avLst/>
            </a:prstGeom>
          </p:spPr>
        </p:pic>
        <p:sp>
          <p:nvSpPr>
            <p:cNvPr id="291" name="Rectangles 290"/>
            <p:cNvSpPr/>
            <p:nvPr/>
          </p:nvSpPr>
          <p:spPr>
            <a:xfrm>
              <a:off x="4227" y="3878"/>
              <a:ext cx="375" cy="4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2" name="Rectangles 291"/>
            <p:cNvSpPr/>
            <p:nvPr/>
          </p:nvSpPr>
          <p:spPr>
            <a:xfrm>
              <a:off x="3334" y="3611"/>
              <a:ext cx="983" cy="5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3" name="Rectangles 292"/>
            <p:cNvSpPr/>
            <p:nvPr/>
          </p:nvSpPr>
          <p:spPr>
            <a:xfrm>
              <a:off x="4530" y="3629"/>
              <a:ext cx="1004" cy="5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2590" y="2595"/>
              <a:ext cx="315" cy="12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5" name="Rectangles 294"/>
            <p:cNvSpPr/>
            <p:nvPr/>
          </p:nvSpPr>
          <p:spPr>
            <a:xfrm>
              <a:off x="10129" y="5073"/>
              <a:ext cx="380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7" name="Rectangles 296"/>
            <p:cNvSpPr/>
            <p:nvPr/>
          </p:nvSpPr>
          <p:spPr>
            <a:xfrm>
              <a:off x="9370" y="5651"/>
              <a:ext cx="337" cy="1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7375" y="6667"/>
              <a:ext cx="1377" cy="8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99" name="Picture 298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27" y="7689"/>
              <a:ext cx="458" cy="452"/>
            </a:xfrm>
            <a:prstGeom prst="rect">
              <a:avLst/>
            </a:prstGeom>
          </p:spPr>
        </p:pic>
        <p:sp>
          <p:nvSpPr>
            <p:cNvPr id="280" name="Rectangles 279"/>
            <p:cNvSpPr/>
            <p:nvPr/>
          </p:nvSpPr>
          <p:spPr>
            <a:xfrm>
              <a:off x="10279" y="7529"/>
              <a:ext cx="347" cy="11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0" name="Rectangles 299"/>
            <p:cNvSpPr/>
            <p:nvPr/>
          </p:nvSpPr>
          <p:spPr>
            <a:xfrm>
              <a:off x="9952" y="7993"/>
              <a:ext cx="461" cy="6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1" name="Rectangles 300"/>
            <p:cNvSpPr/>
            <p:nvPr/>
          </p:nvSpPr>
          <p:spPr>
            <a:xfrm rot="2040000">
              <a:off x="10120" y="7448"/>
              <a:ext cx="347" cy="4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2" name="Rectangles 301"/>
            <p:cNvSpPr/>
            <p:nvPr/>
          </p:nvSpPr>
          <p:spPr>
            <a:xfrm rot="17940000">
              <a:off x="9279" y="7666"/>
              <a:ext cx="1410" cy="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3" name="Rectangles 302"/>
            <p:cNvSpPr/>
            <p:nvPr/>
          </p:nvSpPr>
          <p:spPr>
            <a:xfrm rot="17940000">
              <a:off x="9383" y="7807"/>
              <a:ext cx="1320" cy="1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4" name="Rectangles 303"/>
            <p:cNvSpPr/>
            <p:nvPr/>
          </p:nvSpPr>
          <p:spPr>
            <a:xfrm rot="17940000">
              <a:off x="9611" y="8220"/>
              <a:ext cx="604" cy="2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5" name="Rectangles 304"/>
            <p:cNvSpPr/>
            <p:nvPr/>
          </p:nvSpPr>
          <p:spPr>
            <a:xfrm>
              <a:off x="10523" y="7250"/>
              <a:ext cx="5714" cy="14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7" name="Rectangles 306"/>
            <p:cNvSpPr/>
            <p:nvPr/>
          </p:nvSpPr>
          <p:spPr>
            <a:xfrm rot="17940000">
              <a:off x="9559" y="7126"/>
              <a:ext cx="244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9" name="Rectangles 308"/>
            <p:cNvSpPr/>
            <p:nvPr/>
          </p:nvSpPr>
          <p:spPr>
            <a:xfrm>
              <a:off x="8695" y="7076"/>
              <a:ext cx="1110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0" name="Rectangles 309"/>
            <p:cNvSpPr/>
            <p:nvPr/>
          </p:nvSpPr>
          <p:spPr>
            <a:xfrm rot="17940000">
              <a:off x="9031" y="7400"/>
              <a:ext cx="1410" cy="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17" name="Picture 316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39" y="7240"/>
              <a:ext cx="762" cy="753"/>
            </a:xfrm>
            <a:prstGeom prst="rect">
              <a:avLst/>
            </a:prstGeom>
          </p:spPr>
        </p:pic>
        <p:sp>
          <p:nvSpPr>
            <p:cNvPr id="318" name="Rectangles 317"/>
            <p:cNvSpPr/>
            <p:nvPr/>
          </p:nvSpPr>
          <p:spPr>
            <a:xfrm>
              <a:off x="12980" y="7243"/>
              <a:ext cx="1750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9" name="Rectangles 318"/>
            <p:cNvSpPr/>
            <p:nvPr/>
          </p:nvSpPr>
          <p:spPr>
            <a:xfrm>
              <a:off x="13029" y="7853"/>
              <a:ext cx="1750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0" name="Rectangles 319"/>
            <p:cNvSpPr/>
            <p:nvPr/>
          </p:nvSpPr>
          <p:spPr>
            <a:xfrm>
              <a:off x="13991" y="7405"/>
              <a:ext cx="294" cy="6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1" name="Rectangles 320"/>
            <p:cNvSpPr/>
            <p:nvPr/>
          </p:nvSpPr>
          <p:spPr>
            <a:xfrm>
              <a:off x="13238" y="7415"/>
              <a:ext cx="294" cy="6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2" name="Rectangles 321"/>
            <p:cNvSpPr/>
            <p:nvPr/>
          </p:nvSpPr>
          <p:spPr>
            <a:xfrm>
              <a:off x="13443" y="5933"/>
              <a:ext cx="516" cy="6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3" name="Rectangles 322"/>
            <p:cNvSpPr/>
            <p:nvPr/>
          </p:nvSpPr>
          <p:spPr>
            <a:xfrm>
              <a:off x="13130" y="5887"/>
              <a:ext cx="437" cy="8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4" name="Rectangles 323"/>
            <p:cNvSpPr/>
            <p:nvPr/>
          </p:nvSpPr>
          <p:spPr>
            <a:xfrm>
              <a:off x="13302" y="5876"/>
              <a:ext cx="1082" cy="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5" name="Rectangles 324"/>
            <p:cNvSpPr/>
            <p:nvPr/>
          </p:nvSpPr>
          <p:spPr>
            <a:xfrm>
              <a:off x="13216" y="6499"/>
              <a:ext cx="1488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6" name="Rectangles 325"/>
            <p:cNvSpPr/>
            <p:nvPr/>
          </p:nvSpPr>
          <p:spPr>
            <a:xfrm>
              <a:off x="13238" y="5519"/>
              <a:ext cx="1129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7" name="Rectangles 326"/>
            <p:cNvSpPr/>
            <p:nvPr/>
          </p:nvSpPr>
          <p:spPr>
            <a:xfrm>
              <a:off x="13199" y="3668"/>
              <a:ext cx="1169" cy="11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8" name="Rectangles 327"/>
            <p:cNvSpPr/>
            <p:nvPr/>
          </p:nvSpPr>
          <p:spPr>
            <a:xfrm>
              <a:off x="14479" y="3799"/>
              <a:ext cx="365" cy="17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9" name="Rectangles 328"/>
            <p:cNvSpPr/>
            <p:nvPr/>
          </p:nvSpPr>
          <p:spPr>
            <a:xfrm>
              <a:off x="12396" y="5520"/>
              <a:ext cx="943" cy="2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0" name="Rectangles 329"/>
            <p:cNvSpPr/>
            <p:nvPr/>
          </p:nvSpPr>
          <p:spPr>
            <a:xfrm>
              <a:off x="2418" y="1923"/>
              <a:ext cx="1009" cy="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1" name="Rectangles 330"/>
            <p:cNvSpPr/>
            <p:nvPr/>
          </p:nvSpPr>
          <p:spPr>
            <a:xfrm>
              <a:off x="9235" y="1923"/>
              <a:ext cx="6563" cy="5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6051" y="4771"/>
              <a:ext cx="577" cy="8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3" name="Rectangles 332"/>
            <p:cNvSpPr/>
            <p:nvPr/>
          </p:nvSpPr>
          <p:spPr>
            <a:xfrm rot="2880000">
              <a:off x="6669" y="5008"/>
              <a:ext cx="616" cy="1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4" name="Rectangles 333"/>
            <p:cNvSpPr/>
            <p:nvPr/>
          </p:nvSpPr>
          <p:spPr>
            <a:xfrm rot="2880000">
              <a:off x="6856" y="5122"/>
              <a:ext cx="192" cy="4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5" name="Rectangles 334"/>
            <p:cNvSpPr/>
            <p:nvPr/>
          </p:nvSpPr>
          <p:spPr>
            <a:xfrm>
              <a:off x="6830" y="5061"/>
              <a:ext cx="175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3" name="Rectangles 272"/>
            <p:cNvSpPr/>
            <p:nvPr/>
          </p:nvSpPr>
          <p:spPr>
            <a:xfrm>
              <a:off x="10109" y="6942"/>
              <a:ext cx="2441" cy="1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9" name="Rectangles 338"/>
            <p:cNvSpPr/>
            <p:nvPr/>
          </p:nvSpPr>
          <p:spPr>
            <a:xfrm>
              <a:off x="16021" y="3024"/>
              <a:ext cx="216" cy="43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0" name="Rectangles 339"/>
            <p:cNvSpPr/>
            <p:nvPr/>
          </p:nvSpPr>
          <p:spPr>
            <a:xfrm>
              <a:off x="14826" y="2664"/>
              <a:ext cx="312" cy="4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1" name="Rectangles 340"/>
            <p:cNvSpPr/>
            <p:nvPr/>
          </p:nvSpPr>
          <p:spPr>
            <a:xfrm>
              <a:off x="15051" y="2916"/>
              <a:ext cx="312" cy="4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2" name="Rectangles 341"/>
            <p:cNvSpPr/>
            <p:nvPr/>
          </p:nvSpPr>
          <p:spPr>
            <a:xfrm>
              <a:off x="15101" y="2660"/>
              <a:ext cx="262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43" name="Picture 342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81" y="3286"/>
              <a:ext cx="762" cy="753"/>
            </a:xfrm>
            <a:prstGeom prst="rect">
              <a:avLst/>
            </a:prstGeom>
          </p:spPr>
        </p:pic>
        <p:sp>
          <p:nvSpPr>
            <p:cNvPr id="344" name="Rectangles 343"/>
            <p:cNvSpPr/>
            <p:nvPr/>
          </p:nvSpPr>
          <p:spPr>
            <a:xfrm>
              <a:off x="10242" y="3878"/>
              <a:ext cx="599" cy="4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46" name="Picture 345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60" y="5993"/>
              <a:ext cx="762" cy="753"/>
            </a:xfrm>
            <a:prstGeom prst="rect">
              <a:avLst/>
            </a:prstGeom>
          </p:spPr>
        </p:pic>
        <p:pic>
          <p:nvPicPr>
            <p:cNvPr id="347" name="Picture 346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96" y="5490"/>
              <a:ext cx="458" cy="452"/>
            </a:xfrm>
            <a:prstGeom prst="rect">
              <a:avLst/>
            </a:prstGeom>
          </p:spPr>
        </p:pic>
        <p:sp>
          <p:nvSpPr>
            <p:cNvPr id="298" name="Rectangles 297"/>
            <p:cNvSpPr/>
            <p:nvPr/>
          </p:nvSpPr>
          <p:spPr>
            <a:xfrm>
              <a:off x="9568" y="5651"/>
              <a:ext cx="237" cy="10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8" name="Rectangles 147"/>
            <p:cNvSpPr/>
            <p:nvPr/>
          </p:nvSpPr>
          <p:spPr>
            <a:xfrm>
              <a:off x="9632" y="6498"/>
              <a:ext cx="1261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8" name="Rectangles 347"/>
            <p:cNvSpPr/>
            <p:nvPr/>
          </p:nvSpPr>
          <p:spPr>
            <a:xfrm>
              <a:off x="10089" y="6033"/>
              <a:ext cx="591" cy="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4" name="Rectangles 283"/>
            <p:cNvSpPr/>
            <p:nvPr/>
          </p:nvSpPr>
          <p:spPr>
            <a:xfrm>
              <a:off x="9116" y="4955"/>
              <a:ext cx="1127" cy="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9" name="Rectangles 348"/>
            <p:cNvSpPr/>
            <p:nvPr/>
          </p:nvSpPr>
          <p:spPr>
            <a:xfrm>
              <a:off x="10176" y="5042"/>
              <a:ext cx="333" cy="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0" name="Rectangles 349"/>
            <p:cNvSpPr/>
            <p:nvPr/>
          </p:nvSpPr>
          <p:spPr>
            <a:xfrm>
              <a:off x="9943" y="5314"/>
              <a:ext cx="299" cy="5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5" name="Rectangles 154"/>
            <p:cNvSpPr/>
            <p:nvPr/>
          </p:nvSpPr>
          <p:spPr>
            <a:xfrm>
              <a:off x="9104" y="3311"/>
              <a:ext cx="1954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51" name="Picture 350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2" y="3934"/>
              <a:ext cx="458" cy="452"/>
            </a:xfrm>
            <a:prstGeom prst="rect">
              <a:avLst/>
            </a:prstGeom>
          </p:spPr>
        </p:pic>
        <p:pic>
          <p:nvPicPr>
            <p:cNvPr id="352" name="Picture 351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2" y="4489"/>
              <a:ext cx="458" cy="452"/>
            </a:xfrm>
            <a:prstGeom prst="rect">
              <a:avLst/>
            </a:prstGeom>
          </p:spPr>
        </p:pic>
        <p:sp>
          <p:nvSpPr>
            <p:cNvPr id="353" name="Rectangles 352"/>
            <p:cNvSpPr/>
            <p:nvPr/>
          </p:nvSpPr>
          <p:spPr>
            <a:xfrm>
              <a:off x="9390" y="3480"/>
              <a:ext cx="600" cy="2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4" name="Rectangles 353"/>
            <p:cNvSpPr/>
            <p:nvPr/>
          </p:nvSpPr>
          <p:spPr>
            <a:xfrm>
              <a:off x="9911" y="4111"/>
              <a:ext cx="739" cy="2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5" name="Rectangles 354"/>
            <p:cNvSpPr/>
            <p:nvPr/>
          </p:nvSpPr>
          <p:spPr>
            <a:xfrm>
              <a:off x="9955" y="3900"/>
              <a:ext cx="739" cy="2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6" name="Rectangles 355"/>
            <p:cNvSpPr/>
            <p:nvPr/>
          </p:nvSpPr>
          <p:spPr>
            <a:xfrm>
              <a:off x="10523" y="3465"/>
              <a:ext cx="257" cy="5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7" name="Rectangles 356"/>
            <p:cNvSpPr/>
            <p:nvPr/>
          </p:nvSpPr>
          <p:spPr>
            <a:xfrm>
              <a:off x="9560" y="3396"/>
              <a:ext cx="430" cy="5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8" name="Rectangles 357"/>
            <p:cNvSpPr/>
            <p:nvPr/>
          </p:nvSpPr>
          <p:spPr>
            <a:xfrm>
              <a:off x="9560" y="3767"/>
              <a:ext cx="149" cy="5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9" name="Rectangles 358"/>
            <p:cNvSpPr/>
            <p:nvPr/>
          </p:nvSpPr>
          <p:spPr>
            <a:xfrm>
              <a:off x="9592" y="4508"/>
              <a:ext cx="149" cy="5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0" name="Rectangles 359"/>
            <p:cNvSpPr/>
            <p:nvPr/>
          </p:nvSpPr>
          <p:spPr>
            <a:xfrm>
              <a:off x="9901" y="4501"/>
              <a:ext cx="149" cy="5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1" name="Rectangles 360"/>
            <p:cNvSpPr/>
            <p:nvPr/>
          </p:nvSpPr>
          <p:spPr>
            <a:xfrm>
              <a:off x="9752" y="4797"/>
              <a:ext cx="149" cy="5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2" name="Rectangles 361"/>
            <p:cNvSpPr/>
            <p:nvPr/>
          </p:nvSpPr>
          <p:spPr>
            <a:xfrm>
              <a:off x="8092" y="7131"/>
              <a:ext cx="1012" cy="3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65" name="Picture 364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37" y="6546"/>
              <a:ext cx="458" cy="452"/>
            </a:xfrm>
            <a:prstGeom prst="rect">
              <a:avLst/>
            </a:prstGeom>
          </p:spPr>
        </p:pic>
        <p:sp>
          <p:nvSpPr>
            <p:cNvPr id="364" name="Rectangles 363"/>
            <p:cNvSpPr/>
            <p:nvPr/>
          </p:nvSpPr>
          <p:spPr>
            <a:xfrm>
              <a:off x="9166" y="6579"/>
              <a:ext cx="453" cy="1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6" name="Rectangles 365"/>
            <p:cNvSpPr/>
            <p:nvPr/>
          </p:nvSpPr>
          <p:spPr>
            <a:xfrm>
              <a:off x="9166" y="6696"/>
              <a:ext cx="675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7" name="Rectangles 366"/>
            <p:cNvSpPr/>
            <p:nvPr/>
          </p:nvSpPr>
          <p:spPr>
            <a:xfrm rot="17940000">
              <a:off x="9670" y="6654"/>
              <a:ext cx="371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68" name="Picture 367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25" y="6910"/>
              <a:ext cx="458" cy="452"/>
            </a:xfrm>
            <a:prstGeom prst="rect">
              <a:avLst/>
            </a:prstGeom>
          </p:spPr>
        </p:pic>
        <p:sp>
          <p:nvSpPr>
            <p:cNvPr id="369" name="Rectangles 368"/>
            <p:cNvSpPr/>
            <p:nvPr/>
          </p:nvSpPr>
          <p:spPr>
            <a:xfrm>
              <a:off x="7578" y="6843"/>
              <a:ext cx="1012" cy="5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0" name="Rectangles 369"/>
            <p:cNvSpPr/>
            <p:nvPr/>
          </p:nvSpPr>
          <p:spPr>
            <a:xfrm>
              <a:off x="7778" y="7216"/>
              <a:ext cx="1411" cy="2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1" name="Rectangles 370"/>
            <p:cNvSpPr/>
            <p:nvPr/>
          </p:nvSpPr>
          <p:spPr>
            <a:xfrm>
              <a:off x="8447" y="6683"/>
              <a:ext cx="302" cy="2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2" name="Rectangles 371"/>
            <p:cNvSpPr/>
            <p:nvPr/>
          </p:nvSpPr>
          <p:spPr>
            <a:xfrm>
              <a:off x="8752" y="7078"/>
              <a:ext cx="302" cy="2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5" name="Rectangles 374"/>
            <p:cNvSpPr/>
            <p:nvPr/>
          </p:nvSpPr>
          <p:spPr>
            <a:xfrm>
              <a:off x="10175" y="6251"/>
              <a:ext cx="229" cy="4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6" name="Rectangles 375"/>
            <p:cNvSpPr/>
            <p:nvPr/>
          </p:nvSpPr>
          <p:spPr>
            <a:xfrm>
              <a:off x="10554" y="6240"/>
              <a:ext cx="229" cy="4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7" name="Rectangles 376"/>
            <p:cNvSpPr/>
            <p:nvPr/>
          </p:nvSpPr>
          <p:spPr>
            <a:xfrm>
              <a:off x="10243" y="6105"/>
              <a:ext cx="421" cy="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8" name="Rectangles 377"/>
            <p:cNvSpPr/>
            <p:nvPr/>
          </p:nvSpPr>
          <p:spPr>
            <a:xfrm>
              <a:off x="11091" y="7254"/>
              <a:ext cx="421" cy="9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9" name="Rectangles 378"/>
            <p:cNvSpPr/>
            <p:nvPr/>
          </p:nvSpPr>
          <p:spPr>
            <a:xfrm>
              <a:off x="10523" y="7243"/>
              <a:ext cx="421" cy="9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0" name="Rectangles 379"/>
            <p:cNvSpPr/>
            <p:nvPr/>
          </p:nvSpPr>
          <p:spPr>
            <a:xfrm>
              <a:off x="10878" y="7567"/>
              <a:ext cx="421" cy="9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85" name="Picture 384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33" y="2834"/>
              <a:ext cx="458" cy="452"/>
            </a:xfrm>
            <a:prstGeom prst="rect">
              <a:avLst/>
            </a:prstGeom>
          </p:spPr>
        </p:pic>
        <p:pic>
          <p:nvPicPr>
            <p:cNvPr id="386" name="Picture 385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73" y="2966"/>
              <a:ext cx="458" cy="452"/>
            </a:xfrm>
            <a:prstGeom prst="rect">
              <a:avLst/>
            </a:prstGeom>
          </p:spPr>
        </p:pic>
        <p:sp>
          <p:nvSpPr>
            <p:cNvPr id="387" name="Rectangles 386"/>
            <p:cNvSpPr/>
            <p:nvPr/>
          </p:nvSpPr>
          <p:spPr>
            <a:xfrm>
              <a:off x="10959" y="2796"/>
              <a:ext cx="1467" cy="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8" name="Rectangles 387"/>
            <p:cNvSpPr/>
            <p:nvPr/>
          </p:nvSpPr>
          <p:spPr>
            <a:xfrm>
              <a:off x="10893" y="3181"/>
              <a:ext cx="1467" cy="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0" name="Rectangles 389"/>
            <p:cNvSpPr/>
            <p:nvPr/>
          </p:nvSpPr>
          <p:spPr>
            <a:xfrm>
              <a:off x="10606" y="3124"/>
              <a:ext cx="1659" cy="5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1" name="Rectangles 390"/>
            <p:cNvSpPr/>
            <p:nvPr/>
          </p:nvSpPr>
          <p:spPr>
            <a:xfrm>
              <a:off x="10033" y="2920"/>
              <a:ext cx="1868" cy="4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2" name="Rectangles 391"/>
            <p:cNvSpPr/>
            <p:nvPr/>
          </p:nvSpPr>
          <p:spPr>
            <a:xfrm>
              <a:off x="12683" y="3285"/>
              <a:ext cx="1796" cy="2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3" name="Rectangles 392"/>
            <p:cNvSpPr/>
            <p:nvPr/>
          </p:nvSpPr>
          <p:spPr>
            <a:xfrm>
              <a:off x="13030" y="2929"/>
              <a:ext cx="1449" cy="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4" name="Rectangles 393"/>
            <p:cNvSpPr/>
            <p:nvPr/>
          </p:nvSpPr>
          <p:spPr>
            <a:xfrm>
              <a:off x="12755" y="2679"/>
              <a:ext cx="1723" cy="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5" name="Rectangles 394"/>
            <p:cNvSpPr/>
            <p:nvPr/>
          </p:nvSpPr>
          <p:spPr>
            <a:xfrm>
              <a:off x="12673" y="2679"/>
              <a:ext cx="120" cy="8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96" name="Picture 395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19" y="6116"/>
              <a:ext cx="458" cy="452"/>
            </a:xfrm>
            <a:prstGeom prst="rect">
              <a:avLst/>
            </a:prstGeom>
          </p:spPr>
        </p:pic>
        <p:pic>
          <p:nvPicPr>
            <p:cNvPr id="397" name="Picture 396" descr="Circle Pa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533" y="5541"/>
              <a:ext cx="458" cy="452"/>
            </a:xfrm>
            <a:prstGeom prst="rect">
              <a:avLst/>
            </a:prstGeom>
          </p:spPr>
        </p:pic>
        <p:sp>
          <p:nvSpPr>
            <p:cNvPr id="398" name="Rectangles 397"/>
            <p:cNvSpPr/>
            <p:nvPr/>
          </p:nvSpPr>
          <p:spPr>
            <a:xfrm>
              <a:off x="13040" y="6564"/>
              <a:ext cx="549" cy="1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9" name="Rectangles 398"/>
            <p:cNvSpPr/>
            <p:nvPr/>
          </p:nvSpPr>
          <p:spPr>
            <a:xfrm>
              <a:off x="13073" y="5902"/>
              <a:ext cx="549" cy="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0" name="Rectangles 399"/>
            <p:cNvSpPr/>
            <p:nvPr/>
          </p:nvSpPr>
          <p:spPr>
            <a:xfrm>
              <a:off x="13569" y="5902"/>
              <a:ext cx="122" cy="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1" name="Rectangles 400"/>
            <p:cNvSpPr/>
            <p:nvPr/>
          </p:nvSpPr>
          <p:spPr>
            <a:xfrm>
              <a:off x="12953" y="6015"/>
              <a:ext cx="528" cy="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2" name="Rectangles 401"/>
            <p:cNvSpPr/>
            <p:nvPr/>
          </p:nvSpPr>
          <p:spPr>
            <a:xfrm>
              <a:off x="13163" y="6015"/>
              <a:ext cx="371" cy="2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3" name="Rectangles 402"/>
            <p:cNvSpPr/>
            <p:nvPr/>
          </p:nvSpPr>
          <p:spPr>
            <a:xfrm>
              <a:off x="12672" y="6683"/>
              <a:ext cx="565" cy="3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4" name="Rectangles 403"/>
            <p:cNvSpPr/>
            <p:nvPr/>
          </p:nvSpPr>
          <p:spPr>
            <a:xfrm>
              <a:off x="13692" y="5851"/>
              <a:ext cx="371" cy="2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5" name="Rectangles 404"/>
            <p:cNvSpPr/>
            <p:nvPr/>
          </p:nvSpPr>
          <p:spPr>
            <a:xfrm>
              <a:off x="13914" y="5541"/>
              <a:ext cx="187" cy="3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6" name="Rectangles 405"/>
            <p:cNvSpPr/>
            <p:nvPr/>
          </p:nvSpPr>
          <p:spPr>
            <a:xfrm>
              <a:off x="13443" y="5535"/>
              <a:ext cx="187" cy="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7" name="Rectangles 406"/>
            <p:cNvSpPr/>
            <p:nvPr/>
          </p:nvSpPr>
          <p:spPr>
            <a:xfrm>
              <a:off x="13490" y="5516"/>
              <a:ext cx="588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8" name="Rectangles 407"/>
            <p:cNvSpPr/>
            <p:nvPr/>
          </p:nvSpPr>
          <p:spPr>
            <a:xfrm rot="17940000">
              <a:off x="13189" y="6363"/>
              <a:ext cx="134" cy="7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9" name="Rectangles 408"/>
            <p:cNvSpPr/>
            <p:nvPr/>
          </p:nvSpPr>
          <p:spPr>
            <a:xfrm rot="17940000">
              <a:off x="13044" y="6071"/>
              <a:ext cx="134" cy="2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0" name="Rectangles 409"/>
            <p:cNvSpPr/>
            <p:nvPr/>
          </p:nvSpPr>
          <p:spPr>
            <a:xfrm rot="17940000">
              <a:off x="15408" y="5250"/>
              <a:ext cx="134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1" name="Rectangles 410"/>
            <p:cNvSpPr/>
            <p:nvPr/>
          </p:nvSpPr>
          <p:spPr>
            <a:xfrm rot="17940000">
              <a:off x="15417" y="6677"/>
              <a:ext cx="373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2" name="Rectangles 411"/>
            <p:cNvSpPr/>
            <p:nvPr/>
          </p:nvSpPr>
          <p:spPr>
            <a:xfrm rot="17940000">
              <a:off x="13066" y="6757"/>
              <a:ext cx="326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3" name="Rectangles 412"/>
            <p:cNvSpPr/>
            <p:nvPr/>
          </p:nvSpPr>
          <p:spPr>
            <a:xfrm rot="17940000">
              <a:off x="15873" y="7082"/>
              <a:ext cx="326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112</cp:revision>
  <dcterms:created xsi:type="dcterms:W3CDTF">2021-09-21T12:52:16Z</dcterms:created>
  <dcterms:modified xsi:type="dcterms:W3CDTF">2021-09-22T11:28:32Z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4E299F0D734545678A92AA8015435B01</vt:lpwstr>
  </property>
  <property fmtid="{D5CDD505-2E9C-101B-9397-08002B2CF9AE}" pid="3" name="KSOProductBuildVer">
    <vt:lpwstr>1033-11.2.0.10296</vt:lpwstr>
  </property>
</Properties>
</file>