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54405" y="3550285"/>
            <a:ext cx="2703195" cy="2806065"/>
            <a:chOff x="1503" y="5844"/>
            <a:chExt cx="4013" cy="4166"/>
          </a:xfrm>
        </p:grpSpPr>
        <p:pic>
          <p:nvPicPr>
            <p:cNvPr id="50" name="Picture 49" descr="Arduino Uno Pinout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1755" y="6521"/>
              <a:ext cx="3237" cy="3568"/>
            </a:xfrm>
            <a:prstGeom prst="rect">
              <a:avLst/>
            </a:prstGeom>
          </p:spPr>
        </p:pic>
        <p:pic>
          <p:nvPicPr>
            <p:cNvPr id="51" name="Picture 50" descr="Picture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071" y="8318"/>
              <a:ext cx="1815" cy="1375"/>
            </a:xfrm>
            <a:prstGeom prst="rect">
              <a:avLst/>
            </a:prstGeom>
          </p:spPr>
        </p:pic>
        <p:pic>
          <p:nvPicPr>
            <p:cNvPr id="52" name="Picture 51" descr="Picture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2100" y="6313"/>
              <a:ext cx="1815" cy="1375"/>
            </a:xfrm>
            <a:prstGeom prst="rect">
              <a:avLst/>
            </a:prstGeom>
          </p:spPr>
        </p:pic>
        <p:sp>
          <p:nvSpPr>
            <p:cNvPr id="54" name="Rectangles 53"/>
            <p:cNvSpPr/>
            <p:nvPr/>
          </p:nvSpPr>
          <p:spPr>
            <a:xfrm>
              <a:off x="3164" y="8194"/>
              <a:ext cx="1384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7" name="Picture 5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5" y="9281"/>
              <a:ext cx="493" cy="486"/>
            </a:xfrm>
            <a:prstGeom prst="rect">
              <a:avLst/>
            </a:prstGeom>
          </p:spPr>
        </p:pic>
        <p:sp>
          <p:nvSpPr>
            <p:cNvPr id="56" name="Rectangles 55"/>
            <p:cNvSpPr/>
            <p:nvPr/>
          </p:nvSpPr>
          <p:spPr>
            <a:xfrm>
              <a:off x="3097" y="9281"/>
              <a:ext cx="957" cy="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3929" y="9285"/>
              <a:ext cx="211" cy="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3949" y="9675"/>
              <a:ext cx="211" cy="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60" name="Picture 5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5" y="7289"/>
              <a:ext cx="493" cy="486"/>
            </a:xfrm>
            <a:prstGeom prst="rect">
              <a:avLst/>
            </a:prstGeom>
          </p:spPr>
        </p:pic>
        <p:sp>
          <p:nvSpPr>
            <p:cNvPr id="61" name="Rectangles 60"/>
            <p:cNvSpPr/>
            <p:nvPr/>
          </p:nvSpPr>
          <p:spPr>
            <a:xfrm>
              <a:off x="3097" y="7303"/>
              <a:ext cx="957" cy="4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3829" y="7475"/>
              <a:ext cx="211" cy="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3949" y="7683"/>
              <a:ext cx="211" cy="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2603" y="8707"/>
              <a:ext cx="383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2625" y="8915"/>
              <a:ext cx="383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2603" y="6711"/>
              <a:ext cx="383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2603" y="6916"/>
              <a:ext cx="383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2095" y="6826"/>
              <a:ext cx="278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2188" y="8655"/>
              <a:ext cx="224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2188" y="7102"/>
              <a:ext cx="270" cy="15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2292" y="7142"/>
              <a:ext cx="362" cy="14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2" name="Picture 7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2" y="6465"/>
              <a:ext cx="493" cy="486"/>
            </a:xfrm>
            <a:prstGeom prst="rect">
              <a:avLst/>
            </a:prstGeom>
          </p:spPr>
        </p:pic>
        <p:sp>
          <p:nvSpPr>
            <p:cNvPr id="73" name="Rectangles 72"/>
            <p:cNvSpPr/>
            <p:nvPr/>
          </p:nvSpPr>
          <p:spPr>
            <a:xfrm>
              <a:off x="1657" y="6781"/>
              <a:ext cx="800" cy="50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967" y="6488"/>
              <a:ext cx="523" cy="3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5" name="Picture 74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03" y="5844"/>
              <a:ext cx="493" cy="486"/>
            </a:xfrm>
            <a:prstGeom prst="rect">
              <a:avLst/>
            </a:prstGeom>
          </p:spPr>
        </p:pic>
        <p:sp>
          <p:nvSpPr>
            <p:cNvPr id="76" name="Rectangles 75"/>
            <p:cNvSpPr/>
            <p:nvPr/>
          </p:nvSpPr>
          <p:spPr>
            <a:xfrm>
              <a:off x="1935" y="5861"/>
              <a:ext cx="1258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2795" y="5861"/>
              <a:ext cx="1794" cy="4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8" name="Picture 77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" y="6859"/>
              <a:ext cx="552" cy="284"/>
            </a:xfrm>
            <a:prstGeom prst="rect">
              <a:avLst/>
            </a:prstGeom>
          </p:spPr>
        </p:pic>
        <p:pic>
          <p:nvPicPr>
            <p:cNvPr id="79" name="Picture 78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4" y="8707"/>
              <a:ext cx="552" cy="284"/>
            </a:xfrm>
            <a:prstGeom prst="rect">
              <a:avLst/>
            </a:prstGeom>
          </p:spPr>
        </p:pic>
        <p:sp>
          <p:nvSpPr>
            <p:cNvPr id="55" name="Rectangles 54"/>
            <p:cNvSpPr/>
            <p:nvPr/>
          </p:nvSpPr>
          <p:spPr>
            <a:xfrm>
              <a:off x="3643" y="8764"/>
              <a:ext cx="517" cy="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3643" y="6916"/>
              <a:ext cx="517" cy="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4515" y="5861"/>
              <a:ext cx="234" cy="10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4515" y="7086"/>
              <a:ext cx="234" cy="16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4611" y="6781"/>
              <a:ext cx="137" cy="10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4611" y="8098"/>
              <a:ext cx="137" cy="85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3192" y="8404"/>
              <a:ext cx="131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 rot="18720000">
              <a:off x="3238" y="8314"/>
              <a:ext cx="305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3404" y="8288"/>
              <a:ext cx="1207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3323" y="8276"/>
              <a:ext cx="1207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0" name="Picture 89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0" y="9014"/>
              <a:ext cx="234" cy="231"/>
            </a:xfrm>
            <a:prstGeom prst="rect">
              <a:avLst/>
            </a:prstGeom>
          </p:spPr>
        </p:pic>
        <p:pic>
          <p:nvPicPr>
            <p:cNvPr id="91" name="Picture 9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0" y="9308"/>
              <a:ext cx="234" cy="231"/>
            </a:xfrm>
            <a:prstGeom prst="rect">
              <a:avLst/>
            </a:prstGeom>
          </p:spPr>
        </p:pic>
        <p:sp>
          <p:nvSpPr>
            <p:cNvPr id="94" name="Rectangles 93"/>
            <p:cNvSpPr/>
            <p:nvPr/>
          </p:nvSpPr>
          <p:spPr>
            <a:xfrm>
              <a:off x="4702" y="9393"/>
              <a:ext cx="173" cy="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6" name="Picture 95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" y="9209"/>
              <a:ext cx="234" cy="231"/>
            </a:xfrm>
            <a:prstGeom prst="rect">
              <a:avLst/>
            </a:prstGeom>
          </p:spPr>
        </p:pic>
        <p:sp>
          <p:nvSpPr>
            <p:cNvPr id="95" name="Rectangles 94"/>
            <p:cNvSpPr/>
            <p:nvPr/>
          </p:nvSpPr>
          <p:spPr>
            <a:xfrm>
              <a:off x="5023" y="9215"/>
              <a:ext cx="173" cy="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7" name="Picture 96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" y="8387"/>
              <a:ext cx="234" cy="231"/>
            </a:xfrm>
            <a:prstGeom prst="rect">
              <a:avLst/>
            </a:prstGeom>
          </p:spPr>
        </p:pic>
        <p:sp>
          <p:nvSpPr>
            <p:cNvPr id="98" name="Rectangles 97"/>
            <p:cNvSpPr/>
            <p:nvPr/>
          </p:nvSpPr>
          <p:spPr>
            <a:xfrm>
              <a:off x="5023" y="9045"/>
              <a:ext cx="493" cy="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5418" y="9045"/>
              <a:ext cx="89" cy="92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1995" y="9914"/>
              <a:ext cx="3512" cy="9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01" name="Picture 10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5" y="6583"/>
              <a:ext cx="234" cy="231"/>
            </a:xfrm>
            <a:prstGeom prst="rect">
              <a:avLst/>
            </a:prstGeom>
          </p:spPr>
        </p:pic>
        <p:pic>
          <p:nvPicPr>
            <p:cNvPr id="102" name="Picture 101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1" y="6351"/>
              <a:ext cx="234" cy="231"/>
            </a:xfrm>
            <a:prstGeom prst="rect">
              <a:avLst/>
            </a:prstGeom>
          </p:spPr>
        </p:pic>
        <p:sp>
          <p:nvSpPr>
            <p:cNvPr id="103" name="Rectangles 102"/>
            <p:cNvSpPr/>
            <p:nvPr/>
          </p:nvSpPr>
          <p:spPr>
            <a:xfrm>
              <a:off x="4343" y="6733"/>
              <a:ext cx="104" cy="20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5170" y="6389"/>
              <a:ext cx="169" cy="204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5127" y="6389"/>
              <a:ext cx="120" cy="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996" y="7720"/>
              <a:ext cx="123" cy="225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890" y="7720"/>
              <a:ext cx="205" cy="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709" y="8311"/>
              <a:ext cx="182" cy="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4702" y="7303"/>
              <a:ext cx="239" cy="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0" name="Rectangles 109"/>
            <p:cNvSpPr/>
            <p:nvPr/>
          </p:nvSpPr>
          <p:spPr>
            <a:xfrm>
              <a:off x="1503" y="6487"/>
              <a:ext cx="100" cy="21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504" y="8563"/>
              <a:ext cx="205" cy="9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1503" y="6487"/>
              <a:ext cx="298" cy="8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2271" y="6488"/>
              <a:ext cx="383" cy="1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4311" y="7247"/>
              <a:ext cx="103" cy="55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 rot="18720000">
              <a:off x="4217" y="6976"/>
              <a:ext cx="105" cy="37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s 119"/>
            <p:cNvSpPr/>
            <p:nvPr/>
          </p:nvSpPr>
          <p:spPr>
            <a:xfrm rot="18720000">
              <a:off x="4443" y="8872"/>
              <a:ext cx="64" cy="29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3592" y="8921"/>
              <a:ext cx="675" cy="2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28" name="Picture 127" descr="3 Pin Straight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49" y="7871"/>
              <a:ext cx="552" cy="284"/>
            </a:xfrm>
            <a:prstGeom prst="rect">
              <a:avLst/>
            </a:prstGeom>
          </p:spPr>
        </p:pic>
        <p:sp>
          <p:nvSpPr>
            <p:cNvPr id="114" name="Rectangles 113"/>
            <p:cNvSpPr/>
            <p:nvPr/>
          </p:nvSpPr>
          <p:spPr>
            <a:xfrm>
              <a:off x="2557" y="7928"/>
              <a:ext cx="1454" cy="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4373" y="7247"/>
              <a:ext cx="74" cy="7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4095" y="7928"/>
              <a:ext cx="88" cy="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1" name="Picture 130" descr="Circle Pa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54" y="8461"/>
              <a:ext cx="234" cy="231"/>
            </a:xfrm>
            <a:prstGeom prst="rect">
              <a:avLst/>
            </a:prstGeom>
          </p:spPr>
        </p:pic>
        <p:sp>
          <p:nvSpPr>
            <p:cNvPr id="132" name="Rectangles 131"/>
            <p:cNvSpPr/>
            <p:nvPr/>
          </p:nvSpPr>
          <p:spPr>
            <a:xfrm>
              <a:off x="3589" y="8563"/>
              <a:ext cx="525" cy="2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3745" y="8616"/>
              <a:ext cx="525" cy="16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3643" y="6582"/>
              <a:ext cx="496" cy="3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3703" y="6073"/>
              <a:ext cx="886" cy="3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2095" y="9311"/>
              <a:ext cx="560" cy="6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s 136"/>
            <p:cNvSpPr/>
            <p:nvPr/>
          </p:nvSpPr>
          <p:spPr>
            <a:xfrm>
              <a:off x="4343" y="8902"/>
              <a:ext cx="102" cy="31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4343" y="9029"/>
              <a:ext cx="261" cy="1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Rectangles 139"/>
            <p:cNvSpPr/>
            <p:nvPr/>
          </p:nvSpPr>
          <p:spPr>
            <a:xfrm>
              <a:off x="2653" y="6603"/>
              <a:ext cx="568" cy="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2653" y="6945"/>
              <a:ext cx="568" cy="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2625" y="8618"/>
              <a:ext cx="568" cy="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3" name="Rectangles 142"/>
            <p:cNvSpPr/>
            <p:nvPr/>
          </p:nvSpPr>
          <p:spPr>
            <a:xfrm>
              <a:off x="2625" y="8960"/>
              <a:ext cx="568" cy="15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4373" y="8403"/>
              <a:ext cx="316" cy="28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5158" y="8683"/>
              <a:ext cx="358" cy="3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5127" y="9523"/>
              <a:ext cx="358" cy="3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s 146"/>
            <p:cNvSpPr/>
            <p:nvPr/>
          </p:nvSpPr>
          <p:spPr>
            <a:xfrm>
              <a:off x="4459" y="9616"/>
              <a:ext cx="305" cy="3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8" name="Rectangles 147"/>
            <p:cNvSpPr/>
            <p:nvPr/>
          </p:nvSpPr>
          <p:spPr>
            <a:xfrm>
              <a:off x="4486" y="5861"/>
              <a:ext cx="886" cy="39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81</cp:revision>
  <dcterms:created xsi:type="dcterms:W3CDTF">2021-10-05T09:45:00Z</dcterms:created>
  <dcterms:modified xsi:type="dcterms:W3CDTF">2021-10-12T02:42:20Z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45EF418ACF444A11B41BA8ECC1C286D1</vt:lpwstr>
  </property>
  <property fmtid="{D5CDD505-2E9C-101B-9397-08002B2CF9AE}" pid="3" name="KSOProductBuildVer">
    <vt:lpwstr>1033-11.2.0.10323</vt:lpwstr>
  </property>
</Properties>
</file>