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56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Loops are handy, if you want to run the same code over and over again, each time with a different value.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JavaScript supports different kinds of loops: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b="1" dirty="0"/>
              <a:t>for</a:t>
            </a:r>
          </a:p>
          <a:p>
            <a:r>
              <a:rPr lang="en-US" b="1" dirty="0" err="1"/>
              <a:t>foreach</a:t>
            </a:r>
            <a:r>
              <a:rPr lang="en-US" b="1" dirty="0"/>
              <a:t> </a:t>
            </a:r>
          </a:p>
          <a:p>
            <a:r>
              <a:rPr lang="en-US" b="1" dirty="0"/>
              <a:t>for/in</a:t>
            </a:r>
          </a:p>
          <a:p>
            <a:r>
              <a:rPr lang="en-US" b="1" dirty="0"/>
              <a:t>while</a:t>
            </a:r>
            <a:endParaRPr lang="en-US" dirty="0"/>
          </a:p>
          <a:p>
            <a:r>
              <a:rPr lang="en-US" b="1" dirty="0"/>
              <a:t>do/while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3971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for loop has the following syntax: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statement 1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 statement 2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 statement 3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i="1" dirty="0">
                <a:latin typeface="Consolas" panose="020B0609020204030204" pitchFamily="49" charset="0"/>
              </a:rPr>
              <a:t>code block to be executed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41152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/>
          </a:bodyPr>
          <a:lstStyle/>
          <a:p>
            <a:r>
              <a:rPr lang="en-US" sz="2000" dirty="0"/>
              <a:t>A JavaScript Boolean represents one of two values: </a:t>
            </a:r>
            <a:r>
              <a:rPr lang="en-US" sz="2000" b="1" dirty="0"/>
              <a:t>true</a:t>
            </a:r>
            <a:r>
              <a:rPr lang="en-US" sz="2000" dirty="0"/>
              <a:t> or 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</a:p>
          <a:p>
            <a:r>
              <a:rPr lang="en-US" dirty="0"/>
              <a:t>Booleans aren't enclosed in quotes</a:t>
            </a:r>
            <a:r>
              <a:rPr lang="en-US" sz="2000" dirty="0"/>
              <a:t>.</a:t>
            </a:r>
          </a:p>
          <a:p>
            <a:r>
              <a:rPr lang="en-US" dirty="0"/>
              <a:t>Very often, in programming, you will need a data type that can only have one of two values, like: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YES / NO</a:t>
            </a:r>
          </a:p>
          <a:p>
            <a:pPr marL="0" indent="0" algn="ctr">
              <a:buNone/>
            </a:pPr>
            <a:r>
              <a:rPr lang="en-US" b="1" dirty="0"/>
              <a:t>ON / OFF</a:t>
            </a:r>
          </a:p>
          <a:p>
            <a:pPr marL="0" indent="0" algn="ctr">
              <a:buNone/>
            </a:pPr>
            <a:r>
              <a:rPr lang="en-US" b="1" dirty="0"/>
              <a:t>TRUE </a:t>
            </a:r>
            <a:r>
              <a:rPr lang="en-US" b="1"/>
              <a:t>/ FALSE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56248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5122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Arrays, for loops and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/>
          </a:bodyPr>
          <a:lstStyle/>
          <a:p>
            <a:r>
              <a:rPr lang="en-US" sz="2400" dirty="0"/>
              <a:t>An array is a variable that can have multiple values assigned to it.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 cities = [“Karachi”, “Lahore”, “Faisalabad”];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9901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Defining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Defining an array is simple like you define a variable</a:t>
            </a:r>
            <a:br>
              <a:rPr lang="en-US" sz="2400" dirty="0"/>
            </a:br>
            <a:endParaRPr lang="en-US" sz="2400" dirty="0"/>
          </a:p>
          <a:p>
            <a:r>
              <a:rPr lang="en-US" sz="2000" dirty="0"/>
              <a:t>Blank array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[];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/>
              <a:t>With values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[“Karachi”, “Lahore”, “Faisalabad”];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/>
              <a:t>Mixed values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mixedValues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= [1, “Lahore”, “Faisalabad”];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You refer to an array element by referring to the </a:t>
            </a:r>
            <a:r>
              <a:rPr lang="en-US" sz="2000" b="1" dirty="0"/>
              <a:t>index number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dirty="0"/>
              <a:t>[ "Islamabad", "Karachi", "Lahore", "Peshawar", "</a:t>
            </a:r>
            <a:r>
              <a:rPr lang="en-US" dirty="0" err="1"/>
              <a:t>Queta</a:t>
            </a:r>
            <a:r>
              <a:rPr lang="en-US" dirty="0"/>
              <a:t>" ];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alert( </a:t>
            </a:r>
            <a:r>
              <a:rPr lang="en-US" sz="2000">
                <a:latin typeface="Consolas" panose="020B0609020204030204" pitchFamily="49" charset="0"/>
                <a:cs typeface="Calibri" panose="020F0502020204030204" pitchFamily="34" charset="0"/>
              </a:rPr>
              <a:t>cities[0]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*[0] is the first element in an array. [1] is the second and so on. Array indexes start with 0.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1544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Adding elements into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/>
              <a:t>[ "Islamabad", "Karachi", "Lahore", "Peshawar", "</a:t>
            </a:r>
            <a:r>
              <a:rPr lang="en-US" sz="2000" dirty="0" err="1"/>
              <a:t>Queta</a:t>
            </a:r>
            <a:r>
              <a:rPr lang="en-US" sz="2000" dirty="0"/>
              <a:t>" 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//Adding Elements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cities[5] = </a:t>
            </a:r>
            <a:r>
              <a:rPr lang="en-US" sz="2000" dirty="0"/>
              <a:t>"Faisalabad";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cities[10] = </a:t>
            </a:r>
            <a:r>
              <a:rPr lang="en-US" sz="2000" dirty="0"/>
              <a:t>"</a:t>
            </a:r>
            <a:r>
              <a:rPr lang="en-US" sz="2000" dirty="0" err="1"/>
              <a:t>Jhang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//Adding Elements to the end of array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cities.push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( </a:t>
            </a:r>
            <a:r>
              <a:rPr lang="en-US" sz="2000" dirty="0"/>
              <a:t>"</a:t>
            </a:r>
            <a:r>
              <a:rPr lang="en-US" sz="2000" dirty="0" err="1"/>
              <a:t>Chiniot</a:t>
            </a:r>
            <a:r>
              <a:rPr lang="en-US" sz="2000" dirty="0"/>
              <a:t>", "Multan" 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//Adding Elements to the beginning of array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cities.unshift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( </a:t>
            </a:r>
            <a:r>
              <a:rPr lang="en-US" sz="2000" dirty="0"/>
              <a:t>"</a:t>
            </a:r>
            <a:r>
              <a:rPr lang="en-US" sz="2000" dirty="0" err="1"/>
              <a:t>Chiniot</a:t>
            </a:r>
            <a:r>
              <a:rPr lang="en-US" sz="2000" dirty="0"/>
              <a:t>", "Multan" 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77152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Removing elements from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/>
              <a:t>[ "Islamabad", "Karachi", "Lahore", "Peshawar", "</a:t>
            </a:r>
            <a:r>
              <a:rPr lang="en-US" sz="2000" dirty="0" err="1"/>
              <a:t>Queta</a:t>
            </a:r>
            <a:r>
              <a:rPr lang="en-US" sz="2000" dirty="0"/>
              <a:t>" 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//Removing last element of array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cities.pop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//Removing first element of array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cities.shift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81442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Array Splice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Use the splice method to insert one or more elements anywhere in an array, while optionally removing one or more elements that come after it.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/>
              <a:t>[ "Islamabad", "Karachi", "Lahore", "Peshawar", "</a:t>
            </a:r>
            <a:r>
              <a:rPr lang="en-US" sz="2000" dirty="0" err="1"/>
              <a:t>Queta</a:t>
            </a:r>
            <a:r>
              <a:rPr lang="en-US" sz="2000" dirty="0"/>
              <a:t>" 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cities.splice( 2, 2, "Faisalabad", "Multan" );</a:t>
            </a:r>
            <a:r>
              <a:rPr lang="sv-SE" sz="2000" dirty="0"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51698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Array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3"/>
            <a:ext cx="8915400" cy="4766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Use the slice method to copy one or more consecutive elements in any position and put them into a new array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/>
              <a:t>[ "Islamabad", "Karachi", "Lahore", "Peshawar", "</a:t>
            </a:r>
            <a:r>
              <a:rPr lang="en-US" sz="2000" dirty="0" err="1"/>
              <a:t>Queta</a:t>
            </a:r>
            <a:r>
              <a:rPr lang="en-US" sz="2000" dirty="0"/>
              <a:t>" 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var newCities = cities.slice( 2, 4 );</a:t>
            </a:r>
            <a:endParaRPr lang="sv-S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Since the first index number inside the parentheses specifies the first element to be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copied, you might think the second index number specifies the last element to be copied.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fact, the second number specifies the index number of the element </a:t>
            </a:r>
            <a:r>
              <a:rPr lang="en-US" i="1" dirty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the last element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be copied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/>
            </a:b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4186329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200</TotalTime>
  <Words>326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Wisp</vt:lpstr>
      <vt:lpstr>PowerPoint Presentation</vt:lpstr>
      <vt:lpstr>JavaScript</vt:lpstr>
      <vt:lpstr>Arrays</vt:lpstr>
      <vt:lpstr>Defining an Array</vt:lpstr>
      <vt:lpstr>Access the Elements of an Array</vt:lpstr>
      <vt:lpstr>Adding elements into array</vt:lpstr>
      <vt:lpstr>Removing elements from array</vt:lpstr>
      <vt:lpstr>Array Splice</vt:lpstr>
      <vt:lpstr>Array Slice</vt:lpstr>
      <vt:lpstr>Loops</vt:lpstr>
      <vt:lpstr>for loop</vt:lpstr>
      <vt:lpstr>Booleans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Umar</cp:lastModifiedBy>
  <cp:revision>42</cp:revision>
  <dcterms:created xsi:type="dcterms:W3CDTF">2018-07-19T07:02:58Z</dcterms:created>
  <dcterms:modified xsi:type="dcterms:W3CDTF">2019-09-28T13:51:30Z</dcterms:modified>
</cp:coreProperties>
</file>