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72" r:id="rId2"/>
    <p:sldId id="256" r:id="rId3"/>
    <p:sldId id="260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6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6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01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87FA-A9A8-4016-AD9D-9097715CEE6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1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Loops are handy, if you want to run the same code over and over again, each time with a different value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JavaScript supports different kinds of loops: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b="1" dirty="0" smtClean="0"/>
              <a:t>for</a:t>
            </a:r>
          </a:p>
          <a:p>
            <a:r>
              <a:rPr lang="en-US" b="1" dirty="0" err="1" smtClean="0"/>
              <a:t>foreach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for/in</a:t>
            </a:r>
            <a:endParaRPr lang="en-US" b="1" dirty="0"/>
          </a:p>
          <a:p>
            <a:r>
              <a:rPr lang="en-US" b="1" dirty="0" smtClean="0"/>
              <a:t>while</a:t>
            </a:r>
            <a:endParaRPr lang="en-US" dirty="0"/>
          </a:p>
          <a:p>
            <a:r>
              <a:rPr lang="en-US" b="1" dirty="0" smtClean="0"/>
              <a:t>do/while</a:t>
            </a: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4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for loop has the following 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statement 1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statement 2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statement 3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i="1" dirty="0" smtClean="0">
                <a:latin typeface="Consolas" panose="020B0609020204030204" pitchFamily="49" charset="0"/>
              </a:rPr>
              <a:t>code </a:t>
            </a:r>
            <a:r>
              <a:rPr lang="en-US" i="1" dirty="0">
                <a:latin typeface="Consolas" panose="020B0609020204030204" pitchFamily="49" charset="0"/>
              </a:rPr>
              <a:t>block to be executed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b="1" dirty="0"/>
              <a:t>Statement 1</a:t>
            </a:r>
            <a:r>
              <a:rPr lang="en-US" dirty="0"/>
              <a:t> is executed (one time) before the execution of the code block.</a:t>
            </a:r>
          </a:p>
          <a:p>
            <a:r>
              <a:rPr lang="en-US" b="1" dirty="0"/>
              <a:t>Statement 2</a:t>
            </a:r>
            <a:r>
              <a:rPr lang="en-US" dirty="0"/>
              <a:t> defines the condition for executing the code block.</a:t>
            </a:r>
          </a:p>
          <a:p>
            <a:r>
              <a:rPr lang="en-US" b="1" dirty="0"/>
              <a:t>Statement 3</a:t>
            </a:r>
            <a:r>
              <a:rPr lang="en-US" dirty="0"/>
              <a:t> is executed (every time) after the code block has been executed.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7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10"/>
            <a:ext cx="8915400" cy="4226112"/>
          </a:xfrm>
        </p:spPr>
        <p:txBody>
          <a:bodyPr>
            <a:normAutofit/>
          </a:bodyPr>
          <a:lstStyle/>
          <a:p>
            <a:r>
              <a:rPr lang="en-US" sz="2000" dirty="0"/>
              <a:t>A JavaScript Boolean represents one of two values: </a:t>
            </a:r>
            <a:r>
              <a:rPr lang="en-US" sz="2000" b="1" dirty="0"/>
              <a:t>true</a:t>
            </a:r>
            <a:r>
              <a:rPr lang="en-US" sz="2000" dirty="0"/>
              <a:t> or </a:t>
            </a:r>
            <a:r>
              <a:rPr lang="en-US" sz="2000" b="1" dirty="0"/>
              <a:t>false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Booleans </a:t>
            </a:r>
            <a:r>
              <a:rPr lang="en-US" dirty="0"/>
              <a:t>aren't enclosed in </a:t>
            </a:r>
            <a:r>
              <a:rPr lang="en-US" dirty="0" smtClean="0"/>
              <a:t>quotes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dirty="0"/>
              <a:t>Very often, in programming, you will need a data type that can only have one of two values, </a:t>
            </a:r>
            <a:r>
              <a:rPr lang="en-US" dirty="0" smtClean="0"/>
              <a:t>like: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YES / NO</a:t>
            </a:r>
          </a:p>
          <a:p>
            <a:pPr marL="0" indent="0" algn="ctr">
              <a:buNone/>
            </a:pPr>
            <a:r>
              <a:rPr lang="en-US" b="1" dirty="0"/>
              <a:t>ON / OFF</a:t>
            </a:r>
          </a:p>
          <a:p>
            <a:pPr marL="0" indent="0" algn="ctr">
              <a:buNone/>
            </a:pPr>
            <a:r>
              <a:rPr lang="en-US" b="1" dirty="0"/>
              <a:t>TRUE </a:t>
            </a:r>
            <a:r>
              <a:rPr lang="en-US" b="1"/>
              <a:t>/ </a:t>
            </a:r>
            <a:r>
              <a:rPr lang="en-US" b="1" smtClean="0"/>
              <a:t>FALSE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9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Arrays, for loops and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10"/>
            <a:ext cx="8915400" cy="4226112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array is a variable that can have multiple values assigned to </a:t>
            </a:r>
            <a:r>
              <a:rPr lang="en-US" sz="2400" dirty="0" smtClean="0"/>
              <a:t>it.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 cities = [“Karachi”, “Lahore”, “Faisalabad”];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 smtClean="0"/>
              <a:t>Defining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Defining an array is simple like you define a variable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000" dirty="0" smtClean="0"/>
              <a:t>Blank array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 cities = [];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 smtClean="0"/>
              <a:t>With values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cities = 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[“Karachi”, “Lahore”, “Faisalabad”];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 smtClean="0"/>
              <a:t>Mixed </a:t>
            </a:r>
            <a:r>
              <a:rPr lang="en-US" sz="2000" dirty="0"/>
              <a:t>values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mixedValues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[1,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“Lahore”, “Faisalabad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”];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Access the Elements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You refer to an array element by referring to the </a:t>
            </a:r>
            <a:r>
              <a:rPr lang="en-US" sz="2000" b="1" dirty="0"/>
              <a:t>index number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cities = </a:t>
            </a:r>
            <a:r>
              <a:rPr lang="en-US" dirty="0"/>
              <a:t>[ "Islamabad", "Karachi", "Lahore", "Peshawar", "</a:t>
            </a:r>
            <a:r>
              <a:rPr lang="en-US" dirty="0" err="1"/>
              <a:t>Queta</a:t>
            </a:r>
            <a:r>
              <a:rPr lang="en-US" dirty="0"/>
              <a:t>" </a:t>
            </a:r>
            <a:r>
              <a:rPr lang="en-US" dirty="0" smtClean="0"/>
              <a:t>];</a:t>
            </a: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alert( cities[1] 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*[</a:t>
            </a:r>
            <a:r>
              <a:rPr lang="en-US" sz="2000" b="1" dirty="0">
                <a:solidFill>
                  <a:srgbClr val="FF0000"/>
                </a:solidFill>
              </a:rPr>
              <a:t>0] is the first element in an array. [1] is the </a:t>
            </a:r>
            <a:r>
              <a:rPr lang="en-US" sz="2000" b="1" dirty="0" smtClean="0">
                <a:solidFill>
                  <a:srgbClr val="FF0000"/>
                </a:solidFill>
              </a:rPr>
              <a:t>second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and so on. </a:t>
            </a:r>
            <a:r>
              <a:rPr lang="en-US" sz="2000" b="1" dirty="0">
                <a:solidFill>
                  <a:srgbClr val="FF0000"/>
                </a:solidFill>
              </a:rPr>
              <a:t>Array indexes start with 0.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 smtClean="0"/>
              <a:t>Adding elements into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 cities = </a:t>
            </a:r>
            <a:r>
              <a:rPr lang="en-US" sz="2000" dirty="0" smtClean="0"/>
              <a:t>[ "Islamabad", "Karachi", "Lahore", "Peshawar", "</a:t>
            </a:r>
            <a:r>
              <a:rPr lang="en-US" sz="2000" dirty="0" err="1" smtClean="0"/>
              <a:t>Queta</a:t>
            </a:r>
            <a:r>
              <a:rPr lang="en-US" sz="2000" dirty="0" smtClean="0"/>
              <a:t>" ];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//Adding Elements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cities[5] = </a:t>
            </a:r>
            <a:r>
              <a:rPr lang="en-US" sz="2000" dirty="0" smtClean="0"/>
              <a:t>"Faisalabad";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cities[10]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n-US" sz="2000" dirty="0" smtClean="0"/>
              <a:t>"</a:t>
            </a:r>
            <a:r>
              <a:rPr lang="en-US" sz="2000" dirty="0" err="1" smtClean="0"/>
              <a:t>Jhang</a:t>
            </a:r>
            <a:r>
              <a:rPr lang="en-US" sz="2000" dirty="0" smtClean="0"/>
              <a:t>";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//Adding Elements to the end of array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cities.push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( </a:t>
            </a:r>
            <a:r>
              <a:rPr lang="en-US" sz="2000" dirty="0" smtClean="0"/>
              <a:t>"</a:t>
            </a:r>
            <a:r>
              <a:rPr lang="en-US" sz="2000" dirty="0" err="1" smtClean="0"/>
              <a:t>Chiniot</a:t>
            </a:r>
            <a:r>
              <a:rPr lang="en-US" sz="2000" dirty="0" smtClean="0"/>
              <a:t>", "Multan"  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/>
              <a:t>//Adding Elements </a:t>
            </a:r>
            <a:r>
              <a:rPr lang="en-US" sz="2000" dirty="0" smtClean="0"/>
              <a:t>to </a:t>
            </a:r>
            <a:r>
              <a:rPr lang="en-US" sz="2000" dirty="0"/>
              <a:t>the </a:t>
            </a:r>
            <a:r>
              <a:rPr lang="en-US" sz="2000" dirty="0" smtClean="0"/>
              <a:t>beginning </a:t>
            </a:r>
            <a:r>
              <a:rPr lang="en-US" sz="2000" dirty="0"/>
              <a:t>of array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cities.unshift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( </a:t>
            </a:r>
            <a:r>
              <a:rPr lang="en-US" sz="2000" dirty="0"/>
              <a:t>"</a:t>
            </a:r>
            <a:r>
              <a:rPr lang="en-US" sz="2000" dirty="0" err="1"/>
              <a:t>Chiniot</a:t>
            </a:r>
            <a:r>
              <a:rPr lang="en-US" sz="2000" dirty="0"/>
              <a:t>", "Multan" 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 smtClean="0"/>
              <a:t>Removing elements from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 cities = </a:t>
            </a:r>
            <a:r>
              <a:rPr lang="en-US" sz="2000" dirty="0" smtClean="0"/>
              <a:t>[ "Islamabad", "Karachi", "Lahore", "Peshawar", "</a:t>
            </a:r>
            <a:r>
              <a:rPr lang="en-US" sz="2000" dirty="0" err="1" smtClean="0"/>
              <a:t>Queta</a:t>
            </a:r>
            <a:r>
              <a:rPr lang="en-US" sz="2000" dirty="0" smtClean="0"/>
              <a:t>" ];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/>
              <a:t>//Removing last element of array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cities.pop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/>
              <a:t>//Removing </a:t>
            </a:r>
            <a:r>
              <a:rPr lang="en-US" sz="2000" dirty="0" smtClean="0"/>
              <a:t>first element of array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cities.shift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 smtClean="0"/>
              <a:t>Array Splice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Use the splice method to insert one or more elements anywhere in an array, </a:t>
            </a:r>
            <a:r>
              <a:rPr lang="en-US" sz="2000" dirty="0" smtClean="0"/>
              <a:t>while optionally </a:t>
            </a:r>
            <a:r>
              <a:rPr lang="en-US" sz="2000" dirty="0"/>
              <a:t>removing one or more elements that come after it. </a:t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cities = </a:t>
            </a:r>
            <a:r>
              <a:rPr lang="en-US" sz="2000" dirty="0"/>
              <a:t>[ "Islamabad", "Karachi", "Lahore", "Peshawar", "</a:t>
            </a:r>
            <a:r>
              <a:rPr lang="en-US" sz="2000" dirty="0" err="1"/>
              <a:t>Queta</a:t>
            </a:r>
            <a:r>
              <a:rPr lang="en-US" sz="2000" dirty="0"/>
              <a:t>" </a:t>
            </a:r>
            <a:r>
              <a:rPr lang="en-US" sz="2000" dirty="0" smtClean="0"/>
              <a:t>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</a:rPr>
              <a:t>cities.splice( 2</a:t>
            </a:r>
            <a:r>
              <a:rPr lang="sv-SE" dirty="0">
                <a:latin typeface="Consolas" panose="020B0609020204030204" pitchFamily="49" charset="0"/>
              </a:rPr>
              <a:t>, 2, </a:t>
            </a:r>
            <a:r>
              <a:rPr lang="sv-SE" dirty="0" smtClean="0">
                <a:latin typeface="Consolas" panose="020B0609020204030204" pitchFamily="49" charset="0"/>
              </a:rPr>
              <a:t>"Faisalabad", "Multan" );</a:t>
            </a:r>
            <a:r>
              <a:rPr lang="sv-SE" sz="2000" dirty="0" smtClean="0">
                <a:latin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8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 smtClean="0"/>
              <a:t>Array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3"/>
            <a:ext cx="8915400" cy="4766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Use the slice method to copy one or more consecutive elements in any position and </a:t>
            </a:r>
            <a:r>
              <a:rPr lang="en-US" dirty="0" smtClean="0"/>
              <a:t>put them </a:t>
            </a:r>
            <a:r>
              <a:rPr lang="en-US" dirty="0"/>
              <a:t>into a new </a:t>
            </a:r>
            <a:r>
              <a:rPr lang="en-US" dirty="0" smtClean="0"/>
              <a:t>array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cities = </a:t>
            </a:r>
            <a:r>
              <a:rPr lang="en-US" sz="2000" dirty="0"/>
              <a:t>[ "Islamabad", "Karachi", "Lahore", "Peshawar", "</a:t>
            </a:r>
            <a:r>
              <a:rPr lang="en-US" sz="2000" dirty="0" err="1"/>
              <a:t>Queta</a:t>
            </a:r>
            <a:r>
              <a:rPr lang="en-US" sz="2000" dirty="0"/>
              <a:t>" </a:t>
            </a:r>
            <a:r>
              <a:rPr lang="en-US" sz="2000" dirty="0" smtClean="0"/>
              <a:t>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</a:rPr>
              <a:t>var newCities = cities.slice( 2</a:t>
            </a:r>
            <a:r>
              <a:rPr lang="sv-SE" dirty="0">
                <a:latin typeface="Consolas" panose="020B0609020204030204" pitchFamily="49" charset="0"/>
              </a:rPr>
              <a:t>, 4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</a:rPr>
              <a:t>);</a:t>
            </a:r>
            <a:endParaRPr lang="sv-S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v-SE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Since the first index number inside the parentheses specifies the first element to be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copied, you might think the second index number specifies the last element to be copied.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fact, the second number specifies the index number of the element </a:t>
            </a:r>
            <a:r>
              <a:rPr lang="en-US" i="1" dirty="0">
                <a:solidFill>
                  <a:srgbClr val="FF0000"/>
                </a:solidFill>
              </a:rPr>
              <a:t>after </a:t>
            </a:r>
            <a:r>
              <a:rPr lang="en-US" dirty="0">
                <a:solidFill>
                  <a:srgbClr val="FF0000"/>
                </a:solidFill>
              </a:rPr>
              <a:t>the last element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 be copied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Umar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29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175</TotalTime>
  <Words>314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Wingdings 3</vt:lpstr>
      <vt:lpstr>Wisp</vt:lpstr>
      <vt:lpstr>PowerPoint Presentation</vt:lpstr>
      <vt:lpstr>JavaScript</vt:lpstr>
      <vt:lpstr>Arrays</vt:lpstr>
      <vt:lpstr>Defining an Array</vt:lpstr>
      <vt:lpstr>Access the Elements of an Array</vt:lpstr>
      <vt:lpstr>Adding elements into array</vt:lpstr>
      <vt:lpstr>Removing elements from array</vt:lpstr>
      <vt:lpstr>Array Splice</vt:lpstr>
      <vt:lpstr>Array Slice</vt:lpstr>
      <vt:lpstr>Loops</vt:lpstr>
      <vt:lpstr>for loop</vt:lpstr>
      <vt:lpstr>Booleans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Umar</dc:creator>
  <cp:lastModifiedBy>Umar</cp:lastModifiedBy>
  <cp:revision>40</cp:revision>
  <dcterms:created xsi:type="dcterms:W3CDTF">2018-07-19T07:02:58Z</dcterms:created>
  <dcterms:modified xsi:type="dcterms:W3CDTF">2018-07-21T13:57:55Z</dcterms:modified>
</cp:coreProperties>
</file>